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67F76-0433-4EC4-8BBB-140E9897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2C33C-949C-40E4-A14D-D2EF3382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24F9D-79AA-404E-B951-E5288D79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D07D5-0913-46F5-8E24-5CF63F45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A6D4F-E527-4F9B-A22F-26A6C229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5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E6F4B-6D0F-4D3E-8D0F-F96BFB2D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9BD057-9CF9-49C2-A83B-96F1F835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C0494-58C0-4E08-955D-AFE98BB8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F5DBE-F519-44B8-ADCB-980A953F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2A310-0B3A-47FB-8309-125CC53E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31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A98BC-9E20-41F7-97B9-4D97E438A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7B0D21-EBF7-491D-B61B-1AC743908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96F87-68F3-4851-9A88-4572753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71A60-0A65-4084-8237-D68429E9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8326C-A75F-4C4C-B994-ECAE3AE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3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7F68-35CE-4122-B857-155205B4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52A53-F2CC-4C5E-82EC-8DB66D00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03DBB-9C37-42C5-87F2-DA56179A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B3CE7F-B8C4-446B-9138-977351E9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F3AE7-806D-40AC-9535-9E36283F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1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A2B64-D95F-4CB0-A4FB-63851530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12AD9-7734-42D9-BAD1-6644F31C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3FE02-F61D-4A9E-BAB4-339A5EE8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B9BCE-5DCF-4CDC-AD7B-91F5584B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D3745-2D8C-4CE0-A74C-B79DBE50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90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3E9E-AB24-4712-876F-B4F72245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537D3-3530-469A-BE09-BD6B2D62E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28FA1-0E59-498F-AD66-04D65AA9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5F3FC-4337-492E-B186-83E166B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E8BE4-D991-43FE-A2E0-C7618ADB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ADFE54-1EF1-48C3-B5CF-20A2B90F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1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68131-8F5F-40CB-9937-3E833E0B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95406-F21E-4AAE-A59D-08F92D28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FED12-8FA2-4FB9-A716-C606558FA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D48E93-A83F-46E8-9AEB-9ED6B3D0C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A1D423-52FC-4752-91DB-2606FD388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BEE425-B738-4356-ABFD-89FA130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8638F3-D8E8-49D8-BAE6-AE6DD56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A6A08F-417F-4723-8462-A44AC3B1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0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52169-4B99-42E0-9C58-3E115BD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B60A70-EF35-4E93-8DBF-D760E587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3D317B-BE31-45E5-8B13-224139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9EF48E-1DE4-41D5-9E9D-A2F4B938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2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A14991-0DFE-4B2F-B8C3-9640C6E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049DEA-38D8-4951-80D8-6B139E26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5A508-4797-4312-8440-17F1548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66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EC03-8408-44ED-9758-32B2EDC1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4D9ABB-6C19-4189-B787-3E3FDABB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3E87D9-0CCB-402B-82DA-C2A1E9F91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322E0-87CB-45F2-9EFC-BEF85CC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76E626-DD96-43E5-8FD2-D4912595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E57E42-BB1E-41AF-B81E-33B47339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3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DEB56-A71E-416A-A8DE-50C8AF8F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F95EFA-D254-4036-A33E-0C3EF8B2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AE2A8-A8EC-4A5E-8430-050B00583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8F15D-C550-4CC1-8A18-583A81BD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2F839-3148-4B3B-97E0-C4C57248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81936-7C2E-4C4F-9440-2E5A79BD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03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D3263F-1E0A-4F22-A7E7-EA9A9420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3B38A1-1710-4651-A702-71853EE3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817DD-CFC6-4368-8CCE-47C964BF3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C435-156C-40DC-8B00-926DF92044DB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6FDFD-47D0-46AF-9DF5-7EF4FF23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7E859-6E40-4EFB-A479-B4746FAD6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3B7E-9F3A-4040-B68C-EA305EBC21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9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E453-8BF9-4D96-A150-8C58ED01E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D651C-A6CA-4881-ABE4-5AA67033F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6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CFBFD-01FA-454E-B40B-39B0072E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DA355-8975-4ACB-AE71-54E13C71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52C5624B-C9A5-4D2A-830E-E0D8DF6FD727}"/>
              </a:ext>
            </a:extLst>
          </p:cNvPr>
          <p:cNvSpPr/>
          <p:nvPr/>
        </p:nvSpPr>
        <p:spPr>
          <a:xfrm>
            <a:off x="1362778" y="787791"/>
            <a:ext cx="9159874" cy="4473526"/>
          </a:xfrm>
          <a:custGeom>
            <a:avLst/>
            <a:gdLst>
              <a:gd name="connsiteX0" fmla="*/ 297210 w 9159874"/>
              <a:gd name="connsiteY0" fmla="*/ 576775 h 4473526"/>
              <a:gd name="connsiteX1" fmla="*/ 325345 w 9159874"/>
              <a:gd name="connsiteY1" fmla="*/ 1899138 h 4473526"/>
              <a:gd name="connsiteX2" fmla="*/ 353480 w 9159874"/>
              <a:gd name="connsiteY2" fmla="*/ 1997612 h 4473526"/>
              <a:gd name="connsiteX3" fmla="*/ 381616 w 9159874"/>
              <a:gd name="connsiteY3" fmla="*/ 2138289 h 4473526"/>
              <a:gd name="connsiteX4" fmla="*/ 451954 w 9159874"/>
              <a:gd name="connsiteY4" fmla="*/ 2278966 h 4473526"/>
              <a:gd name="connsiteX5" fmla="*/ 550428 w 9159874"/>
              <a:gd name="connsiteY5" fmla="*/ 2377440 h 4473526"/>
              <a:gd name="connsiteX6" fmla="*/ 733308 w 9159874"/>
              <a:gd name="connsiteY6" fmla="*/ 2335237 h 4473526"/>
              <a:gd name="connsiteX7" fmla="*/ 831782 w 9159874"/>
              <a:gd name="connsiteY7" fmla="*/ 2307101 h 4473526"/>
              <a:gd name="connsiteX8" fmla="*/ 916188 w 9159874"/>
              <a:gd name="connsiteY8" fmla="*/ 2264898 h 4473526"/>
              <a:gd name="connsiteX9" fmla="*/ 986527 w 9159874"/>
              <a:gd name="connsiteY9" fmla="*/ 2236763 h 4473526"/>
              <a:gd name="connsiteX10" fmla="*/ 1099068 w 9159874"/>
              <a:gd name="connsiteY10" fmla="*/ 2194560 h 4473526"/>
              <a:gd name="connsiteX11" fmla="*/ 1169407 w 9159874"/>
              <a:gd name="connsiteY11" fmla="*/ 2124221 h 4473526"/>
              <a:gd name="connsiteX12" fmla="*/ 1211610 w 9159874"/>
              <a:gd name="connsiteY12" fmla="*/ 2082018 h 4473526"/>
              <a:gd name="connsiteX13" fmla="*/ 1225677 w 9159874"/>
              <a:gd name="connsiteY13" fmla="*/ 2025747 h 4473526"/>
              <a:gd name="connsiteX14" fmla="*/ 1310084 w 9159874"/>
              <a:gd name="connsiteY14" fmla="*/ 1885071 h 4473526"/>
              <a:gd name="connsiteX15" fmla="*/ 1380422 w 9159874"/>
              <a:gd name="connsiteY15" fmla="*/ 1730326 h 4473526"/>
              <a:gd name="connsiteX16" fmla="*/ 1408557 w 9159874"/>
              <a:gd name="connsiteY16" fmla="*/ 1617784 h 4473526"/>
              <a:gd name="connsiteX17" fmla="*/ 1436693 w 9159874"/>
              <a:gd name="connsiteY17" fmla="*/ 1547446 h 4473526"/>
              <a:gd name="connsiteX18" fmla="*/ 1450760 w 9159874"/>
              <a:gd name="connsiteY18" fmla="*/ 1378634 h 4473526"/>
              <a:gd name="connsiteX19" fmla="*/ 1464828 w 9159874"/>
              <a:gd name="connsiteY19" fmla="*/ 1294227 h 4473526"/>
              <a:gd name="connsiteX20" fmla="*/ 1450760 w 9159874"/>
              <a:gd name="connsiteY20" fmla="*/ 801858 h 4473526"/>
              <a:gd name="connsiteX21" fmla="*/ 1422625 w 9159874"/>
              <a:gd name="connsiteY21" fmla="*/ 731520 h 4473526"/>
              <a:gd name="connsiteX22" fmla="*/ 1408557 w 9159874"/>
              <a:gd name="connsiteY22" fmla="*/ 689317 h 4473526"/>
              <a:gd name="connsiteX23" fmla="*/ 1366354 w 9159874"/>
              <a:gd name="connsiteY23" fmla="*/ 633046 h 4473526"/>
              <a:gd name="connsiteX24" fmla="*/ 1324151 w 9159874"/>
              <a:gd name="connsiteY24" fmla="*/ 520504 h 4473526"/>
              <a:gd name="connsiteX25" fmla="*/ 1310084 w 9159874"/>
              <a:gd name="connsiteY25" fmla="*/ 478301 h 4473526"/>
              <a:gd name="connsiteX26" fmla="*/ 1267880 w 9159874"/>
              <a:gd name="connsiteY26" fmla="*/ 464234 h 4473526"/>
              <a:gd name="connsiteX27" fmla="*/ 1070933 w 9159874"/>
              <a:gd name="connsiteY27" fmla="*/ 548640 h 4473526"/>
              <a:gd name="connsiteX28" fmla="*/ 1042797 w 9159874"/>
              <a:gd name="connsiteY28" fmla="*/ 576775 h 4473526"/>
              <a:gd name="connsiteX29" fmla="*/ 1000594 w 9159874"/>
              <a:gd name="connsiteY29" fmla="*/ 618978 h 4473526"/>
              <a:gd name="connsiteX30" fmla="*/ 930256 w 9159874"/>
              <a:gd name="connsiteY30" fmla="*/ 787791 h 4473526"/>
              <a:gd name="connsiteX31" fmla="*/ 902120 w 9159874"/>
              <a:gd name="connsiteY31" fmla="*/ 872197 h 4473526"/>
              <a:gd name="connsiteX32" fmla="*/ 902120 w 9159874"/>
              <a:gd name="connsiteY32" fmla="*/ 1364566 h 4473526"/>
              <a:gd name="connsiteX33" fmla="*/ 930256 w 9159874"/>
              <a:gd name="connsiteY33" fmla="*/ 1406769 h 4473526"/>
              <a:gd name="connsiteX34" fmla="*/ 972459 w 9159874"/>
              <a:gd name="connsiteY34" fmla="*/ 1477107 h 4473526"/>
              <a:gd name="connsiteX35" fmla="*/ 1113136 w 9159874"/>
              <a:gd name="connsiteY35" fmla="*/ 1617784 h 4473526"/>
              <a:gd name="connsiteX36" fmla="*/ 1225677 w 9159874"/>
              <a:gd name="connsiteY36" fmla="*/ 1702191 h 4473526"/>
              <a:gd name="connsiteX37" fmla="*/ 1492964 w 9159874"/>
              <a:gd name="connsiteY37" fmla="*/ 1871003 h 4473526"/>
              <a:gd name="connsiteX38" fmla="*/ 1619573 w 9159874"/>
              <a:gd name="connsiteY38" fmla="*/ 1913206 h 4473526"/>
              <a:gd name="connsiteX39" fmla="*/ 1746182 w 9159874"/>
              <a:gd name="connsiteY39" fmla="*/ 1969477 h 4473526"/>
              <a:gd name="connsiteX40" fmla="*/ 2055671 w 9159874"/>
              <a:gd name="connsiteY40" fmla="*/ 2011680 h 4473526"/>
              <a:gd name="connsiteX41" fmla="*/ 2182280 w 9159874"/>
              <a:gd name="connsiteY41" fmla="*/ 2025747 h 4473526"/>
              <a:gd name="connsiteX42" fmla="*/ 2477702 w 9159874"/>
              <a:gd name="connsiteY42" fmla="*/ 1983544 h 4473526"/>
              <a:gd name="connsiteX43" fmla="*/ 2632447 w 9159874"/>
              <a:gd name="connsiteY43" fmla="*/ 1885071 h 4473526"/>
              <a:gd name="connsiteX44" fmla="*/ 3012274 w 9159874"/>
              <a:gd name="connsiteY44" fmla="*/ 1463040 h 4473526"/>
              <a:gd name="connsiteX45" fmla="*/ 3110748 w 9159874"/>
              <a:gd name="connsiteY45" fmla="*/ 1280160 h 4473526"/>
              <a:gd name="connsiteX46" fmla="*/ 3167019 w 9159874"/>
              <a:gd name="connsiteY46" fmla="*/ 1083212 h 4473526"/>
              <a:gd name="connsiteX47" fmla="*/ 3181087 w 9159874"/>
              <a:gd name="connsiteY47" fmla="*/ 534572 h 4473526"/>
              <a:gd name="connsiteX48" fmla="*/ 3068545 w 9159874"/>
              <a:gd name="connsiteY48" fmla="*/ 379827 h 4473526"/>
              <a:gd name="connsiteX49" fmla="*/ 2773124 w 9159874"/>
              <a:gd name="connsiteY49" fmla="*/ 140677 h 4473526"/>
              <a:gd name="connsiteX50" fmla="*/ 2337025 w 9159874"/>
              <a:gd name="connsiteY50" fmla="*/ 0 h 4473526"/>
              <a:gd name="connsiteX51" fmla="*/ 1985333 w 9159874"/>
              <a:gd name="connsiteY51" fmla="*/ 56271 h 4473526"/>
              <a:gd name="connsiteX52" fmla="*/ 1816520 w 9159874"/>
              <a:gd name="connsiteY52" fmla="*/ 267286 h 4473526"/>
              <a:gd name="connsiteX53" fmla="*/ 1732114 w 9159874"/>
              <a:gd name="connsiteY53" fmla="*/ 562707 h 4473526"/>
              <a:gd name="connsiteX54" fmla="*/ 1703979 w 9159874"/>
              <a:gd name="connsiteY54" fmla="*/ 914400 h 4473526"/>
              <a:gd name="connsiteX55" fmla="*/ 1746182 w 9159874"/>
              <a:gd name="connsiteY55" fmla="*/ 1406769 h 4473526"/>
              <a:gd name="connsiteX56" fmla="*/ 2266687 w 9159874"/>
              <a:gd name="connsiteY56" fmla="*/ 2110154 h 4473526"/>
              <a:gd name="connsiteX57" fmla="*/ 2702785 w 9159874"/>
              <a:gd name="connsiteY57" fmla="*/ 2461846 h 4473526"/>
              <a:gd name="connsiteX58" fmla="*/ 3068545 w 9159874"/>
              <a:gd name="connsiteY58" fmla="*/ 2644726 h 4473526"/>
              <a:gd name="connsiteX59" fmla="*/ 3251425 w 9159874"/>
              <a:gd name="connsiteY59" fmla="*/ 2700997 h 4473526"/>
              <a:gd name="connsiteX60" fmla="*/ 3574982 w 9159874"/>
              <a:gd name="connsiteY60" fmla="*/ 2757267 h 4473526"/>
              <a:gd name="connsiteX61" fmla="*/ 3968877 w 9159874"/>
              <a:gd name="connsiteY61" fmla="*/ 2729132 h 4473526"/>
              <a:gd name="connsiteX62" fmla="*/ 4250231 w 9159874"/>
              <a:gd name="connsiteY62" fmla="*/ 2546252 h 4473526"/>
              <a:gd name="connsiteX63" fmla="*/ 4376840 w 9159874"/>
              <a:gd name="connsiteY63" fmla="*/ 2419643 h 4473526"/>
              <a:gd name="connsiteX64" fmla="*/ 4461247 w 9159874"/>
              <a:gd name="connsiteY64" fmla="*/ 2264898 h 4473526"/>
              <a:gd name="connsiteX65" fmla="*/ 4630059 w 9159874"/>
              <a:gd name="connsiteY65" fmla="*/ 1758461 h 4473526"/>
              <a:gd name="connsiteX66" fmla="*/ 4658194 w 9159874"/>
              <a:gd name="connsiteY66" fmla="*/ 1575581 h 4473526"/>
              <a:gd name="connsiteX67" fmla="*/ 4658194 w 9159874"/>
              <a:gd name="connsiteY67" fmla="*/ 633046 h 4473526"/>
              <a:gd name="connsiteX68" fmla="*/ 4517517 w 9159874"/>
              <a:gd name="connsiteY68" fmla="*/ 450166 h 4473526"/>
              <a:gd name="connsiteX69" fmla="*/ 4404976 w 9159874"/>
              <a:gd name="connsiteY69" fmla="*/ 436098 h 4473526"/>
              <a:gd name="connsiteX70" fmla="*/ 4025148 w 9159874"/>
              <a:gd name="connsiteY70" fmla="*/ 478301 h 4473526"/>
              <a:gd name="connsiteX71" fmla="*/ 3828200 w 9159874"/>
              <a:gd name="connsiteY71" fmla="*/ 562707 h 4473526"/>
              <a:gd name="connsiteX72" fmla="*/ 3532779 w 9159874"/>
              <a:gd name="connsiteY72" fmla="*/ 759655 h 4473526"/>
              <a:gd name="connsiteX73" fmla="*/ 3349899 w 9159874"/>
              <a:gd name="connsiteY73" fmla="*/ 984738 h 4473526"/>
              <a:gd name="connsiteX74" fmla="*/ 3293628 w 9159874"/>
              <a:gd name="connsiteY74" fmla="*/ 1153551 h 4473526"/>
              <a:gd name="connsiteX75" fmla="*/ 3223290 w 9159874"/>
              <a:gd name="connsiteY75" fmla="*/ 1322363 h 4473526"/>
              <a:gd name="connsiteX76" fmla="*/ 3195154 w 9159874"/>
              <a:gd name="connsiteY76" fmla="*/ 1491175 h 4473526"/>
              <a:gd name="connsiteX77" fmla="*/ 3110748 w 9159874"/>
              <a:gd name="connsiteY77" fmla="*/ 1814732 h 4473526"/>
              <a:gd name="connsiteX78" fmla="*/ 3082613 w 9159874"/>
              <a:gd name="connsiteY78" fmla="*/ 2152357 h 4473526"/>
              <a:gd name="connsiteX79" fmla="*/ 3068545 w 9159874"/>
              <a:gd name="connsiteY79" fmla="*/ 2489981 h 4473526"/>
              <a:gd name="connsiteX80" fmla="*/ 3138884 w 9159874"/>
              <a:gd name="connsiteY80" fmla="*/ 2996418 h 4473526"/>
              <a:gd name="connsiteX81" fmla="*/ 3223290 w 9159874"/>
              <a:gd name="connsiteY81" fmla="*/ 3151163 h 4473526"/>
              <a:gd name="connsiteX82" fmla="*/ 3349899 w 9159874"/>
              <a:gd name="connsiteY82" fmla="*/ 3277772 h 4473526"/>
              <a:gd name="connsiteX83" fmla="*/ 3729727 w 9159874"/>
              <a:gd name="connsiteY83" fmla="*/ 3516923 h 4473526"/>
              <a:gd name="connsiteX84" fmla="*/ 4236164 w 9159874"/>
              <a:gd name="connsiteY84" fmla="*/ 3685735 h 4473526"/>
              <a:gd name="connsiteX85" fmla="*/ 4615991 w 9159874"/>
              <a:gd name="connsiteY85" fmla="*/ 3713871 h 4473526"/>
              <a:gd name="connsiteX86" fmla="*/ 4855142 w 9159874"/>
              <a:gd name="connsiteY86" fmla="*/ 3699803 h 4473526"/>
              <a:gd name="connsiteX87" fmla="*/ 4939548 w 9159874"/>
              <a:gd name="connsiteY87" fmla="*/ 3643532 h 4473526"/>
              <a:gd name="connsiteX88" fmla="*/ 5009887 w 9159874"/>
              <a:gd name="connsiteY88" fmla="*/ 3545058 h 4473526"/>
              <a:gd name="connsiteX89" fmla="*/ 5094293 w 9159874"/>
              <a:gd name="connsiteY89" fmla="*/ 3362178 h 4473526"/>
              <a:gd name="connsiteX90" fmla="*/ 5108360 w 9159874"/>
              <a:gd name="connsiteY90" fmla="*/ 3305907 h 4473526"/>
              <a:gd name="connsiteX91" fmla="*/ 5122428 w 9159874"/>
              <a:gd name="connsiteY91" fmla="*/ 3179298 h 4473526"/>
              <a:gd name="connsiteX92" fmla="*/ 5108360 w 9159874"/>
              <a:gd name="connsiteY92" fmla="*/ 675249 h 4473526"/>
              <a:gd name="connsiteX93" fmla="*/ 5052090 w 9159874"/>
              <a:gd name="connsiteY93" fmla="*/ 618978 h 4473526"/>
              <a:gd name="connsiteX94" fmla="*/ 4911413 w 9159874"/>
              <a:gd name="connsiteY94" fmla="*/ 506437 h 4473526"/>
              <a:gd name="connsiteX95" fmla="*/ 4644127 w 9159874"/>
              <a:gd name="connsiteY95" fmla="*/ 407963 h 4473526"/>
              <a:gd name="connsiteX96" fmla="*/ 4306502 w 9159874"/>
              <a:gd name="connsiteY96" fmla="*/ 351692 h 4473526"/>
              <a:gd name="connsiteX97" fmla="*/ 3954810 w 9159874"/>
              <a:gd name="connsiteY97" fmla="*/ 323557 h 4473526"/>
              <a:gd name="connsiteX98" fmla="*/ 2646514 w 9159874"/>
              <a:gd name="connsiteY98" fmla="*/ 450166 h 4473526"/>
              <a:gd name="connsiteX99" fmla="*/ 1886859 w 9159874"/>
              <a:gd name="connsiteY99" fmla="*/ 745587 h 4473526"/>
              <a:gd name="connsiteX100" fmla="*/ 1225677 w 9159874"/>
              <a:gd name="connsiteY100" fmla="*/ 1223889 h 4473526"/>
              <a:gd name="connsiteX101" fmla="*/ 677037 w 9159874"/>
              <a:gd name="connsiteY101" fmla="*/ 1772529 h 4473526"/>
              <a:gd name="connsiteX102" fmla="*/ 423819 w 9159874"/>
              <a:gd name="connsiteY102" fmla="*/ 2096086 h 4473526"/>
              <a:gd name="connsiteX103" fmla="*/ 114330 w 9159874"/>
              <a:gd name="connsiteY103" fmla="*/ 2644726 h 4473526"/>
              <a:gd name="connsiteX104" fmla="*/ 29924 w 9159874"/>
              <a:gd name="connsiteY104" fmla="*/ 2982351 h 4473526"/>
              <a:gd name="connsiteX105" fmla="*/ 43991 w 9159874"/>
              <a:gd name="connsiteY105" fmla="*/ 3812344 h 4473526"/>
              <a:gd name="connsiteX106" fmla="*/ 212804 w 9159874"/>
              <a:gd name="connsiteY106" fmla="*/ 4009292 h 4473526"/>
              <a:gd name="connsiteX107" fmla="*/ 733308 w 9159874"/>
              <a:gd name="connsiteY107" fmla="*/ 4360984 h 4473526"/>
              <a:gd name="connsiteX108" fmla="*/ 1394490 w 9159874"/>
              <a:gd name="connsiteY108" fmla="*/ 4473526 h 4473526"/>
              <a:gd name="connsiteX109" fmla="*/ 2154145 w 9159874"/>
              <a:gd name="connsiteY109" fmla="*/ 4389120 h 4473526"/>
              <a:gd name="connsiteX110" fmla="*/ 2970071 w 9159874"/>
              <a:gd name="connsiteY110" fmla="*/ 4107766 h 4473526"/>
              <a:gd name="connsiteX111" fmla="*/ 3335831 w 9159874"/>
              <a:gd name="connsiteY111" fmla="*/ 3953021 h 4473526"/>
              <a:gd name="connsiteX112" fmla="*/ 4025148 w 9159874"/>
              <a:gd name="connsiteY112" fmla="*/ 3615397 h 4473526"/>
              <a:gd name="connsiteX113" fmla="*/ 4222096 w 9159874"/>
              <a:gd name="connsiteY113" fmla="*/ 3559126 h 4473526"/>
              <a:gd name="connsiteX114" fmla="*/ 4503450 w 9159874"/>
              <a:gd name="connsiteY114" fmla="*/ 3446584 h 4473526"/>
              <a:gd name="connsiteX115" fmla="*/ 4630059 w 9159874"/>
              <a:gd name="connsiteY115" fmla="*/ 3376246 h 4473526"/>
              <a:gd name="connsiteX116" fmla="*/ 4644127 w 9159874"/>
              <a:gd name="connsiteY116" fmla="*/ 3334043 h 4473526"/>
              <a:gd name="connsiteX117" fmla="*/ 4503450 w 9159874"/>
              <a:gd name="connsiteY117" fmla="*/ 3052689 h 4473526"/>
              <a:gd name="connsiteX118" fmla="*/ 4376840 w 9159874"/>
              <a:gd name="connsiteY118" fmla="*/ 2926080 h 4473526"/>
              <a:gd name="connsiteX119" fmla="*/ 4334637 w 9159874"/>
              <a:gd name="connsiteY119" fmla="*/ 2869809 h 4473526"/>
              <a:gd name="connsiteX120" fmla="*/ 4827007 w 9159874"/>
              <a:gd name="connsiteY120" fmla="*/ 2700997 h 4473526"/>
              <a:gd name="connsiteX121" fmla="*/ 6107167 w 9159874"/>
              <a:gd name="connsiteY121" fmla="*/ 2377440 h 4473526"/>
              <a:gd name="connsiteX122" fmla="*/ 7654613 w 9159874"/>
              <a:gd name="connsiteY122" fmla="*/ 2222695 h 4473526"/>
              <a:gd name="connsiteX123" fmla="*/ 8906637 w 9159874"/>
              <a:gd name="connsiteY123" fmla="*/ 2349304 h 4473526"/>
              <a:gd name="connsiteX124" fmla="*/ 9061382 w 9159874"/>
              <a:gd name="connsiteY124" fmla="*/ 2461846 h 4473526"/>
              <a:gd name="connsiteX125" fmla="*/ 9159856 w 9159874"/>
              <a:gd name="connsiteY125" fmla="*/ 2616591 h 4473526"/>
              <a:gd name="connsiteX126" fmla="*/ 9047314 w 9159874"/>
              <a:gd name="connsiteY126" fmla="*/ 3123027 h 4473526"/>
              <a:gd name="connsiteX127" fmla="*/ 8217320 w 9159874"/>
              <a:gd name="connsiteY127" fmla="*/ 3713871 h 4473526"/>
              <a:gd name="connsiteX128" fmla="*/ 7865628 w 9159874"/>
              <a:gd name="connsiteY128" fmla="*/ 3756074 h 4473526"/>
              <a:gd name="connsiteX129" fmla="*/ 7457665 w 9159874"/>
              <a:gd name="connsiteY129" fmla="*/ 3699803 h 4473526"/>
              <a:gd name="connsiteX130" fmla="*/ 6416656 w 9159874"/>
              <a:gd name="connsiteY130" fmla="*/ 3024554 h 4473526"/>
              <a:gd name="connsiteX131" fmla="*/ 6261911 w 9159874"/>
              <a:gd name="connsiteY131" fmla="*/ 2757267 h 4473526"/>
              <a:gd name="connsiteX132" fmla="*/ 6177505 w 9159874"/>
              <a:gd name="connsiteY132" fmla="*/ 2293034 h 4473526"/>
              <a:gd name="connsiteX133" fmla="*/ 6557333 w 9159874"/>
              <a:gd name="connsiteY133" fmla="*/ 1617784 h 4473526"/>
              <a:gd name="connsiteX134" fmla="*/ 7640545 w 9159874"/>
              <a:gd name="connsiteY134" fmla="*/ 970671 h 4473526"/>
              <a:gd name="connsiteX135" fmla="*/ 7921899 w 9159874"/>
              <a:gd name="connsiteY135" fmla="*/ 872197 h 4473526"/>
              <a:gd name="connsiteX136" fmla="*/ 8076644 w 9159874"/>
              <a:gd name="connsiteY136" fmla="*/ 844061 h 4473526"/>
              <a:gd name="connsiteX137" fmla="*/ 8175117 w 9159874"/>
              <a:gd name="connsiteY137" fmla="*/ 815926 h 4473526"/>
              <a:gd name="connsiteX138" fmla="*/ 8161050 w 9159874"/>
              <a:gd name="connsiteY138" fmla="*/ 900332 h 4473526"/>
              <a:gd name="connsiteX139" fmla="*/ 7921899 w 9159874"/>
              <a:gd name="connsiteY139" fmla="*/ 1125415 h 4473526"/>
              <a:gd name="connsiteX140" fmla="*/ 7823425 w 9159874"/>
              <a:gd name="connsiteY140" fmla="*/ 1223889 h 4473526"/>
              <a:gd name="connsiteX141" fmla="*/ 7781222 w 9159874"/>
              <a:gd name="connsiteY141" fmla="*/ 1266092 h 44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9159874" h="4473526">
                <a:moveTo>
                  <a:pt x="297210" y="576775"/>
                </a:moveTo>
                <a:cubicBezTo>
                  <a:pt x="306588" y="1017563"/>
                  <a:pt x="307898" y="1458596"/>
                  <a:pt x="325345" y="1899138"/>
                </a:cubicBezTo>
                <a:cubicBezTo>
                  <a:pt x="326696" y="1933249"/>
                  <a:pt x="345804" y="1964348"/>
                  <a:pt x="353480" y="1997612"/>
                </a:cubicBezTo>
                <a:cubicBezTo>
                  <a:pt x="369064" y="2065144"/>
                  <a:pt x="361757" y="2078711"/>
                  <a:pt x="381616" y="2138289"/>
                </a:cubicBezTo>
                <a:cubicBezTo>
                  <a:pt x="403106" y="2202759"/>
                  <a:pt x="414950" y="2220816"/>
                  <a:pt x="451954" y="2278966"/>
                </a:cubicBezTo>
                <a:cubicBezTo>
                  <a:pt x="512729" y="2374470"/>
                  <a:pt x="477778" y="2353223"/>
                  <a:pt x="550428" y="2377440"/>
                </a:cubicBezTo>
                <a:cubicBezTo>
                  <a:pt x="637696" y="2359986"/>
                  <a:pt x="631513" y="2362382"/>
                  <a:pt x="733308" y="2335237"/>
                </a:cubicBezTo>
                <a:cubicBezTo>
                  <a:pt x="766294" y="2326441"/>
                  <a:pt x="799919" y="2319356"/>
                  <a:pt x="831782" y="2307101"/>
                </a:cubicBezTo>
                <a:cubicBezTo>
                  <a:pt x="861142" y="2295809"/>
                  <a:pt x="887551" y="2277915"/>
                  <a:pt x="916188" y="2264898"/>
                </a:cubicBezTo>
                <a:cubicBezTo>
                  <a:pt x="939177" y="2254449"/>
                  <a:pt x="963451" y="2247019"/>
                  <a:pt x="986527" y="2236763"/>
                </a:cubicBezTo>
                <a:cubicBezTo>
                  <a:pt x="1081112" y="2194725"/>
                  <a:pt x="1003071" y="2218558"/>
                  <a:pt x="1099068" y="2194560"/>
                </a:cubicBezTo>
                <a:lnTo>
                  <a:pt x="1169407" y="2124221"/>
                </a:lnTo>
                <a:lnTo>
                  <a:pt x="1211610" y="2082018"/>
                </a:lnTo>
                <a:cubicBezTo>
                  <a:pt x="1216299" y="2063261"/>
                  <a:pt x="1217031" y="2043040"/>
                  <a:pt x="1225677" y="2025747"/>
                </a:cubicBezTo>
                <a:cubicBezTo>
                  <a:pt x="1315349" y="1846402"/>
                  <a:pt x="1219030" y="2121809"/>
                  <a:pt x="1310084" y="1885071"/>
                </a:cubicBezTo>
                <a:cubicBezTo>
                  <a:pt x="1369230" y="1731293"/>
                  <a:pt x="1300862" y="1836407"/>
                  <a:pt x="1380422" y="1730326"/>
                </a:cubicBezTo>
                <a:cubicBezTo>
                  <a:pt x="1389800" y="1692812"/>
                  <a:pt x="1397185" y="1654743"/>
                  <a:pt x="1408557" y="1617784"/>
                </a:cubicBezTo>
                <a:cubicBezTo>
                  <a:pt x="1415983" y="1593648"/>
                  <a:pt x="1432305" y="1572314"/>
                  <a:pt x="1436693" y="1547446"/>
                </a:cubicBezTo>
                <a:cubicBezTo>
                  <a:pt x="1446506" y="1491840"/>
                  <a:pt x="1444525" y="1434754"/>
                  <a:pt x="1450760" y="1378634"/>
                </a:cubicBezTo>
                <a:cubicBezTo>
                  <a:pt x="1453910" y="1350285"/>
                  <a:pt x="1460139" y="1322363"/>
                  <a:pt x="1464828" y="1294227"/>
                </a:cubicBezTo>
                <a:cubicBezTo>
                  <a:pt x="1482565" y="1063657"/>
                  <a:pt x="1491677" y="1078046"/>
                  <a:pt x="1450760" y="801858"/>
                </a:cubicBezTo>
                <a:cubicBezTo>
                  <a:pt x="1447059" y="776879"/>
                  <a:pt x="1431492" y="755164"/>
                  <a:pt x="1422625" y="731520"/>
                </a:cubicBezTo>
                <a:cubicBezTo>
                  <a:pt x="1417418" y="717636"/>
                  <a:pt x="1415914" y="702192"/>
                  <a:pt x="1408557" y="689317"/>
                </a:cubicBezTo>
                <a:cubicBezTo>
                  <a:pt x="1396924" y="668960"/>
                  <a:pt x="1380422" y="651803"/>
                  <a:pt x="1366354" y="633046"/>
                </a:cubicBezTo>
                <a:cubicBezTo>
                  <a:pt x="1339214" y="497337"/>
                  <a:pt x="1372450" y="617102"/>
                  <a:pt x="1324151" y="520504"/>
                </a:cubicBezTo>
                <a:cubicBezTo>
                  <a:pt x="1317519" y="507241"/>
                  <a:pt x="1320569" y="488786"/>
                  <a:pt x="1310084" y="478301"/>
                </a:cubicBezTo>
                <a:cubicBezTo>
                  <a:pt x="1299598" y="467815"/>
                  <a:pt x="1281948" y="468923"/>
                  <a:pt x="1267880" y="464234"/>
                </a:cubicBezTo>
                <a:cubicBezTo>
                  <a:pt x="1101190" y="497572"/>
                  <a:pt x="1161020" y="458554"/>
                  <a:pt x="1070933" y="548640"/>
                </a:cubicBezTo>
                <a:lnTo>
                  <a:pt x="1042797" y="576775"/>
                </a:lnTo>
                <a:lnTo>
                  <a:pt x="1000594" y="618978"/>
                </a:lnTo>
                <a:cubicBezTo>
                  <a:pt x="909383" y="801403"/>
                  <a:pt x="966618" y="666588"/>
                  <a:pt x="930256" y="787791"/>
                </a:cubicBezTo>
                <a:cubicBezTo>
                  <a:pt x="921734" y="816198"/>
                  <a:pt x="902120" y="872197"/>
                  <a:pt x="902120" y="872197"/>
                </a:cubicBezTo>
                <a:cubicBezTo>
                  <a:pt x="869155" y="1069996"/>
                  <a:pt x="870514" y="1027437"/>
                  <a:pt x="902120" y="1364566"/>
                </a:cubicBezTo>
                <a:cubicBezTo>
                  <a:pt x="903698" y="1381400"/>
                  <a:pt x="921295" y="1392432"/>
                  <a:pt x="930256" y="1406769"/>
                </a:cubicBezTo>
                <a:cubicBezTo>
                  <a:pt x="944748" y="1429955"/>
                  <a:pt x="955145" y="1455945"/>
                  <a:pt x="972459" y="1477107"/>
                </a:cubicBezTo>
                <a:cubicBezTo>
                  <a:pt x="972474" y="1477125"/>
                  <a:pt x="1097494" y="1602142"/>
                  <a:pt x="1113136" y="1617784"/>
                </a:cubicBezTo>
                <a:cubicBezTo>
                  <a:pt x="1195870" y="1700517"/>
                  <a:pt x="1109148" y="1620621"/>
                  <a:pt x="1225677" y="1702191"/>
                </a:cubicBezTo>
                <a:cubicBezTo>
                  <a:pt x="1332832" y="1777199"/>
                  <a:pt x="1325921" y="1815322"/>
                  <a:pt x="1492964" y="1871003"/>
                </a:cubicBezTo>
                <a:cubicBezTo>
                  <a:pt x="1535167" y="1885071"/>
                  <a:pt x="1578112" y="1897082"/>
                  <a:pt x="1619573" y="1913206"/>
                </a:cubicBezTo>
                <a:cubicBezTo>
                  <a:pt x="1662616" y="1929945"/>
                  <a:pt x="1702142" y="1955570"/>
                  <a:pt x="1746182" y="1969477"/>
                </a:cubicBezTo>
                <a:cubicBezTo>
                  <a:pt x="1849195" y="2002007"/>
                  <a:pt x="1949054" y="2001526"/>
                  <a:pt x="2055671" y="2011680"/>
                </a:cubicBezTo>
                <a:cubicBezTo>
                  <a:pt x="2097942" y="2015706"/>
                  <a:pt x="2140077" y="2021058"/>
                  <a:pt x="2182280" y="2025747"/>
                </a:cubicBezTo>
                <a:cubicBezTo>
                  <a:pt x="2280754" y="2011679"/>
                  <a:pt x="2382756" y="2013214"/>
                  <a:pt x="2477702" y="1983544"/>
                </a:cubicBezTo>
                <a:cubicBezTo>
                  <a:pt x="2536059" y="1965308"/>
                  <a:pt x="2586244" y="1925113"/>
                  <a:pt x="2632447" y="1885071"/>
                </a:cubicBezTo>
                <a:cubicBezTo>
                  <a:pt x="2774899" y="1761613"/>
                  <a:pt x="2911642" y="1624051"/>
                  <a:pt x="3012274" y="1463040"/>
                </a:cubicBezTo>
                <a:cubicBezTo>
                  <a:pt x="3048969" y="1404328"/>
                  <a:pt x="3084626" y="1344279"/>
                  <a:pt x="3110748" y="1280160"/>
                </a:cubicBezTo>
                <a:cubicBezTo>
                  <a:pt x="3136508" y="1216930"/>
                  <a:pt x="3148262" y="1148861"/>
                  <a:pt x="3167019" y="1083212"/>
                </a:cubicBezTo>
                <a:cubicBezTo>
                  <a:pt x="3193706" y="896403"/>
                  <a:pt x="3229721" y="729108"/>
                  <a:pt x="3181087" y="534572"/>
                </a:cubicBezTo>
                <a:cubicBezTo>
                  <a:pt x="3165618" y="472696"/>
                  <a:pt x="3111212" y="427235"/>
                  <a:pt x="3068545" y="379827"/>
                </a:cubicBezTo>
                <a:cubicBezTo>
                  <a:pt x="3021128" y="327142"/>
                  <a:pt x="2836676" y="172453"/>
                  <a:pt x="2773124" y="140677"/>
                </a:cubicBezTo>
                <a:cubicBezTo>
                  <a:pt x="2567976" y="38103"/>
                  <a:pt x="2519787" y="36552"/>
                  <a:pt x="2337025" y="0"/>
                </a:cubicBezTo>
                <a:cubicBezTo>
                  <a:pt x="2219794" y="18757"/>
                  <a:pt x="2097220" y="16569"/>
                  <a:pt x="1985333" y="56271"/>
                </a:cubicBezTo>
                <a:cubicBezTo>
                  <a:pt x="1965758" y="63217"/>
                  <a:pt x="1823445" y="258052"/>
                  <a:pt x="1816520" y="267286"/>
                </a:cubicBezTo>
                <a:cubicBezTo>
                  <a:pt x="1788385" y="365760"/>
                  <a:pt x="1740281" y="460619"/>
                  <a:pt x="1732114" y="562707"/>
                </a:cubicBezTo>
                <a:lnTo>
                  <a:pt x="1703979" y="914400"/>
                </a:lnTo>
                <a:cubicBezTo>
                  <a:pt x="1718047" y="1078523"/>
                  <a:pt x="1705594" y="1247123"/>
                  <a:pt x="1746182" y="1406769"/>
                </a:cubicBezTo>
                <a:cubicBezTo>
                  <a:pt x="1815104" y="1677864"/>
                  <a:pt x="2063736" y="1946484"/>
                  <a:pt x="2266687" y="2110154"/>
                </a:cubicBezTo>
                <a:cubicBezTo>
                  <a:pt x="2412053" y="2227385"/>
                  <a:pt x="2538008" y="2373965"/>
                  <a:pt x="2702785" y="2461846"/>
                </a:cubicBezTo>
                <a:cubicBezTo>
                  <a:pt x="2803117" y="2515356"/>
                  <a:pt x="2955434" y="2602309"/>
                  <a:pt x="3068545" y="2644726"/>
                </a:cubicBezTo>
                <a:cubicBezTo>
                  <a:pt x="3128264" y="2667121"/>
                  <a:pt x="3189163" y="2687161"/>
                  <a:pt x="3251425" y="2700997"/>
                </a:cubicBezTo>
                <a:cubicBezTo>
                  <a:pt x="3358289" y="2724745"/>
                  <a:pt x="3574982" y="2757267"/>
                  <a:pt x="3574982" y="2757267"/>
                </a:cubicBezTo>
                <a:cubicBezTo>
                  <a:pt x="3706280" y="2747889"/>
                  <a:pt x="3839929" y="2755583"/>
                  <a:pt x="3968877" y="2729132"/>
                </a:cubicBezTo>
                <a:cubicBezTo>
                  <a:pt x="4039285" y="2714689"/>
                  <a:pt x="4196696" y="2593838"/>
                  <a:pt x="4250231" y="2546252"/>
                </a:cubicBezTo>
                <a:cubicBezTo>
                  <a:pt x="4294839" y="2506600"/>
                  <a:pt x="4341030" y="2467390"/>
                  <a:pt x="4376840" y="2419643"/>
                </a:cubicBezTo>
                <a:cubicBezTo>
                  <a:pt x="4412094" y="2372638"/>
                  <a:pt x="4436504" y="2318190"/>
                  <a:pt x="4461247" y="2264898"/>
                </a:cubicBezTo>
                <a:cubicBezTo>
                  <a:pt x="4552066" y="2069289"/>
                  <a:pt x="4583446" y="1971550"/>
                  <a:pt x="4630059" y="1758461"/>
                </a:cubicBezTo>
                <a:cubicBezTo>
                  <a:pt x="4643239" y="1698209"/>
                  <a:pt x="4648816" y="1636541"/>
                  <a:pt x="4658194" y="1575581"/>
                </a:cubicBezTo>
                <a:cubicBezTo>
                  <a:pt x="4678131" y="1236664"/>
                  <a:pt x="4697066" y="1021763"/>
                  <a:pt x="4658194" y="633046"/>
                </a:cubicBezTo>
                <a:cubicBezTo>
                  <a:pt x="4650445" y="555551"/>
                  <a:pt x="4593792" y="473635"/>
                  <a:pt x="4517517" y="450166"/>
                </a:cubicBezTo>
                <a:cubicBezTo>
                  <a:pt x="4481383" y="439048"/>
                  <a:pt x="4442490" y="440787"/>
                  <a:pt x="4404976" y="436098"/>
                </a:cubicBezTo>
                <a:cubicBezTo>
                  <a:pt x="4278367" y="450166"/>
                  <a:pt x="4149574" y="450988"/>
                  <a:pt x="4025148" y="478301"/>
                </a:cubicBezTo>
                <a:cubicBezTo>
                  <a:pt x="3955385" y="493615"/>
                  <a:pt x="3892084" y="530765"/>
                  <a:pt x="3828200" y="562707"/>
                </a:cubicBezTo>
                <a:cubicBezTo>
                  <a:pt x="3753974" y="599820"/>
                  <a:pt x="3590461" y="708383"/>
                  <a:pt x="3532779" y="759655"/>
                </a:cubicBezTo>
                <a:cubicBezTo>
                  <a:pt x="3477344" y="808930"/>
                  <a:pt x="3394678" y="925033"/>
                  <a:pt x="3349899" y="984738"/>
                </a:cubicBezTo>
                <a:cubicBezTo>
                  <a:pt x="3331142" y="1041009"/>
                  <a:pt x="3314455" y="1098013"/>
                  <a:pt x="3293628" y="1153551"/>
                </a:cubicBezTo>
                <a:cubicBezTo>
                  <a:pt x="3272224" y="1210630"/>
                  <a:pt x="3240359" y="1263842"/>
                  <a:pt x="3223290" y="1322363"/>
                </a:cubicBezTo>
                <a:cubicBezTo>
                  <a:pt x="3207317" y="1377128"/>
                  <a:pt x="3207866" y="1435562"/>
                  <a:pt x="3195154" y="1491175"/>
                </a:cubicBezTo>
                <a:cubicBezTo>
                  <a:pt x="3170317" y="1599834"/>
                  <a:pt x="3110748" y="1814732"/>
                  <a:pt x="3110748" y="1814732"/>
                </a:cubicBezTo>
                <a:cubicBezTo>
                  <a:pt x="3097061" y="1951598"/>
                  <a:pt x="3090359" y="2005189"/>
                  <a:pt x="3082613" y="2152357"/>
                </a:cubicBezTo>
                <a:cubicBezTo>
                  <a:pt x="3076693" y="2264840"/>
                  <a:pt x="3073234" y="2377440"/>
                  <a:pt x="3068545" y="2489981"/>
                </a:cubicBezTo>
                <a:cubicBezTo>
                  <a:pt x="3091991" y="2658793"/>
                  <a:pt x="3100045" y="2830470"/>
                  <a:pt x="3138884" y="2996418"/>
                </a:cubicBezTo>
                <a:cubicBezTo>
                  <a:pt x="3152274" y="3053628"/>
                  <a:pt x="3188036" y="3104158"/>
                  <a:pt x="3223290" y="3151163"/>
                </a:cubicBezTo>
                <a:cubicBezTo>
                  <a:pt x="3259100" y="3198910"/>
                  <a:pt x="3304583" y="3238930"/>
                  <a:pt x="3349899" y="3277772"/>
                </a:cubicBezTo>
                <a:cubicBezTo>
                  <a:pt x="3477527" y="3387168"/>
                  <a:pt x="3575600" y="3444997"/>
                  <a:pt x="3729727" y="3516923"/>
                </a:cubicBezTo>
                <a:cubicBezTo>
                  <a:pt x="3859711" y="3577582"/>
                  <a:pt x="4105995" y="3664040"/>
                  <a:pt x="4236164" y="3685735"/>
                </a:cubicBezTo>
                <a:cubicBezTo>
                  <a:pt x="4361393" y="3706607"/>
                  <a:pt x="4615991" y="3713871"/>
                  <a:pt x="4615991" y="3713871"/>
                </a:cubicBezTo>
                <a:cubicBezTo>
                  <a:pt x="4695708" y="3709182"/>
                  <a:pt x="4777110" y="3716767"/>
                  <a:pt x="4855142" y="3699803"/>
                </a:cubicBezTo>
                <a:cubicBezTo>
                  <a:pt x="4888185" y="3692620"/>
                  <a:pt x="4915638" y="3667442"/>
                  <a:pt x="4939548" y="3643532"/>
                </a:cubicBezTo>
                <a:cubicBezTo>
                  <a:pt x="4968072" y="3615008"/>
                  <a:pt x="4989133" y="3579648"/>
                  <a:pt x="5009887" y="3545058"/>
                </a:cubicBezTo>
                <a:cubicBezTo>
                  <a:pt x="5033330" y="3505986"/>
                  <a:pt x="5077144" y="3413625"/>
                  <a:pt x="5094293" y="3362178"/>
                </a:cubicBezTo>
                <a:cubicBezTo>
                  <a:pt x="5100407" y="3343836"/>
                  <a:pt x="5103671" y="3324664"/>
                  <a:pt x="5108360" y="3305907"/>
                </a:cubicBezTo>
                <a:cubicBezTo>
                  <a:pt x="5113049" y="3263704"/>
                  <a:pt x="5122428" y="3221761"/>
                  <a:pt x="5122428" y="3179298"/>
                </a:cubicBezTo>
                <a:cubicBezTo>
                  <a:pt x="5122428" y="2344602"/>
                  <a:pt x="5131282" y="1509630"/>
                  <a:pt x="5108360" y="675249"/>
                </a:cubicBezTo>
                <a:cubicBezTo>
                  <a:pt x="5107632" y="648733"/>
                  <a:pt x="5072230" y="636241"/>
                  <a:pt x="5052090" y="618978"/>
                </a:cubicBezTo>
                <a:cubicBezTo>
                  <a:pt x="5006496" y="579897"/>
                  <a:pt x="4964752" y="534026"/>
                  <a:pt x="4911413" y="506437"/>
                </a:cubicBezTo>
                <a:cubicBezTo>
                  <a:pt x="4827077" y="462815"/>
                  <a:pt x="4736114" y="431495"/>
                  <a:pt x="4644127" y="407963"/>
                </a:cubicBezTo>
                <a:cubicBezTo>
                  <a:pt x="4533592" y="379687"/>
                  <a:pt x="4419750" y="365559"/>
                  <a:pt x="4306502" y="351692"/>
                </a:cubicBezTo>
                <a:cubicBezTo>
                  <a:pt x="4189769" y="337398"/>
                  <a:pt x="4072041" y="332935"/>
                  <a:pt x="3954810" y="323557"/>
                </a:cubicBezTo>
                <a:cubicBezTo>
                  <a:pt x="3352832" y="350920"/>
                  <a:pt x="3137852" y="307231"/>
                  <a:pt x="2646514" y="450166"/>
                </a:cubicBezTo>
                <a:cubicBezTo>
                  <a:pt x="2503320" y="491823"/>
                  <a:pt x="2024600" y="672818"/>
                  <a:pt x="1886859" y="745587"/>
                </a:cubicBezTo>
                <a:cubicBezTo>
                  <a:pt x="1599455" y="897423"/>
                  <a:pt x="1459301" y="1013627"/>
                  <a:pt x="1225677" y="1223889"/>
                </a:cubicBezTo>
                <a:cubicBezTo>
                  <a:pt x="1070987" y="1363110"/>
                  <a:pt x="812971" y="1614552"/>
                  <a:pt x="677037" y="1772529"/>
                </a:cubicBezTo>
                <a:cubicBezTo>
                  <a:pt x="587710" y="1876342"/>
                  <a:pt x="502905" y="1984274"/>
                  <a:pt x="423819" y="2096086"/>
                </a:cubicBezTo>
                <a:cubicBezTo>
                  <a:pt x="306688" y="2261685"/>
                  <a:pt x="207559" y="2466742"/>
                  <a:pt x="114330" y="2644726"/>
                </a:cubicBezTo>
                <a:cubicBezTo>
                  <a:pt x="86195" y="2757268"/>
                  <a:pt x="50229" y="2868137"/>
                  <a:pt x="29924" y="2982351"/>
                </a:cubicBezTo>
                <a:cubicBezTo>
                  <a:pt x="-11338" y="3214449"/>
                  <a:pt x="-12902" y="3615117"/>
                  <a:pt x="43991" y="3812344"/>
                </a:cubicBezTo>
                <a:cubicBezTo>
                  <a:pt x="67956" y="3895422"/>
                  <a:pt x="149661" y="3950223"/>
                  <a:pt x="212804" y="4009292"/>
                </a:cubicBezTo>
                <a:cubicBezTo>
                  <a:pt x="332037" y="4120833"/>
                  <a:pt x="571262" y="4300687"/>
                  <a:pt x="733308" y="4360984"/>
                </a:cubicBezTo>
                <a:cubicBezTo>
                  <a:pt x="973196" y="4450245"/>
                  <a:pt x="1147550" y="4451077"/>
                  <a:pt x="1394490" y="4473526"/>
                </a:cubicBezTo>
                <a:cubicBezTo>
                  <a:pt x="1647708" y="4445391"/>
                  <a:pt x="1903766" y="4436250"/>
                  <a:pt x="2154145" y="4389120"/>
                </a:cubicBezTo>
                <a:cubicBezTo>
                  <a:pt x="2280497" y="4365336"/>
                  <a:pt x="2834384" y="4161529"/>
                  <a:pt x="2970071" y="4107766"/>
                </a:cubicBezTo>
                <a:cubicBezTo>
                  <a:pt x="3093145" y="4059001"/>
                  <a:pt x="3215868" y="4009004"/>
                  <a:pt x="3335831" y="3953021"/>
                </a:cubicBezTo>
                <a:cubicBezTo>
                  <a:pt x="3567681" y="3844824"/>
                  <a:pt x="3779139" y="3685685"/>
                  <a:pt x="4025148" y="3615397"/>
                </a:cubicBezTo>
                <a:cubicBezTo>
                  <a:pt x="4090797" y="3596640"/>
                  <a:pt x="4158703" y="3584483"/>
                  <a:pt x="4222096" y="3559126"/>
                </a:cubicBezTo>
                <a:cubicBezTo>
                  <a:pt x="4572459" y="3418981"/>
                  <a:pt x="4203472" y="3513247"/>
                  <a:pt x="4503450" y="3446584"/>
                </a:cubicBezTo>
                <a:cubicBezTo>
                  <a:pt x="4504032" y="3446293"/>
                  <a:pt x="4614865" y="3395239"/>
                  <a:pt x="4630059" y="3376246"/>
                </a:cubicBezTo>
                <a:cubicBezTo>
                  <a:pt x="4639322" y="3364667"/>
                  <a:pt x="4639438" y="3348111"/>
                  <a:pt x="4644127" y="3334043"/>
                </a:cubicBezTo>
                <a:cubicBezTo>
                  <a:pt x="4597235" y="3240258"/>
                  <a:pt x="4560913" y="3140396"/>
                  <a:pt x="4503450" y="3052689"/>
                </a:cubicBezTo>
                <a:cubicBezTo>
                  <a:pt x="4470741" y="3002765"/>
                  <a:pt x="4417323" y="2969936"/>
                  <a:pt x="4376840" y="2926080"/>
                </a:cubicBezTo>
                <a:cubicBezTo>
                  <a:pt x="4360937" y="2908852"/>
                  <a:pt x="4348705" y="2888566"/>
                  <a:pt x="4334637" y="2869809"/>
                </a:cubicBezTo>
                <a:cubicBezTo>
                  <a:pt x="4626935" y="2811349"/>
                  <a:pt x="3912334" y="2958012"/>
                  <a:pt x="4827007" y="2700997"/>
                </a:cubicBezTo>
                <a:cubicBezTo>
                  <a:pt x="5250735" y="2581933"/>
                  <a:pt x="5671156" y="2437580"/>
                  <a:pt x="6107167" y="2377440"/>
                </a:cubicBezTo>
                <a:cubicBezTo>
                  <a:pt x="7165048" y="2231525"/>
                  <a:pt x="6648998" y="2280711"/>
                  <a:pt x="7654613" y="2222695"/>
                </a:cubicBezTo>
                <a:cubicBezTo>
                  <a:pt x="8260370" y="2231736"/>
                  <a:pt x="8457852" y="2131712"/>
                  <a:pt x="8906637" y="2349304"/>
                </a:cubicBezTo>
                <a:cubicBezTo>
                  <a:pt x="8964028" y="2377130"/>
                  <a:pt x="9009800" y="2424332"/>
                  <a:pt x="9061382" y="2461846"/>
                </a:cubicBezTo>
                <a:cubicBezTo>
                  <a:pt x="9094207" y="2513428"/>
                  <a:pt x="9161157" y="2555465"/>
                  <a:pt x="9159856" y="2616591"/>
                </a:cubicBezTo>
                <a:cubicBezTo>
                  <a:pt x="9156177" y="2789482"/>
                  <a:pt x="9117548" y="2965002"/>
                  <a:pt x="9047314" y="3123027"/>
                </a:cubicBezTo>
                <a:cubicBezTo>
                  <a:pt x="8928528" y="3390294"/>
                  <a:pt x="8389797" y="3645387"/>
                  <a:pt x="8217320" y="3713871"/>
                </a:cubicBezTo>
                <a:cubicBezTo>
                  <a:pt x="8107582" y="3757443"/>
                  <a:pt x="7982859" y="3742006"/>
                  <a:pt x="7865628" y="3756074"/>
                </a:cubicBezTo>
                <a:cubicBezTo>
                  <a:pt x="7729640" y="3737317"/>
                  <a:pt x="7584070" y="3753339"/>
                  <a:pt x="7457665" y="3699803"/>
                </a:cubicBezTo>
                <a:cubicBezTo>
                  <a:pt x="7260124" y="3616139"/>
                  <a:pt x="6638918" y="3292801"/>
                  <a:pt x="6416656" y="3024554"/>
                </a:cubicBezTo>
                <a:cubicBezTo>
                  <a:pt x="6350972" y="2945280"/>
                  <a:pt x="6313493" y="2846363"/>
                  <a:pt x="6261911" y="2757267"/>
                </a:cubicBezTo>
                <a:cubicBezTo>
                  <a:pt x="6233776" y="2602523"/>
                  <a:pt x="6169381" y="2450105"/>
                  <a:pt x="6177505" y="2293034"/>
                </a:cubicBezTo>
                <a:cubicBezTo>
                  <a:pt x="6190113" y="2049277"/>
                  <a:pt x="6403623" y="1779179"/>
                  <a:pt x="6557333" y="1617784"/>
                </a:cubicBezTo>
                <a:cubicBezTo>
                  <a:pt x="6892909" y="1265430"/>
                  <a:pt x="7147788" y="1194054"/>
                  <a:pt x="7640545" y="970671"/>
                </a:cubicBezTo>
                <a:cubicBezTo>
                  <a:pt x="7731043" y="929645"/>
                  <a:pt x="7826476" y="899901"/>
                  <a:pt x="7921899" y="872197"/>
                </a:cubicBezTo>
                <a:cubicBezTo>
                  <a:pt x="7972247" y="857580"/>
                  <a:pt x="8025465" y="855434"/>
                  <a:pt x="8076644" y="844061"/>
                </a:cubicBezTo>
                <a:cubicBezTo>
                  <a:pt x="8109969" y="836655"/>
                  <a:pt x="8142293" y="825304"/>
                  <a:pt x="8175117" y="815926"/>
                </a:cubicBezTo>
                <a:cubicBezTo>
                  <a:pt x="8170428" y="844061"/>
                  <a:pt x="8176872" y="876599"/>
                  <a:pt x="8161050" y="900332"/>
                </a:cubicBezTo>
                <a:cubicBezTo>
                  <a:pt x="8122604" y="958001"/>
                  <a:pt x="7976286" y="1074653"/>
                  <a:pt x="7921899" y="1125415"/>
                </a:cubicBezTo>
                <a:cubicBezTo>
                  <a:pt x="7887963" y="1157089"/>
                  <a:pt x="7857930" y="1192835"/>
                  <a:pt x="7823425" y="1223889"/>
                </a:cubicBezTo>
                <a:cubicBezTo>
                  <a:pt x="7777320" y="1265383"/>
                  <a:pt x="7781222" y="1232133"/>
                  <a:pt x="7781222" y="12660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211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Katherine Mancera Arango</dc:creator>
  <cp:lastModifiedBy>Gloria Katherine Mancera Arango</cp:lastModifiedBy>
  <cp:revision>1</cp:revision>
  <dcterms:created xsi:type="dcterms:W3CDTF">2019-08-29T03:37:19Z</dcterms:created>
  <dcterms:modified xsi:type="dcterms:W3CDTF">2019-08-29T03:37:37Z</dcterms:modified>
</cp:coreProperties>
</file>