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960"/>
            <a:ext cx="7772400" cy="1470025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Katheeja Nazrin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23083301800812025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AI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10-08-2025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US" dirty="0"/>
              <a:t>	</a:t>
            </a:r>
            <a:r>
              <a:rPr dirty="0"/>
              <a:t>The objective of this dashboard is to analyze sales and profit trends from the Superstore dataset, providing key business insights through visual representations.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pic>
        <p:nvPicPr>
          <p:cNvPr id="3" name="Picture 2" descr="1f78a15d-9231-44ae-bc77-ad25cd001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Explanations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Monthly Sales Trend: Shows how sales vary across months.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Key Performance Indicators: Displays sum of sales and profit for top orders.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Sales by Region: Highlights regional sales distribution.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Profit by Category: Shows profit share across categories.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Top 10 Customers by Sales: Lists highest contributing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occur in November and December.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West and East regions lead in sales.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category yields the most profit.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few customers contribute significantly to sales.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Focus marketing on high-sales months, top regions, and profitable categories to maximize returns</a:t>
            </a:r>
            <a:r>
              <a:rPr sz="2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Sales Dashboard Summary</vt:lpstr>
      <vt:lpstr>Objective</vt:lpstr>
      <vt:lpstr>Dashboard Overview</vt:lpstr>
      <vt:lpstr>Visual Explanations</vt:lpstr>
      <vt:lpstr>Key Insights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katheeja Nazrin</cp:lastModifiedBy>
  <cp:revision>2</cp:revision>
  <dcterms:created xsi:type="dcterms:W3CDTF">2013-01-27T09:14:16Z</dcterms:created>
  <dcterms:modified xsi:type="dcterms:W3CDTF">2025-08-10T07:21:58Z</dcterms:modified>
  <cp:category/>
</cp:coreProperties>
</file>