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70" r:id="rId4"/>
    <p:sldId id="260" r:id="rId5"/>
    <p:sldId id="306" r:id="rId6"/>
    <p:sldId id="269" r:id="rId7"/>
  </p:sldIdLst>
  <p:sldSz cx="9144000" cy="5143500" type="screen16x9"/>
  <p:notesSz cx="6858000" cy="9144000"/>
  <p:embeddedFontLst>
    <p:embeddedFont>
      <p:font typeface="Lato Light" panose="020B0604020202020204" charset="0"/>
      <p:regular r:id="rId9"/>
      <p:bold r:id="rId10"/>
      <p:italic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CB4F1"/>
    <a:srgbClr val="BAA700"/>
    <a:srgbClr val="23784B"/>
    <a:srgbClr val="FF0000"/>
    <a:srgbClr val="8ADDB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3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8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2507600" y="2507400"/>
            <a:ext cx="5139300" cy="124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zamb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rstudio.com/products/rstudio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fazamb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10450" y="1563554"/>
            <a:ext cx="8123100" cy="1282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Módulo 1: Tratamiento de datos en R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sz="4000" i="1" dirty="0">
                <a:solidFill>
                  <a:schemeClr val="bg1">
                    <a:lumMod val="75000"/>
                  </a:schemeClr>
                </a:solidFill>
              </a:rPr>
              <a:t>1.1. Introducción a R</a:t>
            </a:r>
            <a:endParaRPr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64200" y="3255225"/>
            <a:ext cx="8579700" cy="18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Rafael Zambrano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hlinkClick r:id="rId3"/>
              </a:rPr>
              <a:t>rafazamb</a:t>
            </a:r>
            <a:r>
              <a:rPr lang="es-ES" dirty="0">
                <a:hlinkClick r:id="rId3"/>
              </a:rPr>
              <a:t>@gmail.com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 rot="5400000">
            <a:off x="-2453700" y="2453400"/>
            <a:ext cx="5144100" cy="236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>
                <a:sym typeface="Lato Black"/>
              </a:rPr>
              <a:t>R: Un lenguaje para la estadística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R fue creado en 1992 en Nueva Zelanda por Ross </a:t>
            </a:r>
            <a:r>
              <a:rPr lang="es-ES" dirty="0" err="1">
                <a:latin typeface="Lato"/>
                <a:ea typeface="Lato Light"/>
                <a:cs typeface="Lato Light"/>
                <a:sym typeface="Lato Light"/>
              </a:rPr>
              <a:t>Ihaka</a:t>
            </a:r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 y Robert Gentleman</a:t>
            </a:r>
          </a:p>
          <a:p>
            <a:pPr marL="171450" indent="-171450"/>
            <a:endParaRPr lang="es-ES" dirty="0">
              <a:latin typeface="Lato"/>
              <a:ea typeface="Lato Light"/>
              <a:cs typeface="Lato Light"/>
              <a:sym typeface="Lato Light"/>
            </a:endParaRPr>
          </a:p>
          <a:p>
            <a:pPr marL="285750" indent="-2857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Es un conjunto de programas integrados para el manejo de datos, simulaciones, cálculos y realización de gráficos</a:t>
            </a:r>
          </a:p>
          <a:p>
            <a:pPr marL="171450" indent="-171450"/>
            <a:endParaRPr lang="es-ES" dirty="0">
              <a:latin typeface="Lato"/>
              <a:ea typeface="Lato Light"/>
              <a:cs typeface="Lato Light"/>
              <a:sym typeface="Lato Light"/>
            </a:endParaRPr>
          </a:p>
          <a:p>
            <a:pPr marL="285750" indent="-285750" algn="just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Es una implementación libre, independiente y </a:t>
            </a:r>
            <a:r>
              <a:rPr lang="es-ES" i="1" dirty="0" err="1">
                <a:latin typeface="Lato"/>
                <a:ea typeface="Lato Light"/>
                <a:cs typeface="Lato Light"/>
                <a:sym typeface="Lato Light"/>
              </a:rPr>
              <a:t>opensource</a:t>
            </a:r>
            <a:r>
              <a:rPr lang="es-ES" i="1" dirty="0">
                <a:latin typeface="Lato"/>
                <a:ea typeface="Lato Light"/>
                <a:cs typeface="Lato Light"/>
                <a:sym typeface="Lato Light"/>
              </a:rPr>
              <a:t> </a:t>
            </a:r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del lenguaje de programación S, que fue desarrollado a mediado de los años 70 en Bell </a:t>
            </a:r>
            <a:r>
              <a:rPr lang="es-ES" dirty="0" err="1">
                <a:latin typeface="Lato"/>
                <a:ea typeface="Lato Light"/>
                <a:cs typeface="Lato Light"/>
                <a:sym typeface="Lato Light"/>
              </a:rPr>
              <a:t>Labs</a:t>
            </a:r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R?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0060" y="1152474"/>
            <a:ext cx="866394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Permite manipular los datos rápidamente y de forma precisa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Fácil automatización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Lee prácticamente cualquier tipo de datos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Compatible con grandes conjuntos de datos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Gratuito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Capacidades avanzadas de gráficos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Se ejecuta en muchas plataformas</a:t>
            </a:r>
          </a:p>
          <a:p>
            <a:pPr marL="171450" indent="-171450"/>
            <a:r>
              <a:rPr lang="es-ES" dirty="0">
                <a:latin typeface="Lato"/>
                <a:ea typeface="Lato Light"/>
                <a:cs typeface="Lato Light"/>
                <a:sym typeface="Lato Light"/>
              </a:rPr>
              <a:t>Mejora su funcionalidad constantemente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3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Instalación de R y </a:t>
            </a:r>
            <a:r>
              <a:rPr lang="es-ES" dirty="0" err="1"/>
              <a:t>RStudio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s-ES" sz="2000" dirty="0">
                <a:latin typeface="Lato"/>
                <a:sym typeface="Lato Light"/>
              </a:rPr>
              <a:t>El software de R puede encontrarse para los distintos sistemas operativos en </a:t>
            </a:r>
            <a:r>
              <a:rPr lang="es-ES" sz="2000" dirty="0">
                <a:latin typeface="Lato"/>
                <a:sym typeface="La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https://cran.rstudio.com</a:t>
            </a:r>
            <a:endParaRPr lang="es-ES" sz="2000" dirty="0">
              <a:latin typeface="Lato"/>
              <a:sym typeface="Lato Light"/>
            </a:endParaRPr>
          </a:p>
          <a:p>
            <a:pPr marL="171450" indent="-171450"/>
            <a:endParaRPr lang="es-E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171450" indent="-171450"/>
            <a:endParaRPr lang="es-E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indent="0">
              <a:buNone/>
            </a:pPr>
            <a:endParaRPr lang="es-E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171450" indent="-171450"/>
            <a:endParaRPr lang="es-E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171450" indent="-171450"/>
            <a:r>
              <a:rPr lang="es-ES" sz="2000" dirty="0">
                <a:latin typeface="Lato"/>
                <a:sym typeface="Lato Light"/>
              </a:rPr>
              <a:t>Después de instalar R, a continuación puede instalarse un entorno de desarrollo amigable llamado </a:t>
            </a:r>
            <a:r>
              <a:rPr lang="es-ES" sz="2000" dirty="0" err="1">
                <a:latin typeface="Lato"/>
                <a:sym typeface="Lato Light"/>
              </a:rPr>
              <a:t>RStudio</a:t>
            </a:r>
            <a:r>
              <a:rPr lang="es-ES" sz="2000" dirty="0">
                <a:latin typeface="Lato"/>
                <a:sym typeface="Lato Light"/>
              </a:rPr>
              <a:t>, disponible en </a:t>
            </a:r>
            <a:r>
              <a:rPr lang="es-ES" sz="2000" dirty="0">
                <a:latin typeface="Lato"/>
                <a:sym typeface="Lato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www.rstudio.com/products/rstudio/download</a:t>
            </a:r>
            <a:r>
              <a:rPr lang="es-ES" sz="2000" dirty="0">
                <a:latin typeface="Lato"/>
                <a:sym typeface="Lato Light"/>
              </a:rPr>
              <a:t> </a:t>
            </a:r>
          </a:p>
          <a:p>
            <a:pPr marL="0" indent="0">
              <a:buNone/>
            </a:pPr>
            <a:endParaRPr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704CA7-CF7A-43F9-9EF8-251681BBE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983" y="2040570"/>
            <a:ext cx="4161194" cy="1062360"/>
          </a:xfrm>
          <a:prstGeom prst="rect">
            <a:avLst/>
          </a:prstGeom>
        </p:spPr>
      </p:pic>
      <p:pic>
        <p:nvPicPr>
          <p:cNvPr id="7" name="Picture 2" descr="Resultado de imagen de rstudio logo">
            <a:extLst>
              <a:ext uri="{FF2B5EF4-FFF2-40B4-BE49-F238E27FC236}">
                <a16:creationId xmlns:a16="http://schemas.microsoft.com/office/drawing/2014/main" id="{F28E4D21-1313-4629-BCEC-122E0F005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88" y="4097905"/>
            <a:ext cx="1612053" cy="56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Instalación de R y </a:t>
            </a:r>
            <a:r>
              <a:rPr lang="es-ES" dirty="0" err="1"/>
              <a:t>RStudio</a:t>
            </a:r>
            <a:endParaRPr dirty="0"/>
          </a:p>
        </p:txBody>
      </p:sp>
      <p:pic>
        <p:nvPicPr>
          <p:cNvPr id="8" name="Picture 2" descr="Resultado de imagen de rstudio screens">
            <a:extLst>
              <a:ext uri="{FF2B5EF4-FFF2-40B4-BE49-F238E27FC236}">
                <a16:creationId xmlns:a16="http://schemas.microsoft.com/office/drawing/2014/main" id="{B149A4BB-1EC1-4D60-ACFC-4A0AFF60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79" y="1012172"/>
            <a:ext cx="4762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365975" y="13459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¡Gracias!</a:t>
            </a:r>
            <a:endParaRPr sz="480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409225" y="22781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Contacto: </a:t>
            </a:r>
            <a:r>
              <a:rPr lang="es-ES" sz="1400" dirty="0"/>
              <a:t>Rafael Zambrano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 dirty="0">
                <a:hlinkClick r:id="rId3"/>
              </a:rPr>
              <a:t>rafazamb@gmail.com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 </a:t>
            </a:r>
            <a:endParaRPr sz="1400" dirty="0"/>
          </a:p>
        </p:txBody>
      </p:sp>
      <p:sp>
        <p:nvSpPr>
          <p:cNvPr id="143" name="Google Shape;143;p26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201</Words>
  <Application>Microsoft Office PowerPoint</Application>
  <PresentationFormat>Presentación en pantalla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Lato</vt:lpstr>
      <vt:lpstr>Proxima Nova</vt:lpstr>
      <vt:lpstr>Lato Light</vt:lpstr>
      <vt:lpstr>Spearmint</vt:lpstr>
      <vt:lpstr>Módulo 1: Tratamiento de datos en R 1.1. Introducción a R</vt:lpstr>
      <vt:lpstr>R: Un lenguaje para la estadística</vt:lpstr>
      <vt:lpstr>¿Por qué R?</vt:lpstr>
      <vt:lpstr>Instalación de R y RStudio</vt:lpstr>
      <vt:lpstr>Instalación de R y RStudio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matemáticas y estadística</dc:title>
  <cp:lastModifiedBy>Rafael Zambrano Lopez</cp:lastModifiedBy>
  <cp:revision>118</cp:revision>
  <dcterms:modified xsi:type="dcterms:W3CDTF">2020-03-31T19:54:44Z</dcterms:modified>
</cp:coreProperties>
</file>