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12"/>
  </p:notesMasterIdLst>
  <p:sldIdLst>
    <p:sldId id="306" r:id="rId3"/>
    <p:sldId id="313" r:id="rId4"/>
    <p:sldId id="314" r:id="rId5"/>
    <p:sldId id="315" r:id="rId6"/>
    <p:sldId id="336" r:id="rId7"/>
    <p:sldId id="316" r:id="rId8"/>
    <p:sldId id="337" r:id="rId9"/>
    <p:sldId id="338" r:id="rId10"/>
    <p:sldId id="269"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Cambria Math" panose="02040503050406030204" pitchFamily="18" charset="0"/>
      <p:regular r:id="rId17"/>
    </p:embeddedFont>
    <p:embeddedFont>
      <p:font typeface="Consolas" panose="020B0609020204030204" pitchFamily="49" charset="0"/>
      <p:regular r:id="rId18"/>
      <p:bold r:id="rId19"/>
      <p:italic r:id="rId20"/>
      <p:boldItalic r:id="rId21"/>
    </p:embeddedFont>
    <p:embeddedFont>
      <p:font typeface="Core Sans C 45 Regular" panose="020B0603030302020204" pitchFamily="34" charset="0"/>
      <p:regular r:id="rId22"/>
      <p:italic r:id="rId23"/>
    </p:embeddedFont>
    <p:embeddedFont>
      <p:font typeface="Core Sans C 65 Bold" panose="020B0603030302020204" pitchFamily="34" charset="0"/>
      <p:bold r:id="rId24"/>
      <p:boldItalic r:id="rId25"/>
    </p:embeddedFont>
    <p:embeddedFont>
      <p:font typeface="Lato" panose="020B0604020202020204" charset="0"/>
      <p:regular r:id="rId26"/>
      <p:bold r:id="rId27"/>
      <p:italic r:id="rId28"/>
      <p:boldItalic r:id="rId29"/>
    </p:embeddedFont>
    <p:embeddedFont>
      <p:font typeface="Proxima Nova" panose="020B0604020202020204" charset="0"/>
      <p:regular r:id="rId30"/>
      <p:bold r:id="rId31"/>
      <p:italic r:id="rId32"/>
      <p:boldItalic r:id="rId33"/>
    </p:embeddedFont>
    <p:embeddedFont>
      <p:font typeface="Segoe UI" panose="020B0502040204020203"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CB4F1"/>
    <a:srgbClr val="BAA700"/>
    <a:srgbClr val="23784B"/>
    <a:srgbClr val="FF0000"/>
    <a:srgbClr val="8ADDB1"/>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7" autoAdjust="0"/>
    <p:restoredTop sz="94660"/>
  </p:normalViewPr>
  <p:slideViewPr>
    <p:cSldViewPr snapToGrid="0">
      <p:cViewPr>
        <p:scale>
          <a:sx n="100" d="100"/>
          <a:sy n="100" d="100"/>
        </p:scale>
        <p:origin x="558" y="798"/>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viewProps" Target="viewProps.xml"/><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font" Target="fonts/font25.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font" Target="fonts/font24.fntdata"/><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font" Target="fonts/font23.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0628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7508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0307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3031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785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048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2048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73a04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73a04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
        <p:nvSpPr>
          <p:cNvPr id="23" name="Google Shape;23;p4"/>
          <p:cNvSpPr/>
          <p:nvPr/>
        </p:nvSpPr>
        <p:spPr>
          <a:xfrm rot="5400000">
            <a:off x="-2462300" y="2462100"/>
            <a:ext cx="5048700" cy="1245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oogle Shape;204;p10">
            <a:extLst>
              <a:ext uri="{FF2B5EF4-FFF2-40B4-BE49-F238E27FC236}">
                <a16:creationId xmlns:a16="http://schemas.microsoft.com/office/drawing/2014/main" id="{9E53AEB0-B0AD-46EB-AC37-65B7887E46D4}"/>
              </a:ext>
            </a:extLst>
          </p:cNvPr>
          <p:cNvPicPr preferRelativeResize="0"/>
          <p:nvPr userDrawn="1"/>
        </p:nvPicPr>
        <p:blipFill rotWithShape="1">
          <a:blip r:embed="rId2">
            <a:alphaModFix/>
          </a:blip>
          <a:srcRect/>
          <a:stretch/>
        </p:blipFill>
        <p:spPr>
          <a:xfrm>
            <a:off x="8062175" y="4771707"/>
            <a:ext cx="1081825" cy="378232"/>
          </a:xfrm>
          <a:prstGeom prst="rect">
            <a:avLst/>
          </a:prstGeom>
          <a:noFill/>
          <a:ln>
            <a:noFill/>
          </a:ln>
        </p:spPr>
      </p:pic>
      <p:sp>
        <p:nvSpPr>
          <p:cNvPr id="9" name="Google Shape;200;p10">
            <a:extLst>
              <a:ext uri="{FF2B5EF4-FFF2-40B4-BE49-F238E27FC236}">
                <a16:creationId xmlns:a16="http://schemas.microsoft.com/office/drawing/2014/main" id="{57F1802B-275F-4802-B13D-4400A6A256FD}"/>
              </a:ext>
            </a:extLst>
          </p:cNvPr>
          <p:cNvSpPr/>
          <p:nvPr userDrawn="1"/>
        </p:nvSpPr>
        <p:spPr>
          <a:xfrm>
            <a:off x="-200" y="-1287"/>
            <a:ext cx="384657" cy="311562"/>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0"/>
        <p:cNvGrpSpPr/>
        <p:nvPr/>
      </p:nvGrpSpPr>
      <p:grpSpPr>
        <a:xfrm>
          <a:off x="0" y="0"/>
          <a:ext cx="0" cy="0"/>
          <a:chOff x="0" y="0"/>
          <a:chExt cx="0" cy="0"/>
        </a:xfrm>
      </p:grpSpPr>
      <p:sp>
        <p:nvSpPr>
          <p:cNvPr id="41" name="Google Shape;41;p31"/>
          <p:cNvSpPr txBox="1">
            <a:spLocks noGrp="1"/>
          </p:cNvSpPr>
          <p:nvPr>
            <p:ph type="title"/>
          </p:nvPr>
        </p:nvSpPr>
        <p:spPr>
          <a:xfrm>
            <a:off x="228600" y="137319"/>
            <a:ext cx="4114800" cy="571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1"/>
          <p:cNvSpPr txBox="1">
            <a:spLocks noGrp="1"/>
          </p:cNvSpPr>
          <p:nvPr>
            <p:ph type="body" idx="1"/>
          </p:nvPr>
        </p:nvSpPr>
        <p:spPr>
          <a:xfrm>
            <a:off x="228600" y="767556"/>
            <a:ext cx="2020094" cy="319881"/>
          </a:xfrm>
          <a:prstGeom prst="rect">
            <a:avLst/>
          </a:prstGeom>
          <a:noFill/>
          <a:ln>
            <a:noFill/>
          </a:ln>
        </p:spPr>
        <p:txBody>
          <a:bodyPr spcFirstLastPara="1" wrap="square" lIns="91425" tIns="45700" rIns="91425" bIns="45700" anchor="b" anchorCtr="0">
            <a:normAutofit/>
          </a:bodyPr>
          <a:lstStyle>
            <a:lvl1pPr marL="228600" lvl="0" indent="-114300" algn="l">
              <a:lnSpc>
                <a:spcPct val="100000"/>
              </a:lnSpc>
              <a:spcBef>
                <a:spcPts val="240"/>
              </a:spcBef>
              <a:spcAft>
                <a:spcPts val="0"/>
              </a:spcAft>
              <a:buClr>
                <a:schemeClr val="dk1"/>
              </a:buClr>
              <a:buSzPts val="2400"/>
              <a:buNone/>
              <a:defRPr sz="1200" b="1"/>
            </a:lvl1pPr>
            <a:lvl2pPr marL="457200" lvl="1" indent="-114300" algn="l">
              <a:lnSpc>
                <a:spcPct val="100000"/>
              </a:lnSpc>
              <a:spcBef>
                <a:spcPts val="200"/>
              </a:spcBef>
              <a:spcAft>
                <a:spcPts val="0"/>
              </a:spcAft>
              <a:buClr>
                <a:schemeClr val="dk1"/>
              </a:buClr>
              <a:buSzPts val="2000"/>
              <a:buNone/>
              <a:defRPr sz="1000" b="1"/>
            </a:lvl2pPr>
            <a:lvl3pPr marL="685800" lvl="2" indent="-114300" algn="l">
              <a:lnSpc>
                <a:spcPct val="100000"/>
              </a:lnSpc>
              <a:spcBef>
                <a:spcPts val="180"/>
              </a:spcBef>
              <a:spcAft>
                <a:spcPts val="0"/>
              </a:spcAft>
              <a:buClr>
                <a:schemeClr val="dk1"/>
              </a:buClr>
              <a:buSzPts val="1800"/>
              <a:buNone/>
              <a:defRPr sz="900" b="1"/>
            </a:lvl3pPr>
            <a:lvl4pPr marL="914400" lvl="3" indent="-114300" algn="l">
              <a:lnSpc>
                <a:spcPct val="100000"/>
              </a:lnSpc>
              <a:spcBef>
                <a:spcPts val="160"/>
              </a:spcBef>
              <a:spcAft>
                <a:spcPts val="0"/>
              </a:spcAft>
              <a:buClr>
                <a:schemeClr val="dk1"/>
              </a:buClr>
              <a:buSzPts val="1600"/>
              <a:buNone/>
              <a:defRPr sz="800" b="1"/>
            </a:lvl4pPr>
            <a:lvl5pPr marL="1143000" lvl="4" indent="-114300" algn="l">
              <a:lnSpc>
                <a:spcPct val="100000"/>
              </a:lnSpc>
              <a:spcBef>
                <a:spcPts val="160"/>
              </a:spcBef>
              <a:spcAft>
                <a:spcPts val="0"/>
              </a:spcAft>
              <a:buClr>
                <a:schemeClr val="dk1"/>
              </a:buClr>
              <a:buSzPts val="1600"/>
              <a:buNone/>
              <a:defRPr sz="800" b="1"/>
            </a:lvl5pPr>
            <a:lvl6pPr marL="1371600" lvl="5" indent="-114300" algn="l">
              <a:lnSpc>
                <a:spcPct val="100000"/>
              </a:lnSpc>
              <a:spcBef>
                <a:spcPts val="160"/>
              </a:spcBef>
              <a:spcAft>
                <a:spcPts val="0"/>
              </a:spcAft>
              <a:buClr>
                <a:schemeClr val="dk1"/>
              </a:buClr>
              <a:buSzPts val="1600"/>
              <a:buNone/>
              <a:defRPr sz="800" b="1"/>
            </a:lvl6pPr>
            <a:lvl7pPr marL="1600200" lvl="6" indent="-114300" algn="l">
              <a:lnSpc>
                <a:spcPct val="100000"/>
              </a:lnSpc>
              <a:spcBef>
                <a:spcPts val="160"/>
              </a:spcBef>
              <a:spcAft>
                <a:spcPts val="0"/>
              </a:spcAft>
              <a:buClr>
                <a:schemeClr val="dk1"/>
              </a:buClr>
              <a:buSzPts val="1600"/>
              <a:buNone/>
              <a:defRPr sz="800" b="1"/>
            </a:lvl7pPr>
            <a:lvl8pPr marL="1828800" lvl="7" indent="-114300" algn="l">
              <a:lnSpc>
                <a:spcPct val="100000"/>
              </a:lnSpc>
              <a:spcBef>
                <a:spcPts val="160"/>
              </a:spcBef>
              <a:spcAft>
                <a:spcPts val="0"/>
              </a:spcAft>
              <a:buClr>
                <a:schemeClr val="dk1"/>
              </a:buClr>
              <a:buSzPts val="1600"/>
              <a:buNone/>
              <a:defRPr sz="800" b="1"/>
            </a:lvl8pPr>
            <a:lvl9pPr marL="2057400" lvl="8" indent="-114300" algn="l">
              <a:lnSpc>
                <a:spcPct val="100000"/>
              </a:lnSpc>
              <a:spcBef>
                <a:spcPts val="160"/>
              </a:spcBef>
              <a:spcAft>
                <a:spcPts val="0"/>
              </a:spcAft>
              <a:buClr>
                <a:schemeClr val="dk1"/>
              </a:buClr>
              <a:buSzPts val="1600"/>
              <a:buNone/>
              <a:defRPr sz="800" b="1"/>
            </a:lvl9pPr>
          </a:lstStyle>
          <a:p>
            <a:endParaRPr/>
          </a:p>
        </p:txBody>
      </p:sp>
      <p:sp>
        <p:nvSpPr>
          <p:cNvPr id="43" name="Google Shape;43;p31"/>
          <p:cNvSpPr txBox="1">
            <a:spLocks noGrp="1"/>
          </p:cNvSpPr>
          <p:nvPr>
            <p:ph type="body" idx="2"/>
          </p:nvPr>
        </p:nvSpPr>
        <p:spPr>
          <a:xfrm>
            <a:off x="228600" y="1087438"/>
            <a:ext cx="2020094" cy="1975644"/>
          </a:xfrm>
          <a:prstGeom prst="rect">
            <a:avLst/>
          </a:prstGeom>
          <a:noFill/>
          <a:ln>
            <a:noFill/>
          </a:ln>
        </p:spPr>
        <p:txBody>
          <a:bodyPr spcFirstLastPara="1" wrap="square" lIns="91425" tIns="45700" rIns="91425" bIns="45700" anchor="t" anchorCtr="0">
            <a:normAutofit/>
          </a:bodyPr>
          <a:lstStyle>
            <a:lvl1pPr marL="228600" lvl="0" indent="-190500" algn="l">
              <a:lnSpc>
                <a:spcPct val="100000"/>
              </a:lnSpc>
              <a:spcBef>
                <a:spcPts val="240"/>
              </a:spcBef>
              <a:spcAft>
                <a:spcPts val="0"/>
              </a:spcAft>
              <a:buClr>
                <a:schemeClr val="dk1"/>
              </a:buClr>
              <a:buSzPts val="2400"/>
              <a:buChar char="•"/>
              <a:defRPr sz="1200"/>
            </a:lvl1pPr>
            <a:lvl2pPr marL="457200" lvl="1" indent="-177800" algn="l">
              <a:lnSpc>
                <a:spcPct val="100000"/>
              </a:lnSpc>
              <a:spcBef>
                <a:spcPts val="200"/>
              </a:spcBef>
              <a:spcAft>
                <a:spcPts val="0"/>
              </a:spcAft>
              <a:buClr>
                <a:schemeClr val="dk1"/>
              </a:buClr>
              <a:buSzPts val="2000"/>
              <a:buChar char="–"/>
              <a:defRPr sz="1000"/>
            </a:lvl2pPr>
            <a:lvl3pPr marL="685800" lvl="2" indent="-171450" algn="l">
              <a:lnSpc>
                <a:spcPct val="100000"/>
              </a:lnSpc>
              <a:spcBef>
                <a:spcPts val="180"/>
              </a:spcBef>
              <a:spcAft>
                <a:spcPts val="0"/>
              </a:spcAft>
              <a:buClr>
                <a:schemeClr val="dk1"/>
              </a:buClr>
              <a:buSzPts val="1800"/>
              <a:buChar char="•"/>
              <a:defRPr sz="900"/>
            </a:lvl3pPr>
            <a:lvl4pPr marL="914400" lvl="3" indent="-165100" algn="l">
              <a:lnSpc>
                <a:spcPct val="100000"/>
              </a:lnSpc>
              <a:spcBef>
                <a:spcPts val="160"/>
              </a:spcBef>
              <a:spcAft>
                <a:spcPts val="0"/>
              </a:spcAft>
              <a:buClr>
                <a:schemeClr val="dk1"/>
              </a:buClr>
              <a:buSzPts val="1600"/>
              <a:buChar char="–"/>
              <a:defRPr sz="800"/>
            </a:lvl4pPr>
            <a:lvl5pPr marL="1143000" lvl="4" indent="-165100" algn="l">
              <a:lnSpc>
                <a:spcPct val="100000"/>
              </a:lnSpc>
              <a:spcBef>
                <a:spcPts val="160"/>
              </a:spcBef>
              <a:spcAft>
                <a:spcPts val="0"/>
              </a:spcAft>
              <a:buClr>
                <a:schemeClr val="dk1"/>
              </a:buClr>
              <a:buSzPts val="1600"/>
              <a:buChar char="»"/>
              <a:defRPr sz="800"/>
            </a:lvl5pPr>
            <a:lvl6pPr marL="1371600" lvl="5" indent="-165100" algn="l">
              <a:lnSpc>
                <a:spcPct val="100000"/>
              </a:lnSpc>
              <a:spcBef>
                <a:spcPts val="160"/>
              </a:spcBef>
              <a:spcAft>
                <a:spcPts val="0"/>
              </a:spcAft>
              <a:buClr>
                <a:schemeClr val="dk1"/>
              </a:buClr>
              <a:buSzPts val="1600"/>
              <a:buChar char="•"/>
              <a:defRPr sz="800"/>
            </a:lvl6pPr>
            <a:lvl7pPr marL="1600200" lvl="6" indent="-165100" algn="l">
              <a:lnSpc>
                <a:spcPct val="100000"/>
              </a:lnSpc>
              <a:spcBef>
                <a:spcPts val="160"/>
              </a:spcBef>
              <a:spcAft>
                <a:spcPts val="0"/>
              </a:spcAft>
              <a:buClr>
                <a:schemeClr val="dk1"/>
              </a:buClr>
              <a:buSzPts val="1600"/>
              <a:buChar char="•"/>
              <a:defRPr sz="800"/>
            </a:lvl7pPr>
            <a:lvl8pPr marL="1828800" lvl="7" indent="-165100" algn="l">
              <a:lnSpc>
                <a:spcPct val="100000"/>
              </a:lnSpc>
              <a:spcBef>
                <a:spcPts val="160"/>
              </a:spcBef>
              <a:spcAft>
                <a:spcPts val="0"/>
              </a:spcAft>
              <a:buClr>
                <a:schemeClr val="dk1"/>
              </a:buClr>
              <a:buSzPts val="1600"/>
              <a:buChar char="•"/>
              <a:defRPr sz="800"/>
            </a:lvl8pPr>
            <a:lvl9pPr marL="2057400" lvl="8" indent="-165100" algn="l">
              <a:lnSpc>
                <a:spcPct val="100000"/>
              </a:lnSpc>
              <a:spcBef>
                <a:spcPts val="160"/>
              </a:spcBef>
              <a:spcAft>
                <a:spcPts val="0"/>
              </a:spcAft>
              <a:buClr>
                <a:schemeClr val="dk1"/>
              </a:buClr>
              <a:buSzPts val="1600"/>
              <a:buChar char="•"/>
              <a:defRPr sz="800"/>
            </a:lvl9pPr>
          </a:lstStyle>
          <a:p>
            <a:endParaRPr/>
          </a:p>
        </p:txBody>
      </p:sp>
      <p:sp>
        <p:nvSpPr>
          <p:cNvPr id="44" name="Google Shape;44;p31"/>
          <p:cNvSpPr txBox="1">
            <a:spLocks noGrp="1"/>
          </p:cNvSpPr>
          <p:nvPr>
            <p:ph type="body" idx="3"/>
          </p:nvPr>
        </p:nvSpPr>
        <p:spPr>
          <a:xfrm>
            <a:off x="2322513" y="767556"/>
            <a:ext cx="2020888" cy="319881"/>
          </a:xfrm>
          <a:prstGeom prst="rect">
            <a:avLst/>
          </a:prstGeom>
          <a:noFill/>
          <a:ln>
            <a:noFill/>
          </a:ln>
        </p:spPr>
        <p:txBody>
          <a:bodyPr spcFirstLastPara="1" wrap="square" lIns="91425" tIns="45700" rIns="91425" bIns="45700" anchor="b" anchorCtr="0">
            <a:normAutofit/>
          </a:bodyPr>
          <a:lstStyle>
            <a:lvl1pPr marL="228600" lvl="0" indent="-114300" algn="l">
              <a:lnSpc>
                <a:spcPct val="100000"/>
              </a:lnSpc>
              <a:spcBef>
                <a:spcPts val="240"/>
              </a:spcBef>
              <a:spcAft>
                <a:spcPts val="0"/>
              </a:spcAft>
              <a:buClr>
                <a:schemeClr val="dk1"/>
              </a:buClr>
              <a:buSzPts val="2400"/>
              <a:buNone/>
              <a:defRPr sz="1200" b="1"/>
            </a:lvl1pPr>
            <a:lvl2pPr marL="457200" lvl="1" indent="-114300" algn="l">
              <a:lnSpc>
                <a:spcPct val="100000"/>
              </a:lnSpc>
              <a:spcBef>
                <a:spcPts val="200"/>
              </a:spcBef>
              <a:spcAft>
                <a:spcPts val="0"/>
              </a:spcAft>
              <a:buClr>
                <a:schemeClr val="dk1"/>
              </a:buClr>
              <a:buSzPts val="2000"/>
              <a:buNone/>
              <a:defRPr sz="1000" b="1"/>
            </a:lvl2pPr>
            <a:lvl3pPr marL="685800" lvl="2" indent="-114300" algn="l">
              <a:lnSpc>
                <a:spcPct val="100000"/>
              </a:lnSpc>
              <a:spcBef>
                <a:spcPts val="180"/>
              </a:spcBef>
              <a:spcAft>
                <a:spcPts val="0"/>
              </a:spcAft>
              <a:buClr>
                <a:schemeClr val="dk1"/>
              </a:buClr>
              <a:buSzPts val="1800"/>
              <a:buNone/>
              <a:defRPr sz="900" b="1"/>
            </a:lvl3pPr>
            <a:lvl4pPr marL="914400" lvl="3" indent="-114300" algn="l">
              <a:lnSpc>
                <a:spcPct val="100000"/>
              </a:lnSpc>
              <a:spcBef>
                <a:spcPts val="160"/>
              </a:spcBef>
              <a:spcAft>
                <a:spcPts val="0"/>
              </a:spcAft>
              <a:buClr>
                <a:schemeClr val="dk1"/>
              </a:buClr>
              <a:buSzPts val="1600"/>
              <a:buNone/>
              <a:defRPr sz="800" b="1"/>
            </a:lvl4pPr>
            <a:lvl5pPr marL="1143000" lvl="4" indent="-114300" algn="l">
              <a:lnSpc>
                <a:spcPct val="100000"/>
              </a:lnSpc>
              <a:spcBef>
                <a:spcPts val="160"/>
              </a:spcBef>
              <a:spcAft>
                <a:spcPts val="0"/>
              </a:spcAft>
              <a:buClr>
                <a:schemeClr val="dk1"/>
              </a:buClr>
              <a:buSzPts val="1600"/>
              <a:buNone/>
              <a:defRPr sz="800" b="1"/>
            </a:lvl5pPr>
            <a:lvl6pPr marL="1371600" lvl="5" indent="-114300" algn="l">
              <a:lnSpc>
                <a:spcPct val="100000"/>
              </a:lnSpc>
              <a:spcBef>
                <a:spcPts val="160"/>
              </a:spcBef>
              <a:spcAft>
                <a:spcPts val="0"/>
              </a:spcAft>
              <a:buClr>
                <a:schemeClr val="dk1"/>
              </a:buClr>
              <a:buSzPts val="1600"/>
              <a:buNone/>
              <a:defRPr sz="800" b="1"/>
            </a:lvl6pPr>
            <a:lvl7pPr marL="1600200" lvl="6" indent="-114300" algn="l">
              <a:lnSpc>
                <a:spcPct val="100000"/>
              </a:lnSpc>
              <a:spcBef>
                <a:spcPts val="160"/>
              </a:spcBef>
              <a:spcAft>
                <a:spcPts val="0"/>
              </a:spcAft>
              <a:buClr>
                <a:schemeClr val="dk1"/>
              </a:buClr>
              <a:buSzPts val="1600"/>
              <a:buNone/>
              <a:defRPr sz="800" b="1"/>
            </a:lvl7pPr>
            <a:lvl8pPr marL="1828800" lvl="7" indent="-114300" algn="l">
              <a:lnSpc>
                <a:spcPct val="100000"/>
              </a:lnSpc>
              <a:spcBef>
                <a:spcPts val="160"/>
              </a:spcBef>
              <a:spcAft>
                <a:spcPts val="0"/>
              </a:spcAft>
              <a:buClr>
                <a:schemeClr val="dk1"/>
              </a:buClr>
              <a:buSzPts val="1600"/>
              <a:buNone/>
              <a:defRPr sz="800" b="1"/>
            </a:lvl8pPr>
            <a:lvl9pPr marL="2057400" lvl="8" indent="-114300" algn="l">
              <a:lnSpc>
                <a:spcPct val="100000"/>
              </a:lnSpc>
              <a:spcBef>
                <a:spcPts val="160"/>
              </a:spcBef>
              <a:spcAft>
                <a:spcPts val="0"/>
              </a:spcAft>
              <a:buClr>
                <a:schemeClr val="dk1"/>
              </a:buClr>
              <a:buSzPts val="1600"/>
              <a:buNone/>
              <a:defRPr sz="800" b="1"/>
            </a:lvl9pPr>
          </a:lstStyle>
          <a:p>
            <a:endParaRPr/>
          </a:p>
        </p:txBody>
      </p:sp>
      <p:sp>
        <p:nvSpPr>
          <p:cNvPr id="45" name="Google Shape;45;p31"/>
          <p:cNvSpPr txBox="1">
            <a:spLocks noGrp="1"/>
          </p:cNvSpPr>
          <p:nvPr>
            <p:ph type="body" idx="4"/>
          </p:nvPr>
        </p:nvSpPr>
        <p:spPr>
          <a:xfrm>
            <a:off x="2322513" y="1087438"/>
            <a:ext cx="2020888" cy="1975644"/>
          </a:xfrm>
          <a:prstGeom prst="rect">
            <a:avLst/>
          </a:prstGeom>
          <a:noFill/>
          <a:ln>
            <a:noFill/>
          </a:ln>
        </p:spPr>
        <p:txBody>
          <a:bodyPr spcFirstLastPara="1" wrap="square" lIns="91425" tIns="45700" rIns="91425" bIns="45700" anchor="t" anchorCtr="0">
            <a:normAutofit/>
          </a:bodyPr>
          <a:lstStyle>
            <a:lvl1pPr marL="228600" lvl="0" indent="-190500" algn="l">
              <a:lnSpc>
                <a:spcPct val="100000"/>
              </a:lnSpc>
              <a:spcBef>
                <a:spcPts val="240"/>
              </a:spcBef>
              <a:spcAft>
                <a:spcPts val="0"/>
              </a:spcAft>
              <a:buClr>
                <a:schemeClr val="dk1"/>
              </a:buClr>
              <a:buSzPts val="2400"/>
              <a:buChar char="•"/>
              <a:defRPr sz="1200"/>
            </a:lvl1pPr>
            <a:lvl2pPr marL="457200" lvl="1" indent="-177800" algn="l">
              <a:lnSpc>
                <a:spcPct val="100000"/>
              </a:lnSpc>
              <a:spcBef>
                <a:spcPts val="200"/>
              </a:spcBef>
              <a:spcAft>
                <a:spcPts val="0"/>
              </a:spcAft>
              <a:buClr>
                <a:schemeClr val="dk1"/>
              </a:buClr>
              <a:buSzPts val="2000"/>
              <a:buChar char="–"/>
              <a:defRPr sz="1000"/>
            </a:lvl2pPr>
            <a:lvl3pPr marL="685800" lvl="2" indent="-171450" algn="l">
              <a:lnSpc>
                <a:spcPct val="100000"/>
              </a:lnSpc>
              <a:spcBef>
                <a:spcPts val="180"/>
              </a:spcBef>
              <a:spcAft>
                <a:spcPts val="0"/>
              </a:spcAft>
              <a:buClr>
                <a:schemeClr val="dk1"/>
              </a:buClr>
              <a:buSzPts val="1800"/>
              <a:buChar char="•"/>
              <a:defRPr sz="900"/>
            </a:lvl3pPr>
            <a:lvl4pPr marL="914400" lvl="3" indent="-165100" algn="l">
              <a:lnSpc>
                <a:spcPct val="100000"/>
              </a:lnSpc>
              <a:spcBef>
                <a:spcPts val="160"/>
              </a:spcBef>
              <a:spcAft>
                <a:spcPts val="0"/>
              </a:spcAft>
              <a:buClr>
                <a:schemeClr val="dk1"/>
              </a:buClr>
              <a:buSzPts val="1600"/>
              <a:buChar char="–"/>
              <a:defRPr sz="800"/>
            </a:lvl4pPr>
            <a:lvl5pPr marL="1143000" lvl="4" indent="-165100" algn="l">
              <a:lnSpc>
                <a:spcPct val="100000"/>
              </a:lnSpc>
              <a:spcBef>
                <a:spcPts val="160"/>
              </a:spcBef>
              <a:spcAft>
                <a:spcPts val="0"/>
              </a:spcAft>
              <a:buClr>
                <a:schemeClr val="dk1"/>
              </a:buClr>
              <a:buSzPts val="1600"/>
              <a:buChar char="»"/>
              <a:defRPr sz="800"/>
            </a:lvl5pPr>
            <a:lvl6pPr marL="1371600" lvl="5" indent="-165100" algn="l">
              <a:lnSpc>
                <a:spcPct val="100000"/>
              </a:lnSpc>
              <a:spcBef>
                <a:spcPts val="160"/>
              </a:spcBef>
              <a:spcAft>
                <a:spcPts val="0"/>
              </a:spcAft>
              <a:buClr>
                <a:schemeClr val="dk1"/>
              </a:buClr>
              <a:buSzPts val="1600"/>
              <a:buChar char="•"/>
              <a:defRPr sz="800"/>
            </a:lvl6pPr>
            <a:lvl7pPr marL="1600200" lvl="6" indent="-165100" algn="l">
              <a:lnSpc>
                <a:spcPct val="100000"/>
              </a:lnSpc>
              <a:spcBef>
                <a:spcPts val="160"/>
              </a:spcBef>
              <a:spcAft>
                <a:spcPts val="0"/>
              </a:spcAft>
              <a:buClr>
                <a:schemeClr val="dk1"/>
              </a:buClr>
              <a:buSzPts val="1600"/>
              <a:buChar char="•"/>
              <a:defRPr sz="800"/>
            </a:lvl7pPr>
            <a:lvl8pPr marL="1828800" lvl="7" indent="-165100" algn="l">
              <a:lnSpc>
                <a:spcPct val="100000"/>
              </a:lnSpc>
              <a:spcBef>
                <a:spcPts val="160"/>
              </a:spcBef>
              <a:spcAft>
                <a:spcPts val="0"/>
              </a:spcAft>
              <a:buClr>
                <a:schemeClr val="dk1"/>
              </a:buClr>
              <a:buSzPts val="1600"/>
              <a:buChar char="•"/>
              <a:defRPr sz="800"/>
            </a:lvl8pPr>
            <a:lvl9pPr marL="2057400" lvl="8" indent="-165100" algn="l">
              <a:lnSpc>
                <a:spcPct val="100000"/>
              </a:lnSpc>
              <a:spcBef>
                <a:spcPts val="160"/>
              </a:spcBef>
              <a:spcAft>
                <a:spcPts val="0"/>
              </a:spcAft>
              <a:buClr>
                <a:schemeClr val="dk1"/>
              </a:buClr>
              <a:buSzPts val="1600"/>
              <a:buChar char="•"/>
              <a:defRPr sz="800"/>
            </a:lvl9pPr>
          </a:lstStyle>
          <a:p>
            <a:endParaRPr/>
          </a:p>
        </p:txBody>
      </p:sp>
      <p:sp>
        <p:nvSpPr>
          <p:cNvPr id="46" name="Google Shape;46;p31"/>
          <p:cNvSpPr txBox="1">
            <a:spLocks noGrp="1"/>
          </p:cNvSpPr>
          <p:nvPr>
            <p:ph type="dt" idx="10"/>
          </p:nvPr>
        </p:nvSpPr>
        <p:spPr>
          <a:xfrm>
            <a:off x="228600" y="3178175"/>
            <a:ext cx="1066800" cy="182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1"/>
          <p:cNvSpPr txBox="1">
            <a:spLocks noGrp="1"/>
          </p:cNvSpPr>
          <p:nvPr>
            <p:ph type="ftr" idx="11"/>
          </p:nvPr>
        </p:nvSpPr>
        <p:spPr>
          <a:xfrm>
            <a:off x="1562100" y="3178175"/>
            <a:ext cx="1447800" cy="18256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1"/>
          <p:cNvSpPr txBox="1">
            <a:spLocks noGrp="1"/>
          </p:cNvSpPr>
          <p:nvPr>
            <p:ph type="sldNum" idx="12"/>
          </p:nvPr>
        </p:nvSpPr>
        <p:spPr>
          <a:xfrm>
            <a:off x="3276600" y="3178175"/>
            <a:ext cx="1066800" cy="18256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9pPr>
          </a:lstStyle>
          <a:p>
            <a:fld id="{00000000-1234-1234-1234-123412341234}" type="slidenum">
              <a:rPr lang="en-US" smtClean="0"/>
              <a:pPr/>
              <a:t>‹Nº›</a:t>
            </a:fld>
            <a:endParaRPr lang="en-US"/>
          </a:p>
        </p:txBody>
      </p:sp>
    </p:spTree>
    <p:extLst>
      <p:ext uri="{BB962C8B-B14F-4D97-AF65-F5344CB8AC3E}">
        <p14:creationId xmlns:p14="http://schemas.microsoft.com/office/powerpoint/2010/main" val="3891855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32"/>
          <p:cNvSpPr txBox="1">
            <a:spLocks noGrp="1"/>
          </p:cNvSpPr>
          <p:nvPr>
            <p:ph type="title"/>
          </p:nvPr>
        </p:nvSpPr>
        <p:spPr>
          <a:xfrm>
            <a:off x="228600" y="137319"/>
            <a:ext cx="4114800" cy="571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2"/>
          <p:cNvSpPr txBox="1">
            <a:spLocks noGrp="1"/>
          </p:cNvSpPr>
          <p:nvPr>
            <p:ph type="dt" idx="10"/>
          </p:nvPr>
        </p:nvSpPr>
        <p:spPr>
          <a:xfrm>
            <a:off x="228600" y="3178175"/>
            <a:ext cx="1066800" cy="182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1562100" y="3178175"/>
            <a:ext cx="1447800" cy="18256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3276600" y="3178175"/>
            <a:ext cx="1066800" cy="18256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9pPr>
          </a:lstStyle>
          <a:p>
            <a:fld id="{00000000-1234-1234-1234-123412341234}" type="slidenum">
              <a:rPr lang="en-US" smtClean="0"/>
              <a:pPr/>
              <a:t>‹Nº›</a:t>
            </a:fld>
            <a:endParaRPr lang="en-US"/>
          </a:p>
        </p:txBody>
      </p:sp>
    </p:spTree>
    <p:extLst>
      <p:ext uri="{BB962C8B-B14F-4D97-AF65-F5344CB8AC3E}">
        <p14:creationId xmlns:p14="http://schemas.microsoft.com/office/powerpoint/2010/main" val="4225784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33"/>
          <p:cNvSpPr txBox="1">
            <a:spLocks noGrp="1"/>
          </p:cNvSpPr>
          <p:nvPr>
            <p:ph type="title"/>
          </p:nvPr>
        </p:nvSpPr>
        <p:spPr>
          <a:xfrm>
            <a:off x="228600" y="136525"/>
            <a:ext cx="1504157" cy="58102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1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3"/>
          <p:cNvSpPr txBox="1">
            <a:spLocks noGrp="1"/>
          </p:cNvSpPr>
          <p:nvPr>
            <p:ph type="body" idx="1"/>
          </p:nvPr>
        </p:nvSpPr>
        <p:spPr>
          <a:xfrm>
            <a:off x="1787525" y="136525"/>
            <a:ext cx="2555875" cy="2926557"/>
          </a:xfrm>
          <a:prstGeom prst="rect">
            <a:avLst/>
          </a:prstGeom>
          <a:noFill/>
          <a:ln>
            <a:noFill/>
          </a:ln>
        </p:spPr>
        <p:txBody>
          <a:bodyPr spcFirstLastPara="1" wrap="square" lIns="91425" tIns="45700" rIns="91425" bIns="45700" anchor="t" anchorCtr="0">
            <a:normAutofit/>
          </a:bodyPr>
          <a:lstStyle>
            <a:lvl1pPr marL="228600" lvl="0" indent="-215900" algn="l">
              <a:lnSpc>
                <a:spcPct val="100000"/>
              </a:lnSpc>
              <a:spcBef>
                <a:spcPts val="320"/>
              </a:spcBef>
              <a:spcAft>
                <a:spcPts val="0"/>
              </a:spcAft>
              <a:buClr>
                <a:schemeClr val="dk1"/>
              </a:buClr>
              <a:buSzPts val="3200"/>
              <a:buChar char="•"/>
              <a:defRPr sz="1600"/>
            </a:lvl1pPr>
            <a:lvl2pPr marL="457200" lvl="1" indent="-203200" algn="l">
              <a:lnSpc>
                <a:spcPct val="100000"/>
              </a:lnSpc>
              <a:spcBef>
                <a:spcPts val="280"/>
              </a:spcBef>
              <a:spcAft>
                <a:spcPts val="0"/>
              </a:spcAft>
              <a:buClr>
                <a:schemeClr val="dk1"/>
              </a:buClr>
              <a:buSzPts val="2800"/>
              <a:buChar char="–"/>
              <a:defRPr sz="1400"/>
            </a:lvl2pPr>
            <a:lvl3pPr marL="685800" lvl="2" indent="-190500" algn="l">
              <a:lnSpc>
                <a:spcPct val="100000"/>
              </a:lnSpc>
              <a:spcBef>
                <a:spcPts val="240"/>
              </a:spcBef>
              <a:spcAft>
                <a:spcPts val="0"/>
              </a:spcAft>
              <a:buClr>
                <a:schemeClr val="dk1"/>
              </a:buClr>
              <a:buSzPts val="2400"/>
              <a:buChar char="•"/>
              <a:defRPr sz="1200"/>
            </a:lvl3pPr>
            <a:lvl4pPr marL="914400" lvl="3" indent="-177800" algn="l">
              <a:lnSpc>
                <a:spcPct val="100000"/>
              </a:lnSpc>
              <a:spcBef>
                <a:spcPts val="200"/>
              </a:spcBef>
              <a:spcAft>
                <a:spcPts val="0"/>
              </a:spcAft>
              <a:buClr>
                <a:schemeClr val="dk1"/>
              </a:buClr>
              <a:buSzPts val="2000"/>
              <a:buChar char="–"/>
              <a:defRPr sz="1000"/>
            </a:lvl4pPr>
            <a:lvl5pPr marL="1143000" lvl="4" indent="-177800" algn="l">
              <a:lnSpc>
                <a:spcPct val="100000"/>
              </a:lnSpc>
              <a:spcBef>
                <a:spcPts val="200"/>
              </a:spcBef>
              <a:spcAft>
                <a:spcPts val="0"/>
              </a:spcAft>
              <a:buClr>
                <a:schemeClr val="dk1"/>
              </a:buClr>
              <a:buSzPts val="2000"/>
              <a:buChar char="»"/>
              <a:defRPr sz="1000"/>
            </a:lvl5pPr>
            <a:lvl6pPr marL="1371600" lvl="5" indent="-177800" algn="l">
              <a:lnSpc>
                <a:spcPct val="100000"/>
              </a:lnSpc>
              <a:spcBef>
                <a:spcPts val="200"/>
              </a:spcBef>
              <a:spcAft>
                <a:spcPts val="0"/>
              </a:spcAft>
              <a:buClr>
                <a:schemeClr val="dk1"/>
              </a:buClr>
              <a:buSzPts val="2000"/>
              <a:buChar char="•"/>
              <a:defRPr sz="1000"/>
            </a:lvl6pPr>
            <a:lvl7pPr marL="1600200" lvl="6" indent="-177800" algn="l">
              <a:lnSpc>
                <a:spcPct val="100000"/>
              </a:lnSpc>
              <a:spcBef>
                <a:spcPts val="200"/>
              </a:spcBef>
              <a:spcAft>
                <a:spcPts val="0"/>
              </a:spcAft>
              <a:buClr>
                <a:schemeClr val="dk1"/>
              </a:buClr>
              <a:buSzPts val="2000"/>
              <a:buChar char="•"/>
              <a:defRPr sz="1000"/>
            </a:lvl7pPr>
            <a:lvl8pPr marL="1828800" lvl="7" indent="-177800" algn="l">
              <a:lnSpc>
                <a:spcPct val="100000"/>
              </a:lnSpc>
              <a:spcBef>
                <a:spcPts val="200"/>
              </a:spcBef>
              <a:spcAft>
                <a:spcPts val="0"/>
              </a:spcAft>
              <a:buClr>
                <a:schemeClr val="dk1"/>
              </a:buClr>
              <a:buSzPts val="2000"/>
              <a:buChar char="•"/>
              <a:defRPr sz="1000"/>
            </a:lvl8pPr>
            <a:lvl9pPr marL="2057400" lvl="8" indent="-177800" algn="l">
              <a:lnSpc>
                <a:spcPct val="100000"/>
              </a:lnSpc>
              <a:spcBef>
                <a:spcPts val="200"/>
              </a:spcBef>
              <a:spcAft>
                <a:spcPts val="0"/>
              </a:spcAft>
              <a:buClr>
                <a:schemeClr val="dk1"/>
              </a:buClr>
              <a:buSzPts val="2000"/>
              <a:buChar char="•"/>
              <a:defRPr sz="1000"/>
            </a:lvl9pPr>
          </a:lstStyle>
          <a:p>
            <a:endParaRPr/>
          </a:p>
        </p:txBody>
      </p:sp>
      <p:sp>
        <p:nvSpPr>
          <p:cNvPr id="57" name="Google Shape;57;p33"/>
          <p:cNvSpPr txBox="1">
            <a:spLocks noGrp="1"/>
          </p:cNvSpPr>
          <p:nvPr>
            <p:ph type="body" idx="2"/>
          </p:nvPr>
        </p:nvSpPr>
        <p:spPr>
          <a:xfrm>
            <a:off x="228600" y="717550"/>
            <a:ext cx="1504157" cy="2345532"/>
          </a:xfrm>
          <a:prstGeom prst="rect">
            <a:avLst/>
          </a:prstGeom>
          <a:noFill/>
          <a:ln>
            <a:noFill/>
          </a:ln>
        </p:spPr>
        <p:txBody>
          <a:bodyPr spcFirstLastPara="1" wrap="square" lIns="91425" tIns="45700" rIns="91425" bIns="45700" anchor="t" anchorCtr="0">
            <a:normAutofit/>
          </a:bodyPr>
          <a:lstStyle>
            <a:lvl1pPr marL="228600" lvl="0" indent="-114300" algn="l">
              <a:lnSpc>
                <a:spcPct val="100000"/>
              </a:lnSpc>
              <a:spcBef>
                <a:spcPts val="140"/>
              </a:spcBef>
              <a:spcAft>
                <a:spcPts val="0"/>
              </a:spcAft>
              <a:buClr>
                <a:schemeClr val="dk1"/>
              </a:buClr>
              <a:buSzPts val="1400"/>
              <a:buNone/>
              <a:defRPr sz="700"/>
            </a:lvl1pPr>
            <a:lvl2pPr marL="457200" lvl="1" indent="-114300" algn="l">
              <a:lnSpc>
                <a:spcPct val="100000"/>
              </a:lnSpc>
              <a:spcBef>
                <a:spcPts val="120"/>
              </a:spcBef>
              <a:spcAft>
                <a:spcPts val="0"/>
              </a:spcAft>
              <a:buClr>
                <a:schemeClr val="dk1"/>
              </a:buClr>
              <a:buSzPts val="1200"/>
              <a:buNone/>
              <a:defRPr sz="600"/>
            </a:lvl2pPr>
            <a:lvl3pPr marL="685800" lvl="2" indent="-114300" algn="l">
              <a:lnSpc>
                <a:spcPct val="100000"/>
              </a:lnSpc>
              <a:spcBef>
                <a:spcPts val="100"/>
              </a:spcBef>
              <a:spcAft>
                <a:spcPts val="0"/>
              </a:spcAft>
              <a:buClr>
                <a:schemeClr val="dk1"/>
              </a:buClr>
              <a:buSzPts val="1000"/>
              <a:buNone/>
              <a:defRPr sz="500"/>
            </a:lvl3pPr>
            <a:lvl4pPr marL="914400" lvl="3" indent="-114300" algn="l">
              <a:lnSpc>
                <a:spcPct val="100000"/>
              </a:lnSpc>
              <a:spcBef>
                <a:spcPts val="90"/>
              </a:spcBef>
              <a:spcAft>
                <a:spcPts val="0"/>
              </a:spcAft>
              <a:buClr>
                <a:schemeClr val="dk1"/>
              </a:buClr>
              <a:buSzPts val="900"/>
              <a:buNone/>
              <a:defRPr sz="450"/>
            </a:lvl4pPr>
            <a:lvl5pPr marL="1143000" lvl="4" indent="-114300" algn="l">
              <a:lnSpc>
                <a:spcPct val="100000"/>
              </a:lnSpc>
              <a:spcBef>
                <a:spcPts val="90"/>
              </a:spcBef>
              <a:spcAft>
                <a:spcPts val="0"/>
              </a:spcAft>
              <a:buClr>
                <a:schemeClr val="dk1"/>
              </a:buClr>
              <a:buSzPts val="900"/>
              <a:buNone/>
              <a:defRPr sz="450"/>
            </a:lvl5pPr>
            <a:lvl6pPr marL="1371600" lvl="5" indent="-114300" algn="l">
              <a:lnSpc>
                <a:spcPct val="100000"/>
              </a:lnSpc>
              <a:spcBef>
                <a:spcPts val="90"/>
              </a:spcBef>
              <a:spcAft>
                <a:spcPts val="0"/>
              </a:spcAft>
              <a:buClr>
                <a:schemeClr val="dk1"/>
              </a:buClr>
              <a:buSzPts val="900"/>
              <a:buNone/>
              <a:defRPr sz="450"/>
            </a:lvl6pPr>
            <a:lvl7pPr marL="1600200" lvl="6" indent="-114300" algn="l">
              <a:lnSpc>
                <a:spcPct val="100000"/>
              </a:lnSpc>
              <a:spcBef>
                <a:spcPts val="90"/>
              </a:spcBef>
              <a:spcAft>
                <a:spcPts val="0"/>
              </a:spcAft>
              <a:buClr>
                <a:schemeClr val="dk1"/>
              </a:buClr>
              <a:buSzPts val="900"/>
              <a:buNone/>
              <a:defRPr sz="450"/>
            </a:lvl7pPr>
            <a:lvl8pPr marL="1828800" lvl="7" indent="-114300" algn="l">
              <a:lnSpc>
                <a:spcPct val="100000"/>
              </a:lnSpc>
              <a:spcBef>
                <a:spcPts val="90"/>
              </a:spcBef>
              <a:spcAft>
                <a:spcPts val="0"/>
              </a:spcAft>
              <a:buClr>
                <a:schemeClr val="dk1"/>
              </a:buClr>
              <a:buSzPts val="900"/>
              <a:buNone/>
              <a:defRPr sz="450"/>
            </a:lvl8pPr>
            <a:lvl9pPr marL="2057400" lvl="8" indent="-114300" algn="l">
              <a:lnSpc>
                <a:spcPct val="100000"/>
              </a:lnSpc>
              <a:spcBef>
                <a:spcPts val="90"/>
              </a:spcBef>
              <a:spcAft>
                <a:spcPts val="0"/>
              </a:spcAft>
              <a:buClr>
                <a:schemeClr val="dk1"/>
              </a:buClr>
              <a:buSzPts val="900"/>
              <a:buNone/>
              <a:defRPr sz="450"/>
            </a:lvl9pPr>
          </a:lstStyle>
          <a:p>
            <a:endParaRPr/>
          </a:p>
        </p:txBody>
      </p:sp>
      <p:sp>
        <p:nvSpPr>
          <p:cNvPr id="58" name="Google Shape;58;p33"/>
          <p:cNvSpPr txBox="1">
            <a:spLocks noGrp="1"/>
          </p:cNvSpPr>
          <p:nvPr>
            <p:ph type="dt" idx="10"/>
          </p:nvPr>
        </p:nvSpPr>
        <p:spPr>
          <a:xfrm>
            <a:off x="228600" y="3178175"/>
            <a:ext cx="1066800" cy="182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3"/>
          <p:cNvSpPr txBox="1">
            <a:spLocks noGrp="1"/>
          </p:cNvSpPr>
          <p:nvPr>
            <p:ph type="ftr" idx="11"/>
          </p:nvPr>
        </p:nvSpPr>
        <p:spPr>
          <a:xfrm>
            <a:off x="1562100" y="3178175"/>
            <a:ext cx="1447800" cy="18256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3"/>
          <p:cNvSpPr txBox="1">
            <a:spLocks noGrp="1"/>
          </p:cNvSpPr>
          <p:nvPr>
            <p:ph type="sldNum" idx="12"/>
          </p:nvPr>
        </p:nvSpPr>
        <p:spPr>
          <a:xfrm>
            <a:off x="3276600" y="3178175"/>
            <a:ext cx="1066800" cy="18256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9pPr>
          </a:lstStyle>
          <a:p>
            <a:fld id="{00000000-1234-1234-1234-123412341234}" type="slidenum">
              <a:rPr lang="en-US" smtClean="0"/>
              <a:pPr/>
              <a:t>‹Nº›</a:t>
            </a:fld>
            <a:endParaRPr lang="en-US"/>
          </a:p>
        </p:txBody>
      </p:sp>
    </p:spTree>
    <p:extLst>
      <p:ext uri="{BB962C8B-B14F-4D97-AF65-F5344CB8AC3E}">
        <p14:creationId xmlns:p14="http://schemas.microsoft.com/office/powerpoint/2010/main" val="3606322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34"/>
          <p:cNvSpPr txBox="1">
            <a:spLocks noGrp="1"/>
          </p:cNvSpPr>
          <p:nvPr>
            <p:ph type="title"/>
          </p:nvPr>
        </p:nvSpPr>
        <p:spPr>
          <a:xfrm>
            <a:off x="896144" y="2400300"/>
            <a:ext cx="2743200" cy="28336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1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4"/>
          <p:cNvSpPr>
            <a:spLocks noGrp="1"/>
          </p:cNvSpPr>
          <p:nvPr>
            <p:ph type="pic" idx="2"/>
          </p:nvPr>
        </p:nvSpPr>
        <p:spPr>
          <a:xfrm>
            <a:off x="896144" y="306388"/>
            <a:ext cx="2743200" cy="20574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320"/>
              </a:spcBef>
              <a:spcAft>
                <a:spcPts val="0"/>
              </a:spcAft>
              <a:buClr>
                <a:schemeClr val="dk1"/>
              </a:buClr>
              <a:buSzPts val="3200"/>
              <a:buFont typeface="Arial"/>
              <a:buNone/>
              <a:defRPr sz="1600" b="0" i="0" u="none" strike="noStrike" cap="none">
                <a:solidFill>
                  <a:schemeClr val="dk1"/>
                </a:solidFill>
                <a:latin typeface="Calibri"/>
                <a:ea typeface="Calibri"/>
                <a:cs typeface="Calibri"/>
                <a:sym typeface="Calibri"/>
              </a:defRPr>
            </a:lvl1pPr>
            <a:lvl2pPr marR="0" lvl="1" algn="l" rtl="0">
              <a:lnSpc>
                <a:spcPct val="100000"/>
              </a:lnSpc>
              <a:spcBef>
                <a:spcPts val="280"/>
              </a:spcBef>
              <a:spcAft>
                <a:spcPts val="0"/>
              </a:spcAft>
              <a:buClr>
                <a:schemeClr val="dk1"/>
              </a:buClr>
              <a:buSzPts val="28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240"/>
              </a:spcBef>
              <a:spcAft>
                <a:spcPts val="0"/>
              </a:spcAft>
              <a:buClr>
                <a:schemeClr val="dk1"/>
              </a:buClr>
              <a:buSzPts val="2400"/>
              <a:buFont typeface="Arial"/>
              <a:buNone/>
              <a:defRPr sz="1200" b="0" i="0" u="none" strike="noStrike" cap="none">
                <a:solidFill>
                  <a:schemeClr val="dk1"/>
                </a:solidFill>
                <a:latin typeface="Calibri"/>
                <a:ea typeface="Calibri"/>
                <a:cs typeface="Calibri"/>
                <a:sym typeface="Calibri"/>
              </a:defRPr>
            </a:lvl3pPr>
            <a:lvl4pPr marR="0" lvl="3" algn="l" rtl="0">
              <a:lnSpc>
                <a:spcPct val="100000"/>
              </a:lnSpc>
              <a:spcBef>
                <a:spcPts val="200"/>
              </a:spcBef>
              <a:spcAft>
                <a:spcPts val="0"/>
              </a:spcAft>
              <a:buClr>
                <a:schemeClr val="dk1"/>
              </a:buClr>
              <a:buSzPts val="2000"/>
              <a:buFont typeface="Arial"/>
              <a:buNone/>
              <a:defRPr sz="1000" b="0" i="0" u="none" strike="noStrike" cap="none">
                <a:solidFill>
                  <a:schemeClr val="dk1"/>
                </a:solidFill>
                <a:latin typeface="Calibri"/>
                <a:ea typeface="Calibri"/>
                <a:cs typeface="Calibri"/>
                <a:sym typeface="Calibri"/>
              </a:defRPr>
            </a:lvl4pPr>
            <a:lvl5pPr marR="0" lvl="4" algn="l" rtl="0">
              <a:lnSpc>
                <a:spcPct val="100000"/>
              </a:lnSpc>
              <a:spcBef>
                <a:spcPts val="200"/>
              </a:spcBef>
              <a:spcAft>
                <a:spcPts val="0"/>
              </a:spcAft>
              <a:buClr>
                <a:schemeClr val="dk1"/>
              </a:buClr>
              <a:buSzPts val="2000"/>
              <a:buFont typeface="Arial"/>
              <a:buNone/>
              <a:defRPr sz="1000" b="0" i="0" u="none" strike="noStrike" cap="none">
                <a:solidFill>
                  <a:schemeClr val="dk1"/>
                </a:solidFill>
                <a:latin typeface="Calibri"/>
                <a:ea typeface="Calibri"/>
                <a:cs typeface="Calibri"/>
                <a:sym typeface="Calibri"/>
              </a:defRPr>
            </a:lvl5pPr>
            <a:lvl6pPr marR="0" lvl="5" algn="l" rtl="0">
              <a:lnSpc>
                <a:spcPct val="100000"/>
              </a:lnSpc>
              <a:spcBef>
                <a:spcPts val="200"/>
              </a:spcBef>
              <a:spcAft>
                <a:spcPts val="0"/>
              </a:spcAft>
              <a:buClr>
                <a:schemeClr val="dk1"/>
              </a:buClr>
              <a:buSzPts val="2000"/>
              <a:buFont typeface="Arial"/>
              <a:buNone/>
              <a:defRPr sz="1000" b="0" i="0" u="none" strike="noStrike" cap="none">
                <a:solidFill>
                  <a:schemeClr val="dk1"/>
                </a:solidFill>
                <a:latin typeface="Calibri"/>
                <a:ea typeface="Calibri"/>
                <a:cs typeface="Calibri"/>
                <a:sym typeface="Calibri"/>
              </a:defRPr>
            </a:lvl6pPr>
            <a:lvl7pPr marR="0" lvl="6" algn="l" rtl="0">
              <a:lnSpc>
                <a:spcPct val="100000"/>
              </a:lnSpc>
              <a:spcBef>
                <a:spcPts val="200"/>
              </a:spcBef>
              <a:spcAft>
                <a:spcPts val="0"/>
              </a:spcAft>
              <a:buClr>
                <a:schemeClr val="dk1"/>
              </a:buClr>
              <a:buSzPts val="2000"/>
              <a:buFont typeface="Arial"/>
              <a:buNone/>
              <a:defRPr sz="1000" b="0" i="0" u="none" strike="noStrike" cap="none">
                <a:solidFill>
                  <a:schemeClr val="dk1"/>
                </a:solidFill>
                <a:latin typeface="Calibri"/>
                <a:ea typeface="Calibri"/>
                <a:cs typeface="Calibri"/>
                <a:sym typeface="Calibri"/>
              </a:defRPr>
            </a:lvl7pPr>
            <a:lvl8pPr marR="0" lvl="7" algn="l" rtl="0">
              <a:lnSpc>
                <a:spcPct val="100000"/>
              </a:lnSpc>
              <a:spcBef>
                <a:spcPts val="200"/>
              </a:spcBef>
              <a:spcAft>
                <a:spcPts val="0"/>
              </a:spcAft>
              <a:buClr>
                <a:schemeClr val="dk1"/>
              </a:buClr>
              <a:buSzPts val="2000"/>
              <a:buFont typeface="Arial"/>
              <a:buNone/>
              <a:defRPr sz="1000" b="0" i="0" u="none" strike="noStrike" cap="none">
                <a:solidFill>
                  <a:schemeClr val="dk1"/>
                </a:solidFill>
                <a:latin typeface="Calibri"/>
                <a:ea typeface="Calibri"/>
                <a:cs typeface="Calibri"/>
                <a:sym typeface="Calibri"/>
              </a:defRPr>
            </a:lvl8pPr>
            <a:lvl9pPr marR="0" lvl="8" algn="l" rtl="0">
              <a:lnSpc>
                <a:spcPct val="100000"/>
              </a:lnSpc>
              <a:spcBef>
                <a:spcPts val="200"/>
              </a:spcBef>
              <a:spcAft>
                <a:spcPts val="0"/>
              </a:spcAft>
              <a:buClr>
                <a:schemeClr val="dk1"/>
              </a:buClr>
              <a:buSzPts val="2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4" name="Google Shape;64;p34"/>
          <p:cNvSpPr txBox="1">
            <a:spLocks noGrp="1"/>
          </p:cNvSpPr>
          <p:nvPr>
            <p:ph type="body" idx="1"/>
          </p:nvPr>
        </p:nvSpPr>
        <p:spPr>
          <a:xfrm>
            <a:off x="896144" y="2683669"/>
            <a:ext cx="2743200" cy="402431"/>
          </a:xfrm>
          <a:prstGeom prst="rect">
            <a:avLst/>
          </a:prstGeom>
          <a:noFill/>
          <a:ln>
            <a:noFill/>
          </a:ln>
        </p:spPr>
        <p:txBody>
          <a:bodyPr spcFirstLastPara="1" wrap="square" lIns="91425" tIns="45700" rIns="91425" bIns="45700" anchor="t" anchorCtr="0">
            <a:normAutofit/>
          </a:bodyPr>
          <a:lstStyle>
            <a:lvl1pPr marL="228600" lvl="0" indent="-114300" algn="l">
              <a:lnSpc>
                <a:spcPct val="100000"/>
              </a:lnSpc>
              <a:spcBef>
                <a:spcPts val="140"/>
              </a:spcBef>
              <a:spcAft>
                <a:spcPts val="0"/>
              </a:spcAft>
              <a:buClr>
                <a:schemeClr val="dk1"/>
              </a:buClr>
              <a:buSzPts val="1400"/>
              <a:buNone/>
              <a:defRPr sz="700"/>
            </a:lvl1pPr>
            <a:lvl2pPr marL="457200" lvl="1" indent="-114300" algn="l">
              <a:lnSpc>
                <a:spcPct val="100000"/>
              </a:lnSpc>
              <a:spcBef>
                <a:spcPts val="120"/>
              </a:spcBef>
              <a:spcAft>
                <a:spcPts val="0"/>
              </a:spcAft>
              <a:buClr>
                <a:schemeClr val="dk1"/>
              </a:buClr>
              <a:buSzPts val="1200"/>
              <a:buNone/>
              <a:defRPr sz="600"/>
            </a:lvl2pPr>
            <a:lvl3pPr marL="685800" lvl="2" indent="-114300" algn="l">
              <a:lnSpc>
                <a:spcPct val="100000"/>
              </a:lnSpc>
              <a:spcBef>
                <a:spcPts val="100"/>
              </a:spcBef>
              <a:spcAft>
                <a:spcPts val="0"/>
              </a:spcAft>
              <a:buClr>
                <a:schemeClr val="dk1"/>
              </a:buClr>
              <a:buSzPts val="1000"/>
              <a:buNone/>
              <a:defRPr sz="500"/>
            </a:lvl3pPr>
            <a:lvl4pPr marL="914400" lvl="3" indent="-114300" algn="l">
              <a:lnSpc>
                <a:spcPct val="100000"/>
              </a:lnSpc>
              <a:spcBef>
                <a:spcPts val="90"/>
              </a:spcBef>
              <a:spcAft>
                <a:spcPts val="0"/>
              </a:spcAft>
              <a:buClr>
                <a:schemeClr val="dk1"/>
              </a:buClr>
              <a:buSzPts val="900"/>
              <a:buNone/>
              <a:defRPr sz="450"/>
            </a:lvl4pPr>
            <a:lvl5pPr marL="1143000" lvl="4" indent="-114300" algn="l">
              <a:lnSpc>
                <a:spcPct val="100000"/>
              </a:lnSpc>
              <a:spcBef>
                <a:spcPts val="90"/>
              </a:spcBef>
              <a:spcAft>
                <a:spcPts val="0"/>
              </a:spcAft>
              <a:buClr>
                <a:schemeClr val="dk1"/>
              </a:buClr>
              <a:buSzPts val="900"/>
              <a:buNone/>
              <a:defRPr sz="450"/>
            </a:lvl5pPr>
            <a:lvl6pPr marL="1371600" lvl="5" indent="-114300" algn="l">
              <a:lnSpc>
                <a:spcPct val="100000"/>
              </a:lnSpc>
              <a:spcBef>
                <a:spcPts val="90"/>
              </a:spcBef>
              <a:spcAft>
                <a:spcPts val="0"/>
              </a:spcAft>
              <a:buClr>
                <a:schemeClr val="dk1"/>
              </a:buClr>
              <a:buSzPts val="900"/>
              <a:buNone/>
              <a:defRPr sz="450"/>
            </a:lvl6pPr>
            <a:lvl7pPr marL="1600200" lvl="6" indent="-114300" algn="l">
              <a:lnSpc>
                <a:spcPct val="100000"/>
              </a:lnSpc>
              <a:spcBef>
                <a:spcPts val="90"/>
              </a:spcBef>
              <a:spcAft>
                <a:spcPts val="0"/>
              </a:spcAft>
              <a:buClr>
                <a:schemeClr val="dk1"/>
              </a:buClr>
              <a:buSzPts val="900"/>
              <a:buNone/>
              <a:defRPr sz="450"/>
            </a:lvl7pPr>
            <a:lvl8pPr marL="1828800" lvl="7" indent="-114300" algn="l">
              <a:lnSpc>
                <a:spcPct val="100000"/>
              </a:lnSpc>
              <a:spcBef>
                <a:spcPts val="90"/>
              </a:spcBef>
              <a:spcAft>
                <a:spcPts val="0"/>
              </a:spcAft>
              <a:buClr>
                <a:schemeClr val="dk1"/>
              </a:buClr>
              <a:buSzPts val="900"/>
              <a:buNone/>
              <a:defRPr sz="450"/>
            </a:lvl8pPr>
            <a:lvl9pPr marL="2057400" lvl="8" indent="-114300" algn="l">
              <a:lnSpc>
                <a:spcPct val="100000"/>
              </a:lnSpc>
              <a:spcBef>
                <a:spcPts val="90"/>
              </a:spcBef>
              <a:spcAft>
                <a:spcPts val="0"/>
              </a:spcAft>
              <a:buClr>
                <a:schemeClr val="dk1"/>
              </a:buClr>
              <a:buSzPts val="900"/>
              <a:buNone/>
              <a:defRPr sz="450"/>
            </a:lvl9pPr>
          </a:lstStyle>
          <a:p>
            <a:endParaRPr/>
          </a:p>
        </p:txBody>
      </p:sp>
      <p:sp>
        <p:nvSpPr>
          <p:cNvPr id="65" name="Google Shape;65;p34"/>
          <p:cNvSpPr txBox="1">
            <a:spLocks noGrp="1"/>
          </p:cNvSpPr>
          <p:nvPr>
            <p:ph type="dt" idx="10"/>
          </p:nvPr>
        </p:nvSpPr>
        <p:spPr>
          <a:xfrm>
            <a:off x="228600" y="3178175"/>
            <a:ext cx="1066800" cy="182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4"/>
          <p:cNvSpPr txBox="1">
            <a:spLocks noGrp="1"/>
          </p:cNvSpPr>
          <p:nvPr>
            <p:ph type="ftr" idx="11"/>
          </p:nvPr>
        </p:nvSpPr>
        <p:spPr>
          <a:xfrm>
            <a:off x="1562100" y="3178175"/>
            <a:ext cx="1447800" cy="18256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4"/>
          <p:cNvSpPr txBox="1">
            <a:spLocks noGrp="1"/>
          </p:cNvSpPr>
          <p:nvPr>
            <p:ph type="sldNum" idx="12"/>
          </p:nvPr>
        </p:nvSpPr>
        <p:spPr>
          <a:xfrm>
            <a:off x="3276600" y="3178175"/>
            <a:ext cx="1066800" cy="18256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9pPr>
          </a:lstStyle>
          <a:p>
            <a:fld id="{00000000-1234-1234-1234-123412341234}" type="slidenum">
              <a:rPr lang="en-US" smtClean="0"/>
              <a:pPr/>
              <a:t>‹Nº›</a:t>
            </a:fld>
            <a:endParaRPr lang="en-US"/>
          </a:p>
        </p:txBody>
      </p:sp>
    </p:spTree>
    <p:extLst>
      <p:ext uri="{BB962C8B-B14F-4D97-AF65-F5344CB8AC3E}">
        <p14:creationId xmlns:p14="http://schemas.microsoft.com/office/powerpoint/2010/main" val="713093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35"/>
          <p:cNvSpPr txBox="1">
            <a:spLocks noGrp="1"/>
          </p:cNvSpPr>
          <p:nvPr>
            <p:ph type="title"/>
          </p:nvPr>
        </p:nvSpPr>
        <p:spPr>
          <a:xfrm>
            <a:off x="228600" y="137319"/>
            <a:ext cx="4114800" cy="571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5"/>
          <p:cNvSpPr txBox="1">
            <a:spLocks noGrp="1"/>
          </p:cNvSpPr>
          <p:nvPr>
            <p:ph type="body" idx="1"/>
          </p:nvPr>
        </p:nvSpPr>
        <p:spPr>
          <a:xfrm rot="5400000">
            <a:off x="1154509" y="-125810"/>
            <a:ext cx="2262982" cy="4114800"/>
          </a:xfrm>
          <a:prstGeom prst="rect">
            <a:avLst/>
          </a:prstGeom>
          <a:noFill/>
          <a:ln>
            <a:noFill/>
          </a:ln>
        </p:spPr>
        <p:txBody>
          <a:bodyPr spcFirstLastPara="1" wrap="square" lIns="91425" tIns="45700" rIns="91425" bIns="45700" anchor="t" anchorCtr="0">
            <a:normAutofit/>
          </a:bodyPr>
          <a:lstStyle>
            <a:lvl1pPr marL="228600" lvl="0" indent="-171450" algn="l">
              <a:lnSpc>
                <a:spcPct val="100000"/>
              </a:lnSpc>
              <a:spcBef>
                <a:spcPts val="180"/>
              </a:spcBef>
              <a:spcAft>
                <a:spcPts val="0"/>
              </a:spcAft>
              <a:buClr>
                <a:schemeClr val="dk1"/>
              </a:buClr>
              <a:buSzPts val="1800"/>
              <a:buChar char="•"/>
              <a:defRPr/>
            </a:lvl1pPr>
            <a:lvl2pPr marL="457200" lvl="1" indent="-171450" algn="l">
              <a:lnSpc>
                <a:spcPct val="100000"/>
              </a:lnSpc>
              <a:spcBef>
                <a:spcPts val="180"/>
              </a:spcBef>
              <a:spcAft>
                <a:spcPts val="0"/>
              </a:spcAft>
              <a:buClr>
                <a:schemeClr val="dk1"/>
              </a:buClr>
              <a:buSzPts val="1800"/>
              <a:buChar char="–"/>
              <a:defRPr/>
            </a:lvl2pPr>
            <a:lvl3pPr marL="685800" lvl="2" indent="-171450" algn="l">
              <a:lnSpc>
                <a:spcPct val="100000"/>
              </a:lnSpc>
              <a:spcBef>
                <a:spcPts val="180"/>
              </a:spcBef>
              <a:spcAft>
                <a:spcPts val="0"/>
              </a:spcAft>
              <a:buClr>
                <a:schemeClr val="dk1"/>
              </a:buClr>
              <a:buSzPts val="1800"/>
              <a:buChar char="•"/>
              <a:defRPr/>
            </a:lvl3pPr>
            <a:lvl4pPr marL="914400" lvl="3" indent="-171450" algn="l">
              <a:lnSpc>
                <a:spcPct val="100000"/>
              </a:lnSpc>
              <a:spcBef>
                <a:spcPts val="180"/>
              </a:spcBef>
              <a:spcAft>
                <a:spcPts val="0"/>
              </a:spcAft>
              <a:buClr>
                <a:schemeClr val="dk1"/>
              </a:buClr>
              <a:buSzPts val="1800"/>
              <a:buChar char="–"/>
              <a:defRPr/>
            </a:lvl4pPr>
            <a:lvl5pPr marL="1143000" lvl="4" indent="-171450" algn="l">
              <a:lnSpc>
                <a:spcPct val="100000"/>
              </a:lnSpc>
              <a:spcBef>
                <a:spcPts val="180"/>
              </a:spcBef>
              <a:spcAft>
                <a:spcPts val="0"/>
              </a:spcAft>
              <a:buClr>
                <a:schemeClr val="dk1"/>
              </a:buClr>
              <a:buSzPts val="1800"/>
              <a:buChar char="»"/>
              <a:defRPr/>
            </a:lvl5pPr>
            <a:lvl6pPr marL="1371600" lvl="5" indent="-171450" algn="l">
              <a:lnSpc>
                <a:spcPct val="100000"/>
              </a:lnSpc>
              <a:spcBef>
                <a:spcPts val="180"/>
              </a:spcBef>
              <a:spcAft>
                <a:spcPts val="0"/>
              </a:spcAft>
              <a:buClr>
                <a:schemeClr val="dk1"/>
              </a:buClr>
              <a:buSzPts val="1800"/>
              <a:buChar char="•"/>
              <a:defRPr/>
            </a:lvl6pPr>
            <a:lvl7pPr marL="1600200" lvl="6" indent="-171450" algn="l">
              <a:lnSpc>
                <a:spcPct val="100000"/>
              </a:lnSpc>
              <a:spcBef>
                <a:spcPts val="180"/>
              </a:spcBef>
              <a:spcAft>
                <a:spcPts val="0"/>
              </a:spcAft>
              <a:buClr>
                <a:schemeClr val="dk1"/>
              </a:buClr>
              <a:buSzPts val="1800"/>
              <a:buChar char="•"/>
              <a:defRPr/>
            </a:lvl7pPr>
            <a:lvl8pPr marL="1828800" lvl="7" indent="-171450" algn="l">
              <a:lnSpc>
                <a:spcPct val="100000"/>
              </a:lnSpc>
              <a:spcBef>
                <a:spcPts val="180"/>
              </a:spcBef>
              <a:spcAft>
                <a:spcPts val="0"/>
              </a:spcAft>
              <a:buClr>
                <a:schemeClr val="dk1"/>
              </a:buClr>
              <a:buSzPts val="1800"/>
              <a:buChar char="•"/>
              <a:defRPr/>
            </a:lvl8pPr>
            <a:lvl9pPr marL="2057400" lvl="8" indent="-171450" algn="l">
              <a:lnSpc>
                <a:spcPct val="100000"/>
              </a:lnSpc>
              <a:spcBef>
                <a:spcPts val="180"/>
              </a:spcBef>
              <a:spcAft>
                <a:spcPts val="0"/>
              </a:spcAft>
              <a:buClr>
                <a:schemeClr val="dk1"/>
              </a:buClr>
              <a:buSzPts val="1800"/>
              <a:buChar char="•"/>
              <a:defRPr/>
            </a:lvl9pPr>
          </a:lstStyle>
          <a:p>
            <a:endParaRPr/>
          </a:p>
        </p:txBody>
      </p:sp>
      <p:sp>
        <p:nvSpPr>
          <p:cNvPr id="71" name="Google Shape;71;p35"/>
          <p:cNvSpPr txBox="1">
            <a:spLocks noGrp="1"/>
          </p:cNvSpPr>
          <p:nvPr>
            <p:ph type="dt" idx="10"/>
          </p:nvPr>
        </p:nvSpPr>
        <p:spPr>
          <a:xfrm>
            <a:off x="228600" y="3178175"/>
            <a:ext cx="1066800" cy="182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5"/>
          <p:cNvSpPr txBox="1">
            <a:spLocks noGrp="1"/>
          </p:cNvSpPr>
          <p:nvPr>
            <p:ph type="ftr" idx="11"/>
          </p:nvPr>
        </p:nvSpPr>
        <p:spPr>
          <a:xfrm>
            <a:off x="1562100" y="3178175"/>
            <a:ext cx="1447800" cy="18256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5"/>
          <p:cNvSpPr txBox="1">
            <a:spLocks noGrp="1"/>
          </p:cNvSpPr>
          <p:nvPr>
            <p:ph type="sldNum" idx="12"/>
          </p:nvPr>
        </p:nvSpPr>
        <p:spPr>
          <a:xfrm>
            <a:off x="3276600" y="3178175"/>
            <a:ext cx="1066800" cy="18256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9pPr>
          </a:lstStyle>
          <a:p>
            <a:fld id="{00000000-1234-1234-1234-123412341234}" type="slidenum">
              <a:rPr lang="en-US" smtClean="0"/>
              <a:pPr/>
              <a:t>‹Nº›</a:t>
            </a:fld>
            <a:endParaRPr lang="en-US"/>
          </a:p>
        </p:txBody>
      </p:sp>
    </p:spTree>
    <p:extLst>
      <p:ext uri="{BB962C8B-B14F-4D97-AF65-F5344CB8AC3E}">
        <p14:creationId xmlns:p14="http://schemas.microsoft.com/office/powerpoint/2010/main" val="2918028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36"/>
          <p:cNvSpPr txBox="1">
            <a:spLocks noGrp="1"/>
          </p:cNvSpPr>
          <p:nvPr>
            <p:ph type="title"/>
          </p:nvPr>
        </p:nvSpPr>
        <p:spPr>
          <a:xfrm rot="5400000">
            <a:off x="2366169" y="1085850"/>
            <a:ext cx="2925763" cy="10287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6"/>
          <p:cNvSpPr txBox="1">
            <a:spLocks noGrp="1"/>
          </p:cNvSpPr>
          <p:nvPr>
            <p:ph type="body" idx="1"/>
          </p:nvPr>
        </p:nvSpPr>
        <p:spPr>
          <a:xfrm rot="5400000">
            <a:off x="270669" y="95251"/>
            <a:ext cx="2925763" cy="3009900"/>
          </a:xfrm>
          <a:prstGeom prst="rect">
            <a:avLst/>
          </a:prstGeom>
          <a:noFill/>
          <a:ln>
            <a:noFill/>
          </a:ln>
        </p:spPr>
        <p:txBody>
          <a:bodyPr spcFirstLastPara="1" wrap="square" lIns="91425" tIns="45700" rIns="91425" bIns="45700" anchor="t" anchorCtr="0">
            <a:normAutofit/>
          </a:bodyPr>
          <a:lstStyle>
            <a:lvl1pPr marL="228600" lvl="0" indent="-171450" algn="l">
              <a:lnSpc>
                <a:spcPct val="100000"/>
              </a:lnSpc>
              <a:spcBef>
                <a:spcPts val="180"/>
              </a:spcBef>
              <a:spcAft>
                <a:spcPts val="0"/>
              </a:spcAft>
              <a:buClr>
                <a:schemeClr val="dk1"/>
              </a:buClr>
              <a:buSzPts val="1800"/>
              <a:buChar char="•"/>
              <a:defRPr/>
            </a:lvl1pPr>
            <a:lvl2pPr marL="457200" lvl="1" indent="-171450" algn="l">
              <a:lnSpc>
                <a:spcPct val="100000"/>
              </a:lnSpc>
              <a:spcBef>
                <a:spcPts val="180"/>
              </a:spcBef>
              <a:spcAft>
                <a:spcPts val="0"/>
              </a:spcAft>
              <a:buClr>
                <a:schemeClr val="dk1"/>
              </a:buClr>
              <a:buSzPts val="1800"/>
              <a:buChar char="–"/>
              <a:defRPr/>
            </a:lvl2pPr>
            <a:lvl3pPr marL="685800" lvl="2" indent="-171450" algn="l">
              <a:lnSpc>
                <a:spcPct val="100000"/>
              </a:lnSpc>
              <a:spcBef>
                <a:spcPts val="180"/>
              </a:spcBef>
              <a:spcAft>
                <a:spcPts val="0"/>
              </a:spcAft>
              <a:buClr>
                <a:schemeClr val="dk1"/>
              </a:buClr>
              <a:buSzPts val="1800"/>
              <a:buChar char="•"/>
              <a:defRPr/>
            </a:lvl3pPr>
            <a:lvl4pPr marL="914400" lvl="3" indent="-171450" algn="l">
              <a:lnSpc>
                <a:spcPct val="100000"/>
              </a:lnSpc>
              <a:spcBef>
                <a:spcPts val="180"/>
              </a:spcBef>
              <a:spcAft>
                <a:spcPts val="0"/>
              </a:spcAft>
              <a:buClr>
                <a:schemeClr val="dk1"/>
              </a:buClr>
              <a:buSzPts val="1800"/>
              <a:buChar char="–"/>
              <a:defRPr/>
            </a:lvl4pPr>
            <a:lvl5pPr marL="1143000" lvl="4" indent="-171450" algn="l">
              <a:lnSpc>
                <a:spcPct val="100000"/>
              </a:lnSpc>
              <a:spcBef>
                <a:spcPts val="180"/>
              </a:spcBef>
              <a:spcAft>
                <a:spcPts val="0"/>
              </a:spcAft>
              <a:buClr>
                <a:schemeClr val="dk1"/>
              </a:buClr>
              <a:buSzPts val="1800"/>
              <a:buChar char="»"/>
              <a:defRPr/>
            </a:lvl5pPr>
            <a:lvl6pPr marL="1371600" lvl="5" indent="-171450" algn="l">
              <a:lnSpc>
                <a:spcPct val="100000"/>
              </a:lnSpc>
              <a:spcBef>
                <a:spcPts val="180"/>
              </a:spcBef>
              <a:spcAft>
                <a:spcPts val="0"/>
              </a:spcAft>
              <a:buClr>
                <a:schemeClr val="dk1"/>
              </a:buClr>
              <a:buSzPts val="1800"/>
              <a:buChar char="•"/>
              <a:defRPr/>
            </a:lvl6pPr>
            <a:lvl7pPr marL="1600200" lvl="6" indent="-171450" algn="l">
              <a:lnSpc>
                <a:spcPct val="100000"/>
              </a:lnSpc>
              <a:spcBef>
                <a:spcPts val="180"/>
              </a:spcBef>
              <a:spcAft>
                <a:spcPts val="0"/>
              </a:spcAft>
              <a:buClr>
                <a:schemeClr val="dk1"/>
              </a:buClr>
              <a:buSzPts val="1800"/>
              <a:buChar char="•"/>
              <a:defRPr/>
            </a:lvl7pPr>
            <a:lvl8pPr marL="1828800" lvl="7" indent="-171450" algn="l">
              <a:lnSpc>
                <a:spcPct val="100000"/>
              </a:lnSpc>
              <a:spcBef>
                <a:spcPts val="180"/>
              </a:spcBef>
              <a:spcAft>
                <a:spcPts val="0"/>
              </a:spcAft>
              <a:buClr>
                <a:schemeClr val="dk1"/>
              </a:buClr>
              <a:buSzPts val="1800"/>
              <a:buChar char="•"/>
              <a:defRPr/>
            </a:lvl8pPr>
            <a:lvl9pPr marL="2057400" lvl="8" indent="-171450" algn="l">
              <a:lnSpc>
                <a:spcPct val="100000"/>
              </a:lnSpc>
              <a:spcBef>
                <a:spcPts val="180"/>
              </a:spcBef>
              <a:spcAft>
                <a:spcPts val="0"/>
              </a:spcAft>
              <a:buClr>
                <a:schemeClr val="dk1"/>
              </a:buClr>
              <a:buSzPts val="1800"/>
              <a:buChar char="•"/>
              <a:defRPr/>
            </a:lvl9pPr>
          </a:lstStyle>
          <a:p>
            <a:endParaRPr/>
          </a:p>
        </p:txBody>
      </p:sp>
      <p:sp>
        <p:nvSpPr>
          <p:cNvPr id="77" name="Google Shape;77;p36"/>
          <p:cNvSpPr txBox="1">
            <a:spLocks noGrp="1"/>
          </p:cNvSpPr>
          <p:nvPr>
            <p:ph type="dt" idx="10"/>
          </p:nvPr>
        </p:nvSpPr>
        <p:spPr>
          <a:xfrm>
            <a:off x="228600" y="3178175"/>
            <a:ext cx="1066800" cy="182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6"/>
          <p:cNvSpPr txBox="1">
            <a:spLocks noGrp="1"/>
          </p:cNvSpPr>
          <p:nvPr>
            <p:ph type="ftr" idx="11"/>
          </p:nvPr>
        </p:nvSpPr>
        <p:spPr>
          <a:xfrm>
            <a:off x="1562100" y="3178175"/>
            <a:ext cx="1447800" cy="18256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6"/>
          <p:cNvSpPr txBox="1">
            <a:spLocks noGrp="1"/>
          </p:cNvSpPr>
          <p:nvPr>
            <p:ph type="sldNum" idx="12"/>
          </p:nvPr>
        </p:nvSpPr>
        <p:spPr>
          <a:xfrm>
            <a:off x="3276600" y="3178175"/>
            <a:ext cx="1066800" cy="18256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9pPr>
          </a:lstStyle>
          <a:p>
            <a:fld id="{00000000-1234-1234-1234-123412341234}" type="slidenum">
              <a:rPr lang="en-US" smtClean="0"/>
              <a:pPr/>
              <a:t>‹Nº›</a:t>
            </a:fld>
            <a:endParaRPr lang="en-US"/>
          </a:p>
        </p:txBody>
      </p:sp>
    </p:spTree>
    <p:extLst>
      <p:ext uri="{BB962C8B-B14F-4D97-AF65-F5344CB8AC3E}">
        <p14:creationId xmlns:p14="http://schemas.microsoft.com/office/powerpoint/2010/main" val="2220512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Sólo el título">
    <p:spTree>
      <p:nvGrpSpPr>
        <p:cNvPr id="1" name=""/>
        <p:cNvGrpSpPr/>
        <p:nvPr/>
      </p:nvGrpSpPr>
      <p:grpSpPr>
        <a:xfrm>
          <a:off x="0" y="0"/>
          <a:ext cx="0" cy="0"/>
          <a:chOff x="0" y="0"/>
          <a:chExt cx="0" cy="0"/>
        </a:xfrm>
      </p:grpSpPr>
      <p:sp>
        <p:nvSpPr>
          <p:cNvPr id="5" name="1 Marcador de título"/>
          <p:cNvSpPr>
            <a:spLocks noGrp="1"/>
          </p:cNvSpPr>
          <p:nvPr>
            <p:ph type="title"/>
          </p:nvPr>
        </p:nvSpPr>
        <p:spPr bwMode="auto">
          <a:xfrm>
            <a:off x="457200" y="857250"/>
            <a:ext cx="6172200" cy="857250"/>
          </a:xfrm>
          <a:prstGeom prst="rect">
            <a:avLst/>
          </a:prstGeom>
          <a:noFill/>
          <a:ln w="9525">
            <a:noFill/>
            <a:miter lim="800000"/>
            <a:headEnd/>
            <a:tailEnd/>
          </a:ln>
        </p:spPr>
        <p:txBody>
          <a:bodyPr/>
          <a:lstStyle/>
          <a:p>
            <a:pPr lvl="0"/>
            <a:r>
              <a:rPr lang="es-ES" dirty="0"/>
              <a:t>Haga clic para modificar el estilo de título del patrón</a:t>
            </a:r>
          </a:p>
        </p:txBody>
      </p:sp>
      <p:sp>
        <p:nvSpPr>
          <p:cNvPr id="6" name="2 Marcador de texto"/>
          <p:cNvSpPr>
            <a:spLocks noGrp="1"/>
          </p:cNvSpPr>
          <p:nvPr>
            <p:ph idx="1"/>
          </p:nvPr>
        </p:nvSpPr>
        <p:spPr bwMode="auto">
          <a:xfrm>
            <a:off x="1524000" y="1771650"/>
            <a:ext cx="7086600" cy="2800350"/>
          </a:xfrm>
          <a:prstGeom prst="rect">
            <a:avLst/>
          </a:prstGeom>
          <a:noFill/>
          <a:ln w="9525">
            <a:noFill/>
            <a:miter lim="800000"/>
            <a:headEnd/>
            <a:tailEnd/>
          </a:ln>
        </p:spPr>
        <p:txBody>
          <a:bodyPr/>
          <a:lstStyle>
            <a:lvl1pPr>
              <a:defRPr sz="1350">
                <a:solidFill>
                  <a:schemeClr val="tx1"/>
                </a:solidFill>
              </a:defRPr>
            </a:lvl1pPr>
          </a:lstStyle>
          <a:p>
            <a:pPr lvl="0"/>
            <a:endParaRPr lang="es-ES" noProof="0" dirty="0"/>
          </a:p>
        </p:txBody>
      </p:sp>
    </p:spTree>
    <p:extLst>
      <p:ext uri="{BB962C8B-B14F-4D97-AF65-F5344CB8AC3E}">
        <p14:creationId xmlns:p14="http://schemas.microsoft.com/office/powerpoint/2010/main" val="4002911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Layout genérico gr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7DFFF-A134-4EDA-A4AA-FCC1140BDFCB}"/>
              </a:ext>
            </a:extLst>
          </p:cNvPr>
          <p:cNvSpPr>
            <a:spLocks noGrp="1"/>
          </p:cNvSpPr>
          <p:nvPr>
            <p:ph type="title"/>
          </p:nvPr>
        </p:nvSpPr>
        <p:spPr>
          <a:xfrm>
            <a:off x="435184" y="500280"/>
            <a:ext cx="8150414" cy="591921"/>
          </a:xfrm>
          <a:prstGeom prst="rect">
            <a:avLst/>
          </a:prstGeom>
        </p:spPr>
        <p:txBody>
          <a:bodyPr vert="horz" lIns="0" tIns="0" rIns="0" bIns="0" rtlCol="0" anchor="t" anchorCtr="0">
            <a:normAutofit/>
          </a:bodyPr>
          <a:lstStyle>
            <a:lvl1pPr>
              <a:defRPr lang="en-US" sz="2100" b="1">
                <a:ea typeface="+mn-ea"/>
                <a:cs typeface="+mn-cs"/>
              </a:defRPr>
            </a:lvl1pPr>
          </a:lstStyle>
          <a:p>
            <a:pPr marL="0" lvl="0" indent="0">
              <a:spcBef>
                <a:spcPts val="0"/>
              </a:spcBef>
              <a:spcAft>
                <a:spcPts val="900"/>
              </a:spcAft>
              <a:buFontTx/>
            </a:pPr>
            <a:r>
              <a:rPr lang="en-US"/>
              <a:t>Click to edit Master title style</a:t>
            </a:r>
          </a:p>
        </p:txBody>
      </p:sp>
      <p:sp>
        <p:nvSpPr>
          <p:cNvPr id="20" name="Text Placeholder 19">
            <a:extLst>
              <a:ext uri="{FF2B5EF4-FFF2-40B4-BE49-F238E27FC236}">
                <a16:creationId xmlns:a16="http://schemas.microsoft.com/office/drawing/2014/main" id="{CEDAA201-FFC4-43BC-B842-C83DF1198281}"/>
              </a:ext>
            </a:extLst>
          </p:cNvPr>
          <p:cNvSpPr>
            <a:spLocks noGrp="1"/>
          </p:cNvSpPr>
          <p:nvPr>
            <p:ph type="body" sz="quarter" idx="11" hasCustomPrompt="1"/>
          </p:nvPr>
        </p:nvSpPr>
        <p:spPr>
          <a:xfrm>
            <a:off x="436960" y="304801"/>
            <a:ext cx="8157202" cy="195480"/>
          </a:xfrm>
          <a:prstGeom prst="rect">
            <a:avLst/>
          </a:prstGeom>
        </p:spPr>
        <p:txBody>
          <a:bodyPr vert="horz" lIns="0" tIns="0" rIns="0" bIns="0" rtlCol="0" anchor="t"/>
          <a:lstStyle>
            <a:lvl1pPr marL="0" indent="0">
              <a:lnSpc>
                <a:spcPct val="100000"/>
              </a:lnSpc>
              <a:buNone/>
              <a:defRPr lang="en-US" sz="1050" spc="-23" baseline="0" smtClean="0">
                <a:solidFill>
                  <a:srgbClr val="D1D2D3"/>
                </a:solidFill>
                <a:latin typeface="Core Sans C 45 Regular" panose="020B0603030302020204" pitchFamily="34" charset="0"/>
              </a:defRPr>
            </a:lvl1pPr>
          </a:lstStyle>
          <a:p>
            <a:pPr marL="0" lvl="0">
              <a:lnSpc>
                <a:spcPct val="100000"/>
              </a:lnSpc>
            </a:pPr>
            <a:r>
              <a:rPr lang="en-US"/>
              <a:t>1. Titular de la sección</a:t>
            </a:r>
          </a:p>
        </p:txBody>
      </p:sp>
      <p:sp>
        <p:nvSpPr>
          <p:cNvPr id="21" name="Text Placeholder 22">
            <a:extLst>
              <a:ext uri="{FF2B5EF4-FFF2-40B4-BE49-F238E27FC236}">
                <a16:creationId xmlns:a16="http://schemas.microsoft.com/office/drawing/2014/main" id="{E2CF57B9-54A9-457C-9E7E-EEA38CDCA419}"/>
              </a:ext>
            </a:extLst>
          </p:cNvPr>
          <p:cNvSpPr>
            <a:spLocks noGrp="1"/>
          </p:cNvSpPr>
          <p:nvPr>
            <p:ph type="body" sz="quarter" idx="12"/>
          </p:nvPr>
        </p:nvSpPr>
        <p:spPr>
          <a:xfrm>
            <a:off x="435769" y="1897857"/>
            <a:ext cx="8158163" cy="2572941"/>
          </a:xfrm>
          <a:prstGeom prst="rect">
            <a:avLst/>
          </a:prstGeom>
        </p:spPr>
        <p:txBody>
          <a:bodyPr/>
          <a:lstStyle>
            <a:lvl1pPr marL="0" indent="0">
              <a:buNone/>
              <a:defRPr kumimoji="0" lang="en-US" sz="1050" b="0" i="0" u="none" strike="noStrike" kern="1200" cap="none" spc="0" normalizeH="0" baseline="0" smtClean="0">
                <a:ln>
                  <a:noFill/>
                </a:ln>
                <a:solidFill>
                  <a:schemeClr val="tx1"/>
                </a:solidFill>
                <a:effectLst/>
                <a:uLnTx/>
                <a:uFillTx/>
                <a:latin typeface="Core Sans C 45 Regular" panose="020B0603030302020204" pitchFamily="34" charset="0"/>
                <a:ea typeface="+mn-ea"/>
                <a:cs typeface="+mn-cs"/>
              </a:defRPr>
            </a:lvl1pPr>
            <a:lvl2pPr marL="171450" indent="-171450">
              <a:buFontTx/>
              <a:buBlip>
                <a:blip r:embed="rId2"/>
              </a:buBlip>
              <a:defRPr kumimoji="0" lang="en-US" sz="1050" b="0" i="0" u="none" strike="noStrike" kern="1200" cap="none" spc="0" normalizeH="0" baseline="0" smtClean="0">
                <a:ln>
                  <a:noFill/>
                </a:ln>
                <a:solidFill>
                  <a:schemeClr val="tx1"/>
                </a:solidFill>
                <a:effectLst/>
                <a:uLnTx/>
                <a:uFillTx/>
                <a:latin typeface="Core Sans C 45 Regular" panose="020B0603030302020204" pitchFamily="34" charset="0"/>
                <a:ea typeface="+mn-ea"/>
                <a:cs typeface="+mn-cs"/>
              </a:defRPr>
            </a:lvl2pPr>
            <a:lvl3pPr marL="264319" indent="-85725">
              <a:buClr>
                <a:schemeClr val="bg2"/>
              </a:buClr>
              <a:buFont typeface="Core Sans C 65 Bold" panose="020B0603030302020204" pitchFamily="34" charset="0"/>
              <a:buChar char="∕"/>
              <a:defRPr kumimoji="0" lang="en-US" sz="1050" b="0" i="0" u="none" strike="noStrike" kern="1200" cap="none" spc="0" normalizeH="0" baseline="0" smtClean="0">
                <a:ln>
                  <a:noFill/>
                </a:ln>
                <a:solidFill>
                  <a:schemeClr val="tx1"/>
                </a:solidFill>
                <a:effectLst/>
                <a:uLnTx/>
                <a:uFillTx/>
                <a:latin typeface="Core Sans C 45 Regular" panose="020B0603030302020204" pitchFamily="34" charset="0"/>
                <a:ea typeface="+mn-ea"/>
                <a:cs typeface="+mn-cs"/>
              </a:defRPr>
            </a:lvl3pPr>
            <a:lvl4pPr marL="367904" indent="-85725">
              <a:buClr>
                <a:schemeClr val="bg2"/>
              </a:buClr>
              <a:buFont typeface="Core Sans C 65 Bold" panose="020B0603030302020204" pitchFamily="34" charset="0"/>
              <a:buChar char="∕"/>
              <a:defRPr kumimoji="0" lang="en-US" sz="1050" b="0" i="0" u="none" strike="noStrike" kern="1200" cap="none" spc="0" normalizeH="0" baseline="0" smtClean="0">
                <a:ln>
                  <a:noFill/>
                </a:ln>
                <a:solidFill>
                  <a:schemeClr val="tx1"/>
                </a:solidFill>
                <a:effectLst/>
                <a:uLnTx/>
                <a:uFillTx/>
                <a:latin typeface="Core Sans C 45 Regular" panose="020B0603030302020204" pitchFamily="34" charset="0"/>
                <a:ea typeface="+mn-ea"/>
                <a:cs typeface="+mn-cs"/>
              </a:defRPr>
            </a:lvl4pPr>
            <a:lvl5pPr marL="500063" indent="-85725">
              <a:buClr>
                <a:schemeClr val="bg2"/>
              </a:buClr>
              <a:buFont typeface="Core Sans C 65 Bold" panose="020B0603030302020204" pitchFamily="34" charset="0"/>
              <a:buChar char="∕"/>
              <a:defRPr kumimoji="0" lang="en-US" sz="1050" b="0" i="0" u="none" strike="noStrike" kern="1200" cap="none" spc="0" normalizeH="0" baseline="0">
                <a:ln>
                  <a:noFill/>
                </a:ln>
                <a:solidFill>
                  <a:schemeClr val="tx1"/>
                </a:solidFill>
                <a:effectLst/>
                <a:uLnTx/>
                <a:uFillTx/>
                <a:latin typeface="Core Sans C 45 Regular" panose="020B0603030302020204" pitchFamily="34" charset="0"/>
                <a:ea typeface="+mn-ea"/>
                <a:cs typeface="+mn-cs"/>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4343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pic>
        <p:nvPicPr>
          <p:cNvPr id="4" name="Google Shape;204;p10">
            <a:extLst>
              <a:ext uri="{FF2B5EF4-FFF2-40B4-BE49-F238E27FC236}">
                <a16:creationId xmlns:a16="http://schemas.microsoft.com/office/drawing/2014/main" id="{3C171290-2C54-4A8B-A7C3-5E1C1B83E3B6}"/>
              </a:ext>
            </a:extLst>
          </p:cNvPr>
          <p:cNvPicPr preferRelativeResize="0"/>
          <p:nvPr userDrawn="1"/>
        </p:nvPicPr>
        <p:blipFill rotWithShape="1">
          <a:blip r:embed="rId2">
            <a:alphaModFix/>
          </a:blip>
          <a:srcRect/>
          <a:stretch/>
        </p:blipFill>
        <p:spPr>
          <a:xfrm>
            <a:off x="8062175" y="4771707"/>
            <a:ext cx="1081825" cy="378232"/>
          </a:xfrm>
          <a:prstGeom prst="rect">
            <a:avLst/>
          </a:prstGeom>
          <a:noFill/>
          <a:ln>
            <a:noFill/>
          </a:ln>
        </p:spPr>
      </p:pic>
      <p:sp>
        <p:nvSpPr>
          <p:cNvPr id="6" name="Google Shape;200;p10">
            <a:extLst>
              <a:ext uri="{FF2B5EF4-FFF2-40B4-BE49-F238E27FC236}">
                <a16:creationId xmlns:a16="http://schemas.microsoft.com/office/drawing/2014/main" id="{6FEC1423-8EE3-4739-AD63-708ACDB61227}"/>
              </a:ext>
            </a:extLst>
          </p:cNvPr>
          <p:cNvSpPr/>
          <p:nvPr userDrawn="1"/>
        </p:nvSpPr>
        <p:spPr>
          <a:xfrm>
            <a:off x="-200" y="-1287"/>
            <a:ext cx="384657" cy="311562"/>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pic>
        <p:nvPicPr>
          <p:cNvPr id="5" name="Google Shape;204;p10">
            <a:extLst>
              <a:ext uri="{FF2B5EF4-FFF2-40B4-BE49-F238E27FC236}">
                <a16:creationId xmlns:a16="http://schemas.microsoft.com/office/drawing/2014/main" id="{BF0A87EA-0987-4143-9596-1110B4DFFE2C}"/>
              </a:ext>
            </a:extLst>
          </p:cNvPr>
          <p:cNvPicPr preferRelativeResize="0"/>
          <p:nvPr userDrawn="1"/>
        </p:nvPicPr>
        <p:blipFill rotWithShape="1">
          <a:blip r:embed="rId2">
            <a:alphaModFix/>
          </a:blip>
          <a:srcRect/>
          <a:stretch/>
        </p:blipFill>
        <p:spPr>
          <a:xfrm>
            <a:off x="8062175" y="4771707"/>
            <a:ext cx="1081825" cy="378232"/>
          </a:xfrm>
          <a:prstGeom prst="rect">
            <a:avLst/>
          </a:prstGeom>
          <a:noFill/>
          <a:ln>
            <a:noFill/>
          </a:ln>
        </p:spPr>
      </p:pic>
      <p:sp>
        <p:nvSpPr>
          <p:cNvPr id="7" name="Google Shape;200;p10">
            <a:extLst>
              <a:ext uri="{FF2B5EF4-FFF2-40B4-BE49-F238E27FC236}">
                <a16:creationId xmlns:a16="http://schemas.microsoft.com/office/drawing/2014/main" id="{B80904D0-8885-4AAD-9110-718E6BC5FC73}"/>
              </a:ext>
            </a:extLst>
          </p:cNvPr>
          <p:cNvSpPr/>
          <p:nvPr userDrawn="1"/>
        </p:nvSpPr>
        <p:spPr>
          <a:xfrm>
            <a:off x="-200" y="-1287"/>
            <a:ext cx="384657" cy="311562"/>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pic>
        <p:nvPicPr>
          <p:cNvPr id="4" name="Google Shape;204;p10">
            <a:extLst>
              <a:ext uri="{FF2B5EF4-FFF2-40B4-BE49-F238E27FC236}">
                <a16:creationId xmlns:a16="http://schemas.microsoft.com/office/drawing/2014/main" id="{8628B6F4-9F87-4A68-BB71-48928EC61D53}"/>
              </a:ext>
            </a:extLst>
          </p:cNvPr>
          <p:cNvPicPr preferRelativeResize="0"/>
          <p:nvPr userDrawn="1"/>
        </p:nvPicPr>
        <p:blipFill rotWithShape="1">
          <a:blip r:embed="rId2">
            <a:alphaModFix/>
          </a:blip>
          <a:srcRect/>
          <a:stretch/>
        </p:blipFill>
        <p:spPr>
          <a:xfrm>
            <a:off x="8062175" y="4771707"/>
            <a:ext cx="1081825" cy="378232"/>
          </a:xfrm>
          <a:prstGeom prst="rect">
            <a:avLst/>
          </a:prstGeom>
          <a:noFill/>
          <a:ln>
            <a:noFill/>
          </a:ln>
        </p:spPr>
      </p:pic>
      <p:sp>
        <p:nvSpPr>
          <p:cNvPr id="6" name="Google Shape;200;p10">
            <a:extLst>
              <a:ext uri="{FF2B5EF4-FFF2-40B4-BE49-F238E27FC236}">
                <a16:creationId xmlns:a16="http://schemas.microsoft.com/office/drawing/2014/main" id="{868D00C3-AC12-4096-BC5A-03BD3D0FD458}"/>
              </a:ext>
            </a:extLst>
          </p:cNvPr>
          <p:cNvSpPr/>
          <p:nvPr userDrawn="1"/>
        </p:nvSpPr>
        <p:spPr>
          <a:xfrm>
            <a:off x="-200" y="-1287"/>
            <a:ext cx="384657" cy="311562"/>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6"/>
          <p:cNvSpPr txBox="1">
            <a:spLocks noGrp="1"/>
          </p:cNvSpPr>
          <p:nvPr>
            <p:ph type="dt" idx="10"/>
          </p:nvPr>
        </p:nvSpPr>
        <p:spPr>
          <a:xfrm>
            <a:off x="228600" y="3178175"/>
            <a:ext cx="1066800" cy="182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6"/>
          <p:cNvSpPr txBox="1">
            <a:spLocks noGrp="1"/>
          </p:cNvSpPr>
          <p:nvPr>
            <p:ph type="ftr" idx="11"/>
          </p:nvPr>
        </p:nvSpPr>
        <p:spPr>
          <a:xfrm>
            <a:off x="1562100" y="3178175"/>
            <a:ext cx="1447800" cy="18256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6"/>
          <p:cNvSpPr txBox="1">
            <a:spLocks noGrp="1"/>
          </p:cNvSpPr>
          <p:nvPr>
            <p:ph type="sldNum" idx="12"/>
          </p:nvPr>
        </p:nvSpPr>
        <p:spPr>
          <a:xfrm>
            <a:off x="3276600" y="3178175"/>
            <a:ext cx="1066800" cy="18256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9pPr>
          </a:lstStyle>
          <a:p>
            <a:fld id="{00000000-1234-1234-1234-123412341234}" type="slidenum">
              <a:rPr lang="en-US" smtClean="0"/>
              <a:pPr/>
              <a:t>‹Nº›</a:t>
            </a:fld>
            <a:endParaRPr lang="en-US"/>
          </a:p>
        </p:txBody>
      </p:sp>
    </p:spTree>
    <p:extLst>
      <p:ext uri="{BB962C8B-B14F-4D97-AF65-F5344CB8AC3E}">
        <p14:creationId xmlns:p14="http://schemas.microsoft.com/office/powerpoint/2010/main" val="2286300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27"/>
          <p:cNvSpPr txBox="1">
            <a:spLocks noGrp="1"/>
          </p:cNvSpPr>
          <p:nvPr>
            <p:ph type="ctrTitle"/>
          </p:nvPr>
        </p:nvSpPr>
        <p:spPr>
          <a:xfrm>
            <a:off x="342900" y="1065212"/>
            <a:ext cx="3886200" cy="73501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7"/>
          <p:cNvSpPr txBox="1">
            <a:spLocks noGrp="1"/>
          </p:cNvSpPr>
          <p:nvPr>
            <p:ph type="subTitle" idx="1"/>
          </p:nvPr>
        </p:nvSpPr>
        <p:spPr>
          <a:xfrm>
            <a:off x="685800" y="1943100"/>
            <a:ext cx="3200400" cy="8763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320"/>
              </a:spcBef>
              <a:spcAft>
                <a:spcPts val="0"/>
              </a:spcAft>
              <a:buClr>
                <a:srgbClr val="888888"/>
              </a:buClr>
              <a:buSzPts val="3200"/>
              <a:buNone/>
              <a:defRPr>
                <a:solidFill>
                  <a:srgbClr val="888888"/>
                </a:solidFill>
              </a:defRPr>
            </a:lvl1pPr>
            <a:lvl2pPr lvl="1" algn="ctr">
              <a:lnSpc>
                <a:spcPct val="100000"/>
              </a:lnSpc>
              <a:spcBef>
                <a:spcPts val="280"/>
              </a:spcBef>
              <a:spcAft>
                <a:spcPts val="0"/>
              </a:spcAft>
              <a:buClr>
                <a:srgbClr val="888888"/>
              </a:buClr>
              <a:buSzPts val="2800"/>
              <a:buNone/>
              <a:defRPr>
                <a:solidFill>
                  <a:srgbClr val="888888"/>
                </a:solidFill>
              </a:defRPr>
            </a:lvl2pPr>
            <a:lvl3pPr lvl="2" algn="ctr">
              <a:lnSpc>
                <a:spcPct val="100000"/>
              </a:lnSpc>
              <a:spcBef>
                <a:spcPts val="240"/>
              </a:spcBef>
              <a:spcAft>
                <a:spcPts val="0"/>
              </a:spcAft>
              <a:buClr>
                <a:srgbClr val="888888"/>
              </a:buClr>
              <a:buSzPts val="2400"/>
              <a:buNone/>
              <a:defRPr>
                <a:solidFill>
                  <a:srgbClr val="888888"/>
                </a:solidFill>
              </a:defRPr>
            </a:lvl3pPr>
            <a:lvl4pPr lvl="3" algn="ctr">
              <a:lnSpc>
                <a:spcPct val="100000"/>
              </a:lnSpc>
              <a:spcBef>
                <a:spcPts val="200"/>
              </a:spcBef>
              <a:spcAft>
                <a:spcPts val="0"/>
              </a:spcAft>
              <a:buClr>
                <a:srgbClr val="888888"/>
              </a:buClr>
              <a:buSzPts val="2000"/>
              <a:buNone/>
              <a:defRPr>
                <a:solidFill>
                  <a:srgbClr val="888888"/>
                </a:solidFill>
              </a:defRPr>
            </a:lvl4pPr>
            <a:lvl5pPr lvl="4" algn="ctr">
              <a:lnSpc>
                <a:spcPct val="100000"/>
              </a:lnSpc>
              <a:spcBef>
                <a:spcPts val="200"/>
              </a:spcBef>
              <a:spcAft>
                <a:spcPts val="0"/>
              </a:spcAft>
              <a:buClr>
                <a:srgbClr val="888888"/>
              </a:buClr>
              <a:buSzPts val="2000"/>
              <a:buNone/>
              <a:defRPr>
                <a:solidFill>
                  <a:srgbClr val="888888"/>
                </a:solidFill>
              </a:defRPr>
            </a:lvl5pPr>
            <a:lvl6pPr lvl="5" algn="ctr">
              <a:lnSpc>
                <a:spcPct val="100000"/>
              </a:lnSpc>
              <a:spcBef>
                <a:spcPts val="200"/>
              </a:spcBef>
              <a:spcAft>
                <a:spcPts val="0"/>
              </a:spcAft>
              <a:buClr>
                <a:srgbClr val="888888"/>
              </a:buClr>
              <a:buSzPts val="2000"/>
              <a:buNone/>
              <a:defRPr>
                <a:solidFill>
                  <a:srgbClr val="888888"/>
                </a:solidFill>
              </a:defRPr>
            </a:lvl6pPr>
            <a:lvl7pPr lvl="6" algn="ctr">
              <a:lnSpc>
                <a:spcPct val="100000"/>
              </a:lnSpc>
              <a:spcBef>
                <a:spcPts val="200"/>
              </a:spcBef>
              <a:spcAft>
                <a:spcPts val="0"/>
              </a:spcAft>
              <a:buClr>
                <a:srgbClr val="888888"/>
              </a:buClr>
              <a:buSzPts val="2000"/>
              <a:buNone/>
              <a:defRPr>
                <a:solidFill>
                  <a:srgbClr val="888888"/>
                </a:solidFill>
              </a:defRPr>
            </a:lvl7pPr>
            <a:lvl8pPr lvl="7" algn="ctr">
              <a:lnSpc>
                <a:spcPct val="100000"/>
              </a:lnSpc>
              <a:spcBef>
                <a:spcPts val="200"/>
              </a:spcBef>
              <a:spcAft>
                <a:spcPts val="0"/>
              </a:spcAft>
              <a:buClr>
                <a:srgbClr val="888888"/>
              </a:buClr>
              <a:buSzPts val="2000"/>
              <a:buNone/>
              <a:defRPr>
                <a:solidFill>
                  <a:srgbClr val="888888"/>
                </a:solidFill>
              </a:defRPr>
            </a:lvl8pPr>
            <a:lvl9pPr lvl="8" algn="ctr">
              <a:lnSpc>
                <a:spcPct val="100000"/>
              </a:lnSpc>
              <a:spcBef>
                <a:spcPts val="200"/>
              </a:spcBef>
              <a:spcAft>
                <a:spcPts val="0"/>
              </a:spcAft>
              <a:buClr>
                <a:srgbClr val="888888"/>
              </a:buClr>
              <a:buSzPts val="2000"/>
              <a:buNone/>
              <a:defRPr>
                <a:solidFill>
                  <a:srgbClr val="888888"/>
                </a:solidFill>
              </a:defRPr>
            </a:lvl9pPr>
          </a:lstStyle>
          <a:p>
            <a:endParaRPr/>
          </a:p>
        </p:txBody>
      </p:sp>
      <p:sp>
        <p:nvSpPr>
          <p:cNvPr id="18" name="Google Shape;18;p27"/>
          <p:cNvSpPr txBox="1">
            <a:spLocks noGrp="1"/>
          </p:cNvSpPr>
          <p:nvPr>
            <p:ph type="dt" idx="10"/>
          </p:nvPr>
        </p:nvSpPr>
        <p:spPr>
          <a:xfrm>
            <a:off x="228600" y="3178175"/>
            <a:ext cx="1066800" cy="182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7"/>
          <p:cNvSpPr txBox="1">
            <a:spLocks noGrp="1"/>
          </p:cNvSpPr>
          <p:nvPr>
            <p:ph type="ftr" idx="11"/>
          </p:nvPr>
        </p:nvSpPr>
        <p:spPr>
          <a:xfrm>
            <a:off x="1562100" y="3178175"/>
            <a:ext cx="1447800" cy="18256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7"/>
          <p:cNvSpPr txBox="1">
            <a:spLocks noGrp="1"/>
          </p:cNvSpPr>
          <p:nvPr>
            <p:ph type="sldNum" idx="12"/>
          </p:nvPr>
        </p:nvSpPr>
        <p:spPr>
          <a:xfrm>
            <a:off x="3276600" y="3178175"/>
            <a:ext cx="1066800" cy="18256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9pPr>
          </a:lstStyle>
          <a:p>
            <a:fld id="{00000000-1234-1234-1234-123412341234}" type="slidenum">
              <a:rPr lang="en-US" smtClean="0"/>
              <a:pPr/>
              <a:t>‹Nº›</a:t>
            </a:fld>
            <a:endParaRPr lang="en-US"/>
          </a:p>
        </p:txBody>
      </p:sp>
    </p:spTree>
    <p:extLst>
      <p:ext uri="{BB962C8B-B14F-4D97-AF65-F5344CB8AC3E}">
        <p14:creationId xmlns:p14="http://schemas.microsoft.com/office/powerpoint/2010/main" val="3786726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28"/>
          <p:cNvSpPr txBox="1">
            <a:spLocks noGrp="1"/>
          </p:cNvSpPr>
          <p:nvPr>
            <p:ph type="title"/>
          </p:nvPr>
        </p:nvSpPr>
        <p:spPr>
          <a:xfrm>
            <a:off x="228600" y="137319"/>
            <a:ext cx="4114800" cy="571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8"/>
          <p:cNvSpPr txBox="1">
            <a:spLocks noGrp="1"/>
          </p:cNvSpPr>
          <p:nvPr>
            <p:ph type="body" idx="1"/>
          </p:nvPr>
        </p:nvSpPr>
        <p:spPr>
          <a:xfrm>
            <a:off x="228600" y="800100"/>
            <a:ext cx="4114800" cy="2262982"/>
          </a:xfrm>
          <a:prstGeom prst="rect">
            <a:avLst/>
          </a:prstGeom>
          <a:noFill/>
          <a:ln>
            <a:noFill/>
          </a:ln>
        </p:spPr>
        <p:txBody>
          <a:bodyPr spcFirstLastPara="1" wrap="square" lIns="91425" tIns="45700" rIns="91425" bIns="45700" anchor="t" anchorCtr="0">
            <a:normAutofit/>
          </a:bodyPr>
          <a:lstStyle>
            <a:lvl1pPr marL="228600" lvl="0" indent="-171450" algn="l">
              <a:lnSpc>
                <a:spcPct val="100000"/>
              </a:lnSpc>
              <a:spcBef>
                <a:spcPts val="180"/>
              </a:spcBef>
              <a:spcAft>
                <a:spcPts val="0"/>
              </a:spcAft>
              <a:buClr>
                <a:schemeClr val="dk1"/>
              </a:buClr>
              <a:buSzPts val="1800"/>
              <a:buChar char="•"/>
              <a:defRPr/>
            </a:lvl1pPr>
            <a:lvl2pPr marL="457200" lvl="1" indent="-171450" algn="l">
              <a:lnSpc>
                <a:spcPct val="100000"/>
              </a:lnSpc>
              <a:spcBef>
                <a:spcPts val="180"/>
              </a:spcBef>
              <a:spcAft>
                <a:spcPts val="0"/>
              </a:spcAft>
              <a:buClr>
                <a:schemeClr val="dk1"/>
              </a:buClr>
              <a:buSzPts val="1800"/>
              <a:buChar char="–"/>
              <a:defRPr/>
            </a:lvl2pPr>
            <a:lvl3pPr marL="685800" lvl="2" indent="-171450" algn="l">
              <a:lnSpc>
                <a:spcPct val="100000"/>
              </a:lnSpc>
              <a:spcBef>
                <a:spcPts val="180"/>
              </a:spcBef>
              <a:spcAft>
                <a:spcPts val="0"/>
              </a:spcAft>
              <a:buClr>
                <a:schemeClr val="dk1"/>
              </a:buClr>
              <a:buSzPts val="1800"/>
              <a:buChar char="•"/>
              <a:defRPr/>
            </a:lvl3pPr>
            <a:lvl4pPr marL="914400" lvl="3" indent="-171450" algn="l">
              <a:lnSpc>
                <a:spcPct val="100000"/>
              </a:lnSpc>
              <a:spcBef>
                <a:spcPts val="180"/>
              </a:spcBef>
              <a:spcAft>
                <a:spcPts val="0"/>
              </a:spcAft>
              <a:buClr>
                <a:schemeClr val="dk1"/>
              </a:buClr>
              <a:buSzPts val="1800"/>
              <a:buChar char="–"/>
              <a:defRPr/>
            </a:lvl4pPr>
            <a:lvl5pPr marL="1143000" lvl="4" indent="-171450" algn="l">
              <a:lnSpc>
                <a:spcPct val="100000"/>
              </a:lnSpc>
              <a:spcBef>
                <a:spcPts val="180"/>
              </a:spcBef>
              <a:spcAft>
                <a:spcPts val="0"/>
              </a:spcAft>
              <a:buClr>
                <a:schemeClr val="dk1"/>
              </a:buClr>
              <a:buSzPts val="1800"/>
              <a:buChar char="»"/>
              <a:defRPr/>
            </a:lvl5pPr>
            <a:lvl6pPr marL="1371600" lvl="5" indent="-171450" algn="l">
              <a:lnSpc>
                <a:spcPct val="100000"/>
              </a:lnSpc>
              <a:spcBef>
                <a:spcPts val="180"/>
              </a:spcBef>
              <a:spcAft>
                <a:spcPts val="0"/>
              </a:spcAft>
              <a:buClr>
                <a:schemeClr val="dk1"/>
              </a:buClr>
              <a:buSzPts val="1800"/>
              <a:buChar char="•"/>
              <a:defRPr/>
            </a:lvl6pPr>
            <a:lvl7pPr marL="1600200" lvl="6" indent="-171450" algn="l">
              <a:lnSpc>
                <a:spcPct val="100000"/>
              </a:lnSpc>
              <a:spcBef>
                <a:spcPts val="180"/>
              </a:spcBef>
              <a:spcAft>
                <a:spcPts val="0"/>
              </a:spcAft>
              <a:buClr>
                <a:schemeClr val="dk1"/>
              </a:buClr>
              <a:buSzPts val="1800"/>
              <a:buChar char="•"/>
              <a:defRPr/>
            </a:lvl7pPr>
            <a:lvl8pPr marL="1828800" lvl="7" indent="-171450" algn="l">
              <a:lnSpc>
                <a:spcPct val="100000"/>
              </a:lnSpc>
              <a:spcBef>
                <a:spcPts val="180"/>
              </a:spcBef>
              <a:spcAft>
                <a:spcPts val="0"/>
              </a:spcAft>
              <a:buClr>
                <a:schemeClr val="dk1"/>
              </a:buClr>
              <a:buSzPts val="1800"/>
              <a:buChar char="•"/>
              <a:defRPr/>
            </a:lvl8pPr>
            <a:lvl9pPr marL="2057400" lvl="8" indent="-171450" algn="l">
              <a:lnSpc>
                <a:spcPct val="100000"/>
              </a:lnSpc>
              <a:spcBef>
                <a:spcPts val="180"/>
              </a:spcBef>
              <a:spcAft>
                <a:spcPts val="0"/>
              </a:spcAft>
              <a:buClr>
                <a:schemeClr val="dk1"/>
              </a:buClr>
              <a:buSzPts val="1800"/>
              <a:buChar char="•"/>
              <a:defRPr/>
            </a:lvl9pPr>
          </a:lstStyle>
          <a:p>
            <a:endParaRPr/>
          </a:p>
        </p:txBody>
      </p:sp>
      <p:sp>
        <p:nvSpPr>
          <p:cNvPr id="24" name="Google Shape;24;p28"/>
          <p:cNvSpPr txBox="1">
            <a:spLocks noGrp="1"/>
          </p:cNvSpPr>
          <p:nvPr>
            <p:ph type="dt" idx="10"/>
          </p:nvPr>
        </p:nvSpPr>
        <p:spPr>
          <a:xfrm>
            <a:off x="228600" y="3178175"/>
            <a:ext cx="1066800" cy="182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1562100" y="3178175"/>
            <a:ext cx="1447800" cy="18256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8"/>
          <p:cNvSpPr txBox="1">
            <a:spLocks noGrp="1"/>
          </p:cNvSpPr>
          <p:nvPr>
            <p:ph type="sldNum" idx="12"/>
          </p:nvPr>
        </p:nvSpPr>
        <p:spPr>
          <a:xfrm>
            <a:off x="3276600" y="3178175"/>
            <a:ext cx="1066800" cy="18256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9pPr>
          </a:lstStyle>
          <a:p>
            <a:fld id="{00000000-1234-1234-1234-123412341234}" type="slidenum">
              <a:rPr lang="en-US" smtClean="0"/>
              <a:pPr/>
              <a:t>‹Nº›</a:t>
            </a:fld>
            <a:endParaRPr lang="en-US"/>
          </a:p>
        </p:txBody>
      </p:sp>
    </p:spTree>
    <p:extLst>
      <p:ext uri="{BB962C8B-B14F-4D97-AF65-F5344CB8AC3E}">
        <p14:creationId xmlns:p14="http://schemas.microsoft.com/office/powerpoint/2010/main" val="2951993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29"/>
          <p:cNvSpPr txBox="1">
            <a:spLocks noGrp="1"/>
          </p:cNvSpPr>
          <p:nvPr>
            <p:ph type="title"/>
          </p:nvPr>
        </p:nvSpPr>
        <p:spPr>
          <a:xfrm>
            <a:off x="361157" y="2203450"/>
            <a:ext cx="3886200" cy="68103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2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9"/>
          <p:cNvSpPr txBox="1">
            <a:spLocks noGrp="1"/>
          </p:cNvSpPr>
          <p:nvPr>
            <p:ph type="body" idx="1"/>
          </p:nvPr>
        </p:nvSpPr>
        <p:spPr>
          <a:xfrm>
            <a:off x="361157" y="1453357"/>
            <a:ext cx="3886200" cy="750094"/>
          </a:xfrm>
          <a:prstGeom prst="rect">
            <a:avLst/>
          </a:prstGeom>
          <a:noFill/>
          <a:ln>
            <a:noFill/>
          </a:ln>
        </p:spPr>
        <p:txBody>
          <a:bodyPr spcFirstLastPara="1" wrap="square" lIns="91425" tIns="45700" rIns="91425" bIns="45700" anchor="b" anchorCtr="0">
            <a:normAutofit/>
          </a:bodyPr>
          <a:lstStyle>
            <a:lvl1pPr marL="228600" lvl="0" indent="-114300" algn="l">
              <a:lnSpc>
                <a:spcPct val="100000"/>
              </a:lnSpc>
              <a:spcBef>
                <a:spcPts val="200"/>
              </a:spcBef>
              <a:spcAft>
                <a:spcPts val="0"/>
              </a:spcAft>
              <a:buClr>
                <a:srgbClr val="888888"/>
              </a:buClr>
              <a:buSzPts val="2000"/>
              <a:buNone/>
              <a:defRPr sz="1000">
                <a:solidFill>
                  <a:srgbClr val="888888"/>
                </a:solidFill>
              </a:defRPr>
            </a:lvl1pPr>
            <a:lvl2pPr marL="457200" lvl="1" indent="-114300" algn="l">
              <a:lnSpc>
                <a:spcPct val="100000"/>
              </a:lnSpc>
              <a:spcBef>
                <a:spcPts val="180"/>
              </a:spcBef>
              <a:spcAft>
                <a:spcPts val="0"/>
              </a:spcAft>
              <a:buClr>
                <a:srgbClr val="888888"/>
              </a:buClr>
              <a:buSzPts val="1800"/>
              <a:buNone/>
              <a:defRPr sz="900">
                <a:solidFill>
                  <a:srgbClr val="888888"/>
                </a:solidFill>
              </a:defRPr>
            </a:lvl2pPr>
            <a:lvl3pPr marL="685800" lvl="2" indent="-114300" algn="l">
              <a:lnSpc>
                <a:spcPct val="100000"/>
              </a:lnSpc>
              <a:spcBef>
                <a:spcPts val="160"/>
              </a:spcBef>
              <a:spcAft>
                <a:spcPts val="0"/>
              </a:spcAft>
              <a:buClr>
                <a:srgbClr val="888888"/>
              </a:buClr>
              <a:buSzPts val="1600"/>
              <a:buNone/>
              <a:defRPr sz="800">
                <a:solidFill>
                  <a:srgbClr val="888888"/>
                </a:solidFill>
              </a:defRPr>
            </a:lvl3pPr>
            <a:lvl4pPr marL="914400" lvl="3" indent="-114300" algn="l">
              <a:lnSpc>
                <a:spcPct val="100000"/>
              </a:lnSpc>
              <a:spcBef>
                <a:spcPts val="140"/>
              </a:spcBef>
              <a:spcAft>
                <a:spcPts val="0"/>
              </a:spcAft>
              <a:buClr>
                <a:srgbClr val="888888"/>
              </a:buClr>
              <a:buSzPts val="1400"/>
              <a:buNone/>
              <a:defRPr sz="700">
                <a:solidFill>
                  <a:srgbClr val="888888"/>
                </a:solidFill>
              </a:defRPr>
            </a:lvl4pPr>
            <a:lvl5pPr marL="1143000" lvl="4" indent="-114300" algn="l">
              <a:lnSpc>
                <a:spcPct val="100000"/>
              </a:lnSpc>
              <a:spcBef>
                <a:spcPts val="140"/>
              </a:spcBef>
              <a:spcAft>
                <a:spcPts val="0"/>
              </a:spcAft>
              <a:buClr>
                <a:srgbClr val="888888"/>
              </a:buClr>
              <a:buSzPts val="1400"/>
              <a:buNone/>
              <a:defRPr sz="700">
                <a:solidFill>
                  <a:srgbClr val="888888"/>
                </a:solidFill>
              </a:defRPr>
            </a:lvl5pPr>
            <a:lvl6pPr marL="1371600" lvl="5" indent="-114300" algn="l">
              <a:lnSpc>
                <a:spcPct val="100000"/>
              </a:lnSpc>
              <a:spcBef>
                <a:spcPts val="140"/>
              </a:spcBef>
              <a:spcAft>
                <a:spcPts val="0"/>
              </a:spcAft>
              <a:buClr>
                <a:srgbClr val="888888"/>
              </a:buClr>
              <a:buSzPts val="1400"/>
              <a:buNone/>
              <a:defRPr sz="700">
                <a:solidFill>
                  <a:srgbClr val="888888"/>
                </a:solidFill>
              </a:defRPr>
            </a:lvl6pPr>
            <a:lvl7pPr marL="1600200" lvl="6" indent="-114300" algn="l">
              <a:lnSpc>
                <a:spcPct val="100000"/>
              </a:lnSpc>
              <a:spcBef>
                <a:spcPts val="140"/>
              </a:spcBef>
              <a:spcAft>
                <a:spcPts val="0"/>
              </a:spcAft>
              <a:buClr>
                <a:srgbClr val="888888"/>
              </a:buClr>
              <a:buSzPts val="1400"/>
              <a:buNone/>
              <a:defRPr sz="700">
                <a:solidFill>
                  <a:srgbClr val="888888"/>
                </a:solidFill>
              </a:defRPr>
            </a:lvl7pPr>
            <a:lvl8pPr marL="1828800" lvl="7" indent="-114300" algn="l">
              <a:lnSpc>
                <a:spcPct val="100000"/>
              </a:lnSpc>
              <a:spcBef>
                <a:spcPts val="140"/>
              </a:spcBef>
              <a:spcAft>
                <a:spcPts val="0"/>
              </a:spcAft>
              <a:buClr>
                <a:srgbClr val="888888"/>
              </a:buClr>
              <a:buSzPts val="1400"/>
              <a:buNone/>
              <a:defRPr sz="700">
                <a:solidFill>
                  <a:srgbClr val="888888"/>
                </a:solidFill>
              </a:defRPr>
            </a:lvl8pPr>
            <a:lvl9pPr marL="2057400" lvl="8" indent="-114300" algn="l">
              <a:lnSpc>
                <a:spcPct val="100000"/>
              </a:lnSpc>
              <a:spcBef>
                <a:spcPts val="140"/>
              </a:spcBef>
              <a:spcAft>
                <a:spcPts val="0"/>
              </a:spcAft>
              <a:buClr>
                <a:srgbClr val="888888"/>
              </a:buClr>
              <a:buSzPts val="1400"/>
              <a:buNone/>
              <a:defRPr sz="700">
                <a:solidFill>
                  <a:srgbClr val="888888"/>
                </a:solidFill>
              </a:defRPr>
            </a:lvl9pPr>
          </a:lstStyle>
          <a:p>
            <a:endParaRPr/>
          </a:p>
        </p:txBody>
      </p:sp>
      <p:sp>
        <p:nvSpPr>
          <p:cNvPr id="30" name="Google Shape;30;p29"/>
          <p:cNvSpPr txBox="1">
            <a:spLocks noGrp="1"/>
          </p:cNvSpPr>
          <p:nvPr>
            <p:ph type="dt" idx="10"/>
          </p:nvPr>
        </p:nvSpPr>
        <p:spPr>
          <a:xfrm>
            <a:off x="228600" y="3178175"/>
            <a:ext cx="1066800" cy="182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9"/>
          <p:cNvSpPr txBox="1">
            <a:spLocks noGrp="1"/>
          </p:cNvSpPr>
          <p:nvPr>
            <p:ph type="ftr" idx="11"/>
          </p:nvPr>
        </p:nvSpPr>
        <p:spPr>
          <a:xfrm>
            <a:off x="1562100" y="3178175"/>
            <a:ext cx="1447800" cy="18256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9"/>
          <p:cNvSpPr txBox="1">
            <a:spLocks noGrp="1"/>
          </p:cNvSpPr>
          <p:nvPr>
            <p:ph type="sldNum" idx="12"/>
          </p:nvPr>
        </p:nvSpPr>
        <p:spPr>
          <a:xfrm>
            <a:off x="3276600" y="3178175"/>
            <a:ext cx="1066800" cy="18256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9pPr>
          </a:lstStyle>
          <a:p>
            <a:fld id="{00000000-1234-1234-1234-123412341234}" type="slidenum">
              <a:rPr lang="en-US" smtClean="0"/>
              <a:pPr/>
              <a:t>‹Nº›</a:t>
            </a:fld>
            <a:endParaRPr lang="en-US"/>
          </a:p>
        </p:txBody>
      </p:sp>
    </p:spTree>
    <p:extLst>
      <p:ext uri="{BB962C8B-B14F-4D97-AF65-F5344CB8AC3E}">
        <p14:creationId xmlns:p14="http://schemas.microsoft.com/office/powerpoint/2010/main" val="3282750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3"/>
        <p:cNvGrpSpPr/>
        <p:nvPr/>
      </p:nvGrpSpPr>
      <p:grpSpPr>
        <a:xfrm>
          <a:off x="0" y="0"/>
          <a:ext cx="0" cy="0"/>
          <a:chOff x="0" y="0"/>
          <a:chExt cx="0" cy="0"/>
        </a:xfrm>
      </p:grpSpPr>
      <p:sp>
        <p:nvSpPr>
          <p:cNvPr id="34" name="Google Shape;34;p30"/>
          <p:cNvSpPr txBox="1">
            <a:spLocks noGrp="1"/>
          </p:cNvSpPr>
          <p:nvPr>
            <p:ph type="title"/>
          </p:nvPr>
        </p:nvSpPr>
        <p:spPr>
          <a:xfrm>
            <a:off x="228600" y="137319"/>
            <a:ext cx="4114800" cy="571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0"/>
          <p:cNvSpPr txBox="1">
            <a:spLocks noGrp="1"/>
          </p:cNvSpPr>
          <p:nvPr>
            <p:ph type="body" idx="1"/>
          </p:nvPr>
        </p:nvSpPr>
        <p:spPr>
          <a:xfrm>
            <a:off x="228600" y="800100"/>
            <a:ext cx="2019300" cy="2262982"/>
          </a:xfrm>
          <a:prstGeom prst="rect">
            <a:avLst/>
          </a:prstGeom>
          <a:noFill/>
          <a:ln>
            <a:noFill/>
          </a:ln>
        </p:spPr>
        <p:txBody>
          <a:bodyPr spcFirstLastPara="1" wrap="square" lIns="91425" tIns="45700" rIns="91425" bIns="45700" anchor="t" anchorCtr="0">
            <a:normAutofit/>
          </a:bodyPr>
          <a:lstStyle>
            <a:lvl1pPr marL="228600" lvl="0" indent="-203200" algn="l">
              <a:lnSpc>
                <a:spcPct val="100000"/>
              </a:lnSpc>
              <a:spcBef>
                <a:spcPts val="280"/>
              </a:spcBef>
              <a:spcAft>
                <a:spcPts val="0"/>
              </a:spcAft>
              <a:buClr>
                <a:schemeClr val="dk1"/>
              </a:buClr>
              <a:buSzPts val="2800"/>
              <a:buChar char="•"/>
              <a:defRPr sz="1400"/>
            </a:lvl1pPr>
            <a:lvl2pPr marL="457200" lvl="1" indent="-190500" algn="l">
              <a:lnSpc>
                <a:spcPct val="100000"/>
              </a:lnSpc>
              <a:spcBef>
                <a:spcPts val="240"/>
              </a:spcBef>
              <a:spcAft>
                <a:spcPts val="0"/>
              </a:spcAft>
              <a:buClr>
                <a:schemeClr val="dk1"/>
              </a:buClr>
              <a:buSzPts val="2400"/>
              <a:buChar char="–"/>
              <a:defRPr sz="1200"/>
            </a:lvl2pPr>
            <a:lvl3pPr marL="685800" lvl="2" indent="-177800" algn="l">
              <a:lnSpc>
                <a:spcPct val="100000"/>
              </a:lnSpc>
              <a:spcBef>
                <a:spcPts val="200"/>
              </a:spcBef>
              <a:spcAft>
                <a:spcPts val="0"/>
              </a:spcAft>
              <a:buClr>
                <a:schemeClr val="dk1"/>
              </a:buClr>
              <a:buSzPts val="2000"/>
              <a:buChar char="•"/>
              <a:defRPr sz="1000"/>
            </a:lvl3pPr>
            <a:lvl4pPr marL="914400" lvl="3" indent="-171450" algn="l">
              <a:lnSpc>
                <a:spcPct val="100000"/>
              </a:lnSpc>
              <a:spcBef>
                <a:spcPts val="180"/>
              </a:spcBef>
              <a:spcAft>
                <a:spcPts val="0"/>
              </a:spcAft>
              <a:buClr>
                <a:schemeClr val="dk1"/>
              </a:buClr>
              <a:buSzPts val="1800"/>
              <a:buChar char="–"/>
              <a:defRPr sz="900"/>
            </a:lvl4pPr>
            <a:lvl5pPr marL="1143000" lvl="4" indent="-171450" algn="l">
              <a:lnSpc>
                <a:spcPct val="100000"/>
              </a:lnSpc>
              <a:spcBef>
                <a:spcPts val="180"/>
              </a:spcBef>
              <a:spcAft>
                <a:spcPts val="0"/>
              </a:spcAft>
              <a:buClr>
                <a:schemeClr val="dk1"/>
              </a:buClr>
              <a:buSzPts val="1800"/>
              <a:buChar char="»"/>
              <a:defRPr sz="900"/>
            </a:lvl5pPr>
            <a:lvl6pPr marL="1371600" lvl="5" indent="-171450" algn="l">
              <a:lnSpc>
                <a:spcPct val="100000"/>
              </a:lnSpc>
              <a:spcBef>
                <a:spcPts val="180"/>
              </a:spcBef>
              <a:spcAft>
                <a:spcPts val="0"/>
              </a:spcAft>
              <a:buClr>
                <a:schemeClr val="dk1"/>
              </a:buClr>
              <a:buSzPts val="1800"/>
              <a:buChar char="•"/>
              <a:defRPr sz="900"/>
            </a:lvl6pPr>
            <a:lvl7pPr marL="1600200" lvl="6" indent="-171450" algn="l">
              <a:lnSpc>
                <a:spcPct val="100000"/>
              </a:lnSpc>
              <a:spcBef>
                <a:spcPts val="180"/>
              </a:spcBef>
              <a:spcAft>
                <a:spcPts val="0"/>
              </a:spcAft>
              <a:buClr>
                <a:schemeClr val="dk1"/>
              </a:buClr>
              <a:buSzPts val="1800"/>
              <a:buChar char="•"/>
              <a:defRPr sz="900"/>
            </a:lvl7pPr>
            <a:lvl8pPr marL="1828800" lvl="7" indent="-171450" algn="l">
              <a:lnSpc>
                <a:spcPct val="100000"/>
              </a:lnSpc>
              <a:spcBef>
                <a:spcPts val="180"/>
              </a:spcBef>
              <a:spcAft>
                <a:spcPts val="0"/>
              </a:spcAft>
              <a:buClr>
                <a:schemeClr val="dk1"/>
              </a:buClr>
              <a:buSzPts val="1800"/>
              <a:buChar char="•"/>
              <a:defRPr sz="900"/>
            </a:lvl8pPr>
            <a:lvl9pPr marL="2057400" lvl="8" indent="-171450" algn="l">
              <a:lnSpc>
                <a:spcPct val="100000"/>
              </a:lnSpc>
              <a:spcBef>
                <a:spcPts val="180"/>
              </a:spcBef>
              <a:spcAft>
                <a:spcPts val="0"/>
              </a:spcAft>
              <a:buClr>
                <a:schemeClr val="dk1"/>
              </a:buClr>
              <a:buSzPts val="1800"/>
              <a:buChar char="•"/>
              <a:defRPr sz="900"/>
            </a:lvl9pPr>
          </a:lstStyle>
          <a:p>
            <a:endParaRPr/>
          </a:p>
        </p:txBody>
      </p:sp>
      <p:sp>
        <p:nvSpPr>
          <p:cNvPr id="36" name="Google Shape;36;p30"/>
          <p:cNvSpPr txBox="1">
            <a:spLocks noGrp="1"/>
          </p:cNvSpPr>
          <p:nvPr>
            <p:ph type="body" idx="2"/>
          </p:nvPr>
        </p:nvSpPr>
        <p:spPr>
          <a:xfrm>
            <a:off x="2324100" y="800100"/>
            <a:ext cx="2019300" cy="2262982"/>
          </a:xfrm>
          <a:prstGeom prst="rect">
            <a:avLst/>
          </a:prstGeom>
          <a:noFill/>
          <a:ln>
            <a:noFill/>
          </a:ln>
        </p:spPr>
        <p:txBody>
          <a:bodyPr spcFirstLastPara="1" wrap="square" lIns="91425" tIns="45700" rIns="91425" bIns="45700" anchor="t" anchorCtr="0">
            <a:normAutofit/>
          </a:bodyPr>
          <a:lstStyle>
            <a:lvl1pPr marL="228600" lvl="0" indent="-203200" algn="l">
              <a:lnSpc>
                <a:spcPct val="100000"/>
              </a:lnSpc>
              <a:spcBef>
                <a:spcPts val="280"/>
              </a:spcBef>
              <a:spcAft>
                <a:spcPts val="0"/>
              </a:spcAft>
              <a:buClr>
                <a:schemeClr val="dk1"/>
              </a:buClr>
              <a:buSzPts val="2800"/>
              <a:buChar char="•"/>
              <a:defRPr sz="1400"/>
            </a:lvl1pPr>
            <a:lvl2pPr marL="457200" lvl="1" indent="-190500" algn="l">
              <a:lnSpc>
                <a:spcPct val="100000"/>
              </a:lnSpc>
              <a:spcBef>
                <a:spcPts val="240"/>
              </a:spcBef>
              <a:spcAft>
                <a:spcPts val="0"/>
              </a:spcAft>
              <a:buClr>
                <a:schemeClr val="dk1"/>
              </a:buClr>
              <a:buSzPts val="2400"/>
              <a:buChar char="–"/>
              <a:defRPr sz="1200"/>
            </a:lvl2pPr>
            <a:lvl3pPr marL="685800" lvl="2" indent="-177800" algn="l">
              <a:lnSpc>
                <a:spcPct val="100000"/>
              </a:lnSpc>
              <a:spcBef>
                <a:spcPts val="200"/>
              </a:spcBef>
              <a:spcAft>
                <a:spcPts val="0"/>
              </a:spcAft>
              <a:buClr>
                <a:schemeClr val="dk1"/>
              </a:buClr>
              <a:buSzPts val="2000"/>
              <a:buChar char="•"/>
              <a:defRPr sz="1000"/>
            </a:lvl3pPr>
            <a:lvl4pPr marL="914400" lvl="3" indent="-171450" algn="l">
              <a:lnSpc>
                <a:spcPct val="100000"/>
              </a:lnSpc>
              <a:spcBef>
                <a:spcPts val="180"/>
              </a:spcBef>
              <a:spcAft>
                <a:spcPts val="0"/>
              </a:spcAft>
              <a:buClr>
                <a:schemeClr val="dk1"/>
              </a:buClr>
              <a:buSzPts val="1800"/>
              <a:buChar char="–"/>
              <a:defRPr sz="900"/>
            </a:lvl4pPr>
            <a:lvl5pPr marL="1143000" lvl="4" indent="-171450" algn="l">
              <a:lnSpc>
                <a:spcPct val="100000"/>
              </a:lnSpc>
              <a:spcBef>
                <a:spcPts val="180"/>
              </a:spcBef>
              <a:spcAft>
                <a:spcPts val="0"/>
              </a:spcAft>
              <a:buClr>
                <a:schemeClr val="dk1"/>
              </a:buClr>
              <a:buSzPts val="1800"/>
              <a:buChar char="»"/>
              <a:defRPr sz="900"/>
            </a:lvl5pPr>
            <a:lvl6pPr marL="1371600" lvl="5" indent="-171450" algn="l">
              <a:lnSpc>
                <a:spcPct val="100000"/>
              </a:lnSpc>
              <a:spcBef>
                <a:spcPts val="180"/>
              </a:spcBef>
              <a:spcAft>
                <a:spcPts val="0"/>
              </a:spcAft>
              <a:buClr>
                <a:schemeClr val="dk1"/>
              </a:buClr>
              <a:buSzPts val="1800"/>
              <a:buChar char="•"/>
              <a:defRPr sz="900"/>
            </a:lvl6pPr>
            <a:lvl7pPr marL="1600200" lvl="6" indent="-171450" algn="l">
              <a:lnSpc>
                <a:spcPct val="100000"/>
              </a:lnSpc>
              <a:spcBef>
                <a:spcPts val="180"/>
              </a:spcBef>
              <a:spcAft>
                <a:spcPts val="0"/>
              </a:spcAft>
              <a:buClr>
                <a:schemeClr val="dk1"/>
              </a:buClr>
              <a:buSzPts val="1800"/>
              <a:buChar char="•"/>
              <a:defRPr sz="900"/>
            </a:lvl7pPr>
            <a:lvl8pPr marL="1828800" lvl="7" indent="-171450" algn="l">
              <a:lnSpc>
                <a:spcPct val="100000"/>
              </a:lnSpc>
              <a:spcBef>
                <a:spcPts val="180"/>
              </a:spcBef>
              <a:spcAft>
                <a:spcPts val="0"/>
              </a:spcAft>
              <a:buClr>
                <a:schemeClr val="dk1"/>
              </a:buClr>
              <a:buSzPts val="1800"/>
              <a:buChar char="•"/>
              <a:defRPr sz="900"/>
            </a:lvl8pPr>
            <a:lvl9pPr marL="2057400" lvl="8" indent="-171450" algn="l">
              <a:lnSpc>
                <a:spcPct val="100000"/>
              </a:lnSpc>
              <a:spcBef>
                <a:spcPts val="180"/>
              </a:spcBef>
              <a:spcAft>
                <a:spcPts val="0"/>
              </a:spcAft>
              <a:buClr>
                <a:schemeClr val="dk1"/>
              </a:buClr>
              <a:buSzPts val="1800"/>
              <a:buChar char="•"/>
              <a:defRPr sz="900"/>
            </a:lvl9pPr>
          </a:lstStyle>
          <a:p>
            <a:endParaRPr/>
          </a:p>
        </p:txBody>
      </p:sp>
      <p:sp>
        <p:nvSpPr>
          <p:cNvPr id="37" name="Google Shape;37;p30"/>
          <p:cNvSpPr txBox="1">
            <a:spLocks noGrp="1"/>
          </p:cNvSpPr>
          <p:nvPr>
            <p:ph type="dt" idx="10"/>
          </p:nvPr>
        </p:nvSpPr>
        <p:spPr>
          <a:xfrm>
            <a:off x="228600" y="3178175"/>
            <a:ext cx="1066800" cy="18256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0"/>
          <p:cNvSpPr txBox="1">
            <a:spLocks noGrp="1"/>
          </p:cNvSpPr>
          <p:nvPr>
            <p:ph type="ftr" idx="11"/>
          </p:nvPr>
        </p:nvSpPr>
        <p:spPr>
          <a:xfrm>
            <a:off x="1562100" y="3178175"/>
            <a:ext cx="1447800" cy="18256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0"/>
          <p:cNvSpPr txBox="1">
            <a:spLocks noGrp="1"/>
          </p:cNvSpPr>
          <p:nvPr>
            <p:ph type="sldNum" idx="12"/>
          </p:nvPr>
        </p:nvSpPr>
        <p:spPr>
          <a:xfrm>
            <a:off x="3276600" y="3178175"/>
            <a:ext cx="1066800" cy="18256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9pPr>
          </a:lstStyle>
          <a:p>
            <a:fld id="{00000000-1234-1234-1234-123412341234}" type="slidenum">
              <a:rPr lang="en-US" smtClean="0"/>
              <a:pPr/>
              <a:t>‹Nº›</a:t>
            </a:fld>
            <a:endParaRPr lang="en-US"/>
          </a:p>
        </p:txBody>
      </p:sp>
    </p:spTree>
    <p:extLst>
      <p:ext uri="{BB962C8B-B14F-4D97-AF65-F5344CB8AC3E}">
        <p14:creationId xmlns:p14="http://schemas.microsoft.com/office/powerpoint/2010/main" val="25446885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1.png"/><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s"/>
              <a:t>‹Nº›</a:t>
            </a:fld>
            <a:endParaRPr/>
          </a:p>
        </p:txBody>
      </p:sp>
      <p:sp>
        <p:nvSpPr>
          <p:cNvPr id="9" name="Google Shape;9;p1"/>
          <p:cNvSpPr/>
          <p:nvPr/>
        </p:nvSpPr>
        <p:spPr>
          <a:xfrm rot="5400000">
            <a:off x="-2507600" y="2507400"/>
            <a:ext cx="5139300" cy="1245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53" r:id="rId3"/>
    <p:sldLayoutId id="2147483656"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228600" y="137319"/>
            <a:ext cx="4114800" cy="571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5"/>
          <p:cNvSpPr txBox="1">
            <a:spLocks noGrp="1"/>
          </p:cNvSpPr>
          <p:nvPr>
            <p:ph type="body" idx="1"/>
          </p:nvPr>
        </p:nvSpPr>
        <p:spPr>
          <a:xfrm>
            <a:off x="228600" y="800100"/>
            <a:ext cx="4114800" cy="2262982"/>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5"/>
          <p:cNvSpPr txBox="1">
            <a:spLocks noGrp="1"/>
          </p:cNvSpPr>
          <p:nvPr>
            <p:ph type="dt" idx="10"/>
          </p:nvPr>
        </p:nvSpPr>
        <p:spPr>
          <a:xfrm>
            <a:off x="228600" y="3178175"/>
            <a:ext cx="1066800" cy="18256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6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9" name="Google Shape;9;p25"/>
          <p:cNvSpPr txBox="1">
            <a:spLocks noGrp="1"/>
          </p:cNvSpPr>
          <p:nvPr>
            <p:ph type="ftr" idx="11"/>
          </p:nvPr>
        </p:nvSpPr>
        <p:spPr>
          <a:xfrm>
            <a:off x="1562100" y="3178175"/>
            <a:ext cx="1447800" cy="18256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6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0" name="Google Shape;10;p25"/>
          <p:cNvSpPr txBox="1">
            <a:spLocks noGrp="1"/>
          </p:cNvSpPr>
          <p:nvPr>
            <p:ph type="sldNum" idx="12"/>
          </p:nvPr>
        </p:nvSpPr>
        <p:spPr>
          <a:xfrm>
            <a:off x="3276600" y="3178175"/>
            <a:ext cx="1066800" cy="18256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600" b="0" i="0" u="none" strike="noStrike" cap="none">
                <a:solidFill>
                  <a:srgbClr val="888888"/>
                </a:solidFill>
                <a:latin typeface="Calibri"/>
                <a:ea typeface="Calibri"/>
                <a:cs typeface="Calibri"/>
                <a:sym typeface="Calibri"/>
              </a:defRPr>
            </a:lvl9pPr>
          </a:lstStyle>
          <a:p>
            <a:fld id="{00000000-1234-1234-1234-123412341234}" type="slidenum">
              <a:rPr lang="en-US" smtClean="0"/>
              <a:pPr/>
              <a:t>‹Nº›</a:t>
            </a:fld>
            <a:endParaRPr lang="en-US"/>
          </a:p>
        </p:txBody>
      </p:sp>
      <p:pic>
        <p:nvPicPr>
          <p:cNvPr id="11" name="Google Shape;204;p10">
            <a:extLst>
              <a:ext uri="{FF2B5EF4-FFF2-40B4-BE49-F238E27FC236}">
                <a16:creationId xmlns:a16="http://schemas.microsoft.com/office/drawing/2014/main" id="{0B09F13C-2F43-4DFA-A19B-0288810926FC}"/>
              </a:ext>
            </a:extLst>
          </p:cNvPr>
          <p:cNvPicPr preferRelativeResize="0"/>
          <p:nvPr userDrawn="1"/>
        </p:nvPicPr>
        <p:blipFill rotWithShape="1">
          <a:blip r:embed="rId15">
            <a:alphaModFix/>
          </a:blip>
          <a:srcRect/>
          <a:stretch/>
        </p:blipFill>
        <p:spPr>
          <a:xfrm>
            <a:off x="8062175" y="4771707"/>
            <a:ext cx="1081825" cy="378232"/>
          </a:xfrm>
          <a:prstGeom prst="rect">
            <a:avLst/>
          </a:prstGeom>
          <a:noFill/>
          <a:ln>
            <a:noFill/>
          </a:ln>
        </p:spPr>
      </p:pic>
      <p:sp>
        <p:nvSpPr>
          <p:cNvPr id="13" name="Google Shape;200;p10">
            <a:extLst>
              <a:ext uri="{FF2B5EF4-FFF2-40B4-BE49-F238E27FC236}">
                <a16:creationId xmlns:a16="http://schemas.microsoft.com/office/drawing/2014/main" id="{DA78F36E-9AEF-4115-861F-4F17E65F53B0}"/>
              </a:ext>
            </a:extLst>
          </p:cNvPr>
          <p:cNvSpPr/>
          <p:nvPr userDrawn="1"/>
        </p:nvSpPr>
        <p:spPr>
          <a:xfrm>
            <a:off x="-200" y="-1287"/>
            <a:ext cx="384657" cy="311562"/>
          </a:xfrm>
          <a:prstGeom prst="rect">
            <a:avLst/>
          </a:prstGeom>
          <a:solidFill>
            <a:srgbClr val="F109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9994131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gif"/><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3"/>
        <p:cNvGrpSpPr/>
        <p:nvPr/>
      </p:nvGrpSpPr>
      <p:grpSpPr>
        <a:xfrm>
          <a:off x="0" y="0"/>
          <a:ext cx="0" cy="0"/>
          <a:chOff x="0" y="0"/>
          <a:chExt cx="0" cy="0"/>
        </a:xfrm>
      </p:grpSpPr>
      <p:sp>
        <p:nvSpPr>
          <p:cNvPr id="86" name="Google Shape;86;p1"/>
          <p:cNvSpPr txBox="1"/>
          <p:nvPr/>
        </p:nvSpPr>
        <p:spPr>
          <a:xfrm>
            <a:off x="2922701" y="2125042"/>
            <a:ext cx="3298598" cy="1341120"/>
          </a:xfrm>
          <a:prstGeom prst="rect">
            <a:avLst/>
          </a:prstGeom>
          <a:noFill/>
          <a:ln>
            <a:noFill/>
          </a:ln>
        </p:spPr>
        <p:txBody>
          <a:bodyPr spcFirstLastPara="1" wrap="square" lIns="0" tIns="0" rIns="0" bIns="0" anchor="t" anchorCtr="0">
            <a:noAutofit/>
          </a:bodyPr>
          <a:lstStyle/>
          <a:p>
            <a:pPr algn="ctr" defTabSz="457200">
              <a:buSzPts val="6500"/>
              <a:defRPr/>
            </a:pPr>
            <a:r>
              <a:rPr lang="en-US" sz="2200" b="1" dirty="0" err="1">
                <a:solidFill>
                  <a:srgbClr val="F7F9F8"/>
                </a:solidFill>
                <a:latin typeface="Segoe UI" panose="020B0502040204020203" pitchFamily="34" charset="0"/>
                <a:ea typeface="Muli"/>
                <a:cs typeface="Segoe UI" panose="020B0502040204020203" pitchFamily="34" charset="0"/>
                <a:sym typeface="Muli"/>
              </a:rPr>
              <a:t>Mínimos</a:t>
            </a:r>
            <a:r>
              <a:rPr lang="en-US" sz="2200" b="1" dirty="0">
                <a:solidFill>
                  <a:srgbClr val="F7F9F8"/>
                </a:solidFill>
                <a:latin typeface="Segoe UI" panose="020B0502040204020203" pitchFamily="34" charset="0"/>
                <a:ea typeface="Muli"/>
                <a:cs typeface="Segoe UI" panose="020B0502040204020203" pitchFamily="34" charset="0"/>
                <a:sym typeface="Muli"/>
              </a:rPr>
              <a:t> </a:t>
            </a:r>
            <a:r>
              <a:rPr lang="en-US" sz="2200" b="1" dirty="0" err="1">
                <a:solidFill>
                  <a:srgbClr val="F7F9F8"/>
                </a:solidFill>
                <a:latin typeface="Segoe UI" panose="020B0502040204020203" pitchFamily="34" charset="0"/>
                <a:ea typeface="Muli"/>
                <a:cs typeface="Segoe UI" panose="020B0502040204020203" pitchFamily="34" charset="0"/>
                <a:sym typeface="Muli"/>
              </a:rPr>
              <a:t>cuadrados</a:t>
            </a:r>
            <a:endParaRPr lang="en-US" sz="2200" b="1" dirty="0">
              <a:solidFill>
                <a:srgbClr val="F7F9F8"/>
              </a:solidFill>
              <a:latin typeface="Segoe UI" panose="020B0502040204020203" pitchFamily="34" charset="0"/>
              <a:ea typeface="Muli"/>
              <a:cs typeface="Segoe UI" panose="020B0502040204020203" pitchFamily="34" charset="0"/>
              <a:sym typeface="Muli"/>
            </a:endParaRPr>
          </a:p>
        </p:txBody>
      </p:sp>
      <p:pic>
        <p:nvPicPr>
          <p:cNvPr id="3" name="Imagen 2" descr="Imagen que contiene dibujo&#10;&#10;Descripción generada automáticamente">
            <a:extLst>
              <a:ext uri="{FF2B5EF4-FFF2-40B4-BE49-F238E27FC236}">
                <a16:creationId xmlns:a16="http://schemas.microsoft.com/office/drawing/2014/main" id="{14715799-758C-468C-A0AB-11A9DB4D7435}"/>
              </a:ext>
            </a:extLst>
          </p:cNvPr>
          <p:cNvPicPr>
            <a:picLocks noChangeAspect="1"/>
          </p:cNvPicPr>
          <p:nvPr/>
        </p:nvPicPr>
        <p:blipFill>
          <a:blip r:embed="rId3"/>
          <a:stretch>
            <a:fillRect/>
          </a:stretch>
        </p:blipFill>
        <p:spPr>
          <a:xfrm>
            <a:off x="2044570" y="1201464"/>
            <a:ext cx="5054860" cy="673135"/>
          </a:xfrm>
          <a:prstGeom prst="rect">
            <a:avLst/>
          </a:prstGeom>
        </p:spPr>
      </p:pic>
    </p:spTree>
    <p:extLst>
      <p:ext uri="{BB962C8B-B14F-4D97-AF65-F5344CB8AC3E}">
        <p14:creationId xmlns:p14="http://schemas.microsoft.com/office/powerpoint/2010/main" val="2044109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Mínimos cuadrados</a:t>
            </a:r>
            <a:endParaRPr dirty="0"/>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Mínimos cuadrados es una técnica de análisis numérico enmarcada dentro de la optimización matemática, en la que, dados un conjunto de puntos, se intenta encontrar la función que mejor se aproxime a los datos, de acuerdo con el criterio de mínimo error cuadrático.</a:t>
            </a:r>
            <a:endParaRPr dirty="0"/>
          </a:p>
          <a:p>
            <a:pPr marL="0" lvl="0" indent="0" algn="l" rtl="0">
              <a:spcBef>
                <a:spcPts val="1600"/>
              </a:spcBef>
              <a:spcAft>
                <a:spcPts val="1600"/>
              </a:spcAft>
              <a:buNone/>
            </a:pPr>
            <a:endParaRPr dirty="0"/>
          </a:p>
        </p:txBody>
      </p:sp>
      <p:sp>
        <p:nvSpPr>
          <p:cNvPr id="79" name="Google Shape;79;p16"/>
          <p:cNvSpPr/>
          <p:nvPr/>
        </p:nvSpPr>
        <p:spPr>
          <a:xfrm rot="5400000">
            <a:off x="-2462300" y="2462100"/>
            <a:ext cx="5048700" cy="1245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Resultado de imagen de chloe face">
            <a:extLst>
              <a:ext uri="{FF2B5EF4-FFF2-40B4-BE49-F238E27FC236}">
                <a16:creationId xmlns:a16="http://schemas.microsoft.com/office/drawing/2014/main" id="{38D8D59C-8DA9-4D71-BF54-64EEC25100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0022" y="2565986"/>
            <a:ext cx="4295376" cy="24161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Mínimos cuadrados</a:t>
            </a:r>
            <a:endParaRPr dirty="0"/>
          </a:p>
        </p:txBody>
      </p:sp>
      <p:sp>
        <p:nvSpPr>
          <p:cNvPr id="79" name="Google Shape;79;p16"/>
          <p:cNvSpPr/>
          <p:nvPr/>
        </p:nvSpPr>
        <p:spPr>
          <a:xfrm rot="5400000">
            <a:off x="-2462300" y="2462100"/>
            <a:ext cx="5048700" cy="1245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 name="Google Shape;527;p48">
            <a:extLst>
              <a:ext uri="{FF2B5EF4-FFF2-40B4-BE49-F238E27FC236}">
                <a16:creationId xmlns:a16="http://schemas.microsoft.com/office/drawing/2014/main" id="{EB7843E8-F4EC-4D6E-97EC-1CF36BB06A08}"/>
              </a:ext>
            </a:extLst>
          </p:cNvPr>
          <p:cNvCxnSpPr/>
          <p:nvPr/>
        </p:nvCxnSpPr>
        <p:spPr>
          <a:xfrm rot="10800000">
            <a:off x="680825" y="1310575"/>
            <a:ext cx="0" cy="3387900"/>
          </a:xfrm>
          <a:prstGeom prst="straightConnector1">
            <a:avLst/>
          </a:prstGeom>
          <a:noFill/>
          <a:ln w="9525" cap="flat" cmpd="sng">
            <a:solidFill>
              <a:schemeClr val="dk2"/>
            </a:solidFill>
            <a:prstDash val="solid"/>
            <a:round/>
            <a:headEnd type="none" w="med" len="med"/>
            <a:tailEnd type="triangle" w="med" len="med"/>
          </a:ln>
        </p:spPr>
      </p:cxnSp>
      <p:cxnSp>
        <p:nvCxnSpPr>
          <p:cNvPr id="11" name="Google Shape;528;p48">
            <a:extLst>
              <a:ext uri="{FF2B5EF4-FFF2-40B4-BE49-F238E27FC236}">
                <a16:creationId xmlns:a16="http://schemas.microsoft.com/office/drawing/2014/main" id="{EB7AB42C-106F-41D5-BD50-D8829F5BACC3}"/>
              </a:ext>
            </a:extLst>
          </p:cNvPr>
          <p:cNvCxnSpPr/>
          <p:nvPr/>
        </p:nvCxnSpPr>
        <p:spPr>
          <a:xfrm>
            <a:off x="676050" y="4698475"/>
            <a:ext cx="6282300" cy="0"/>
          </a:xfrm>
          <a:prstGeom prst="straightConnector1">
            <a:avLst/>
          </a:prstGeom>
          <a:noFill/>
          <a:ln w="9525" cap="flat" cmpd="sng">
            <a:solidFill>
              <a:schemeClr val="dk2"/>
            </a:solidFill>
            <a:prstDash val="solid"/>
            <a:round/>
            <a:headEnd type="none" w="med" len="med"/>
            <a:tailEnd type="triangle" w="med" len="med"/>
          </a:ln>
        </p:spPr>
      </p:cxnSp>
      <p:sp>
        <p:nvSpPr>
          <p:cNvPr id="12" name="Google Shape;529;p48">
            <a:extLst>
              <a:ext uri="{FF2B5EF4-FFF2-40B4-BE49-F238E27FC236}">
                <a16:creationId xmlns:a16="http://schemas.microsoft.com/office/drawing/2014/main" id="{14F035BB-2CCC-419F-84ED-39D2035105EF}"/>
              </a:ext>
            </a:extLst>
          </p:cNvPr>
          <p:cNvSpPr/>
          <p:nvPr/>
        </p:nvSpPr>
        <p:spPr>
          <a:xfrm>
            <a:off x="1503125" y="3251200"/>
            <a:ext cx="98700" cy="98700"/>
          </a:xfrm>
          <a:prstGeom prst="flowChartConnector">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30;p48">
            <a:extLst>
              <a:ext uri="{FF2B5EF4-FFF2-40B4-BE49-F238E27FC236}">
                <a16:creationId xmlns:a16="http://schemas.microsoft.com/office/drawing/2014/main" id="{CC5FE8E9-9404-4587-BFD9-501613C7CC7E}"/>
              </a:ext>
            </a:extLst>
          </p:cNvPr>
          <p:cNvSpPr/>
          <p:nvPr/>
        </p:nvSpPr>
        <p:spPr>
          <a:xfrm>
            <a:off x="1198325" y="3860800"/>
            <a:ext cx="98700" cy="98700"/>
          </a:xfrm>
          <a:prstGeom prst="flowChartConnector">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31;p48">
            <a:extLst>
              <a:ext uri="{FF2B5EF4-FFF2-40B4-BE49-F238E27FC236}">
                <a16:creationId xmlns:a16="http://schemas.microsoft.com/office/drawing/2014/main" id="{EE58B222-1034-4EC2-ACC8-6A7A8FD40607}"/>
              </a:ext>
            </a:extLst>
          </p:cNvPr>
          <p:cNvSpPr/>
          <p:nvPr/>
        </p:nvSpPr>
        <p:spPr>
          <a:xfrm>
            <a:off x="2036525" y="3022600"/>
            <a:ext cx="98700" cy="98700"/>
          </a:xfrm>
          <a:prstGeom prst="flowChartConnector">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34;p48">
            <a:extLst>
              <a:ext uri="{FF2B5EF4-FFF2-40B4-BE49-F238E27FC236}">
                <a16:creationId xmlns:a16="http://schemas.microsoft.com/office/drawing/2014/main" id="{A1A6D3DD-3010-4756-B6ED-52657D12DE62}"/>
              </a:ext>
            </a:extLst>
          </p:cNvPr>
          <p:cNvSpPr/>
          <p:nvPr/>
        </p:nvSpPr>
        <p:spPr>
          <a:xfrm>
            <a:off x="2265125" y="3403600"/>
            <a:ext cx="98700" cy="98700"/>
          </a:xfrm>
          <a:prstGeom prst="flowChartConnector">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35;p48">
            <a:extLst>
              <a:ext uri="{FF2B5EF4-FFF2-40B4-BE49-F238E27FC236}">
                <a16:creationId xmlns:a16="http://schemas.microsoft.com/office/drawing/2014/main" id="{5D720541-9F4D-4E10-9EE7-84BCCFD7A8F5}"/>
              </a:ext>
            </a:extLst>
          </p:cNvPr>
          <p:cNvSpPr/>
          <p:nvPr/>
        </p:nvSpPr>
        <p:spPr>
          <a:xfrm>
            <a:off x="2798525" y="3479800"/>
            <a:ext cx="98700" cy="98700"/>
          </a:xfrm>
          <a:prstGeom prst="flowChartConnector">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36;p48">
            <a:extLst>
              <a:ext uri="{FF2B5EF4-FFF2-40B4-BE49-F238E27FC236}">
                <a16:creationId xmlns:a16="http://schemas.microsoft.com/office/drawing/2014/main" id="{4D4B100B-AA1F-40C7-9E84-AAB88508DF34}"/>
              </a:ext>
            </a:extLst>
          </p:cNvPr>
          <p:cNvSpPr/>
          <p:nvPr/>
        </p:nvSpPr>
        <p:spPr>
          <a:xfrm>
            <a:off x="3636725" y="2565400"/>
            <a:ext cx="98700" cy="98700"/>
          </a:xfrm>
          <a:prstGeom prst="flowChartConnector">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37;p48">
            <a:extLst>
              <a:ext uri="{FF2B5EF4-FFF2-40B4-BE49-F238E27FC236}">
                <a16:creationId xmlns:a16="http://schemas.microsoft.com/office/drawing/2014/main" id="{0497849E-399C-45E4-BFC0-7348C2DD03C1}"/>
              </a:ext>
            </a:extLst>
          </p:cNvPr>
          <p:cNvSpPr/>
          <p:nvPr/>
        </p:nvSpPr>
        <p:spPr>
          <a:xfrm>
            <a:off x="2798525" y="2717800"/>
            <a:ext cx="98700" cy="98700"/>
          </a:xfrm>
          <a:prstGeom prst="flowChartConnector">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39;p48">
            <a:extLst>
              <a:ext uri="{FF2B5EF4-FFF2-40B4-BE49-F238E27FC236}">
                <a16:creationId xmlns:a16="http://schemas.microsoft.com/office/drawing/2014/main" id="{F6D256FB-A9DA-47A7-9A7E-51F14A31D188}"/>
              </a:ext>
            </a:extLst>
          </p:cNvPr>
          <p:cNvSpPr/>
          <p:nvPr/>
        </p:nvSpPr>
        <p:spPr>
          <a:xfrm>
            <a:off x="3582578" y="3139700"/>
            <a:ext cx="98700" cy="98700"/>
          </a:xfrm>
          <a:prstGeom prst="flowChartConnector">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40;p48">
            <a:extLst>
              <a:ext uri="{FF2B5EF4-FFF2-40B4-BE49-F238E27FC236}">
                <a16:creationId xmlns:a16="http://schemas.microsoft.com/office/drawing/2014/main" id="{5897E31F-4FEB-40E7-A3B2-8430F3D36F04}"/>
              </a:ext>
            </a:extLst>
          </p:cNvPr>
          <p:cNvSpPr/>
          <p:nvPr/>
        </p:nvSpPr>
        <p:spPr>
          <a:xfrm>
            <a:off x="4551125" y="2489200"/>
            <a:ext cx="98700" cy="98700"/>
          </a:xfrm>
          <a:prstGeom prst="flowChartConnector">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41;p48">
            <a:extLst>
              <a:ext uri="{FF2B5EF4-FFF2-40B4-BE49-F238E27FC236}">
                <a16:creationId xmlns:a16="http://schemas.microsoft.com/office/drawing/2014/main" id="{FEB112A6-9A9B-44EF-B325-D21737ABD09B}"/>
              </a:ext>
            </a:extLst>
          </p:cNvPr>
          <p:cNvSpPr/>
          <p:nvPr/>
        </p:nvSpPr>
        <p:spPr>
          <a:xfrm>
            <a:off x="4214525" y="1944525"/>
            <a:ext cx="98700" cy="98700"/>
          </a:xfrm>
          <a:prstGeom prst="flowChartConnector">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42;p48">
            <a:extLst>
              <a:ext uri="{FF2B5EF4-FFF2-40B4-BE49-F238E27FC236}">
                <a16:creationId xmlns:a16="http://schemas.microsoft.com/office/drawing/2014/main" id="{D7FC6460-8664-49E4-935C-7E38419B31A1}"/>
              </a:ext>
            </a:extLst>
          </p:cNvPr>
          <p:cNvSpPr/>
          <p:nvPr/>
        </p:nvSpPr>
        <p:spPr>
          <a:xfrm>
            <a:off x="4855925" y="1955800"/>
            <a:ext cx="98700" cy="98700"/>
          </a:xfrm>
          <a:prstGeom prst="flowChartConnector">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43;p48">
            <a:extLst>
              <a:ext uri="{FF2B5EF4-FFF2-40B4-BE49-F238E27FC236}">
                <a16:creationId xmlns:a16="http://schemas.microsoft.com/office/drawing/2014/main" id="{5284020F-CCA6-42BF-BF1C-2537B2C7D37A}"/>
              </a:ext>
            </a:extLst>
          </p:cNvPr>
          <p:cNvSpPr/>
          <p:nvPr/>
        </p:nvSpPr>
        <p:spPr>
          <a:xfrm>
            <a:off x="5160725" y="2489200"/>
            <a:ext cx="98700" cy="98700"/>
          </a:xfrm>
          <a:prstGeom prst="flowChartConnector">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47;p48">
            <a:extLst>
              <a:ext uri="{FF2B5EF4-FFF2-40B4-BE49-F238E27FC236}">
                <a16:creationId xmlns:a16="http://schemas.microsoft.com/office/drawing/2014/main" id="{BB9AA5DE-B891-4B0A-991E-135C981110C5}"/>
              </a:ext>
            </a:extLst>
          </p:cNvPr>
          <p:cNvSpPr/>
          <p:nvPr/>
        </p:nvSpPr>
        <p:spPr>
          <a:xfrm>
            <a:off x="5541725" y="1955800"/>
            <a:ext cx="98700" cy="98700"/>
          </a:xfrm>
          <a:prstGeom prst="flowChartConnector">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9;p48">
            <a:extLst>
              <a:ext uri="{FF2B5EF4-FFF2-40B4-BE49-F238E27FC236}">
                <a16:creationId xmlns:a16="http://schemas.microsoft.com/office/drawing/2014/main" id="{539B937E-7BA7-4251-B0D8-B82517DB28C0}"/>
              </a:ext>
            </a:extLst>
          </p:cNvPr>
          <p:cNvSpPr/>
          <p:nvPr/>
        </p:nvSpPr>
        <p:spPr>
          <a:xfrm>
            <a:off x="1960325" y="3937000"/>
            <a:ext cx="98700" cy="98700"/>
          </a:xfrm>
          <a:prstGeom prst="flowChartConnector">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50;p48">
            <a:extLst>
              <a:ext uri="{FF2B5EF4-FFF2-40B4-BE49-F238E27FC236}">
                <a16:creationId xmlns:a16="http://schemas.microsoft.com/office/drawing/2014/main" id="{6077EE43-C2D9-422C-A096-9A1D46FEC86A}"/>
              </a:ext>
            </a:extLst>
          </p:cNvPr>
          <p:cNvSpPr/>
          <p:nvPr/>
        </p:nvSpPr>
        <p:spPr>
          <a:xfrm>
            <a:off x="5389325" y="1574800"/>
            <a:ext cx="98700" cy="98700"/>
          </a:xfrm>
          <a:prstGeom prst="flowChartConnector">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52;p48">
            <a:extLst>
              <a:ext uri="{FF2B5EF4-FFF2-40B4-BE49-F238E27FC236}">
                <a16:creationId xmlns:a16="http://schemas.microsoft.com/office/drawing/2014/main" id="{F1AD6647-7A9A-4181-B7C1-C65DD0045D0A}"/>
              </a:ext>
            </a:extLst>
          </p:cNvPr>
          <p:cNvSpPr txBox="1"/>
          <p:nvPr/>
        </p:nvSpPr>
        <p:spPr>
          <a:xfrm>
            <a:off x="304225" y="921900"/>
            <a:ext cx="970200" cy="34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666666"/>
                </a:solidFill>
                <a:latin typeface="Lato"/>
                <a:ea typeface="Lato"/>
                <a:cs typeface="Lato"/>
                <a:sym typeface="Lato"/>
              </a:rPr>
              <a:t>Ventas (€)</a:t>
            </a:r>
            <a:endParaRPr dirty="0">
              <a:solidFill>
                <a:srgbClr val="666666"/>
              </a:solidFill>
              <a:latin typeface="Lato"/>
              <a:ea typeface="Lato"/>
              <a:cs typeface="Lato"/>
              <a:sym typeface="Lato"/>
            </a:endParaRPr>
          </a:p>
        </p:txBody>
      </p:sp>
      <p:sp>
        <p:nvSpPr>
          <p:cNvPr id="36" name="Google Shape;553;p48">
            <a:extLst>
              <a:ext uri="{FF2B5EF4-FFF2-40B4-BE49-F238E27FC236}">
                <a16:creationId xmlns:a16="http://schemas.microsoft.com/office/drawing/2014/main" id="{677ACDC5-F868-412B-AD1C-524407F9C83C}"/>
              </a:ext>
            </a:extLst>
          </p:cNvPr>
          <p:cNvSpPr txBox="1"/>
          <p:nvPr/>
        </p:nvSpPr>
        <p:spPr>
          <a:xfrm>
            <a:off x="6556475" y="4774650"/>
            <a:ext cx="1351800" cy="34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666666"/>
                </a:solidFill>
                <a:latin typeface="Lato"/>
                <a:ea typeface="Lato"/>
                <a:cs typeface="Lato"/>
                <a:sym typeface="Lato"/>
              </a:rPr>
              <a:t>Publicidad (€)</a:t>
            </a:r>
            <a:endParaRPr>
              <a:solidFill>
                <a:srgbClr val="666666"/>
              </a:solidFill>
              <a:latin typeface="Lato"/>
              <a:ea typeface="Lato"/>
              <a:cs typeface="Lato"/>
              <a:sym typeface="Lato"/>
            </a:endParaRPr>
          </a:p>
        </p:txBody>
      </p:sp>
      <p:cxnSp>
        <p:nvCxnSpPr>
          <p:cNvPr id="41" name="Google Shape;560;p48">
            <a:extLst>
              <a:ext uri="{FF2B5EF4-FFF2-40B4-BE49-F238E27FC236}">
                <a16:creationId xmlns:a16="http://schemas.microsoft.com/office/drawing/2014/main" id="{D71B4C20-A03F-4CA9-9947-9D278AD5EEC0}"/>
              </a:ext>
            </a:extLst>
          </p:cNvPr>
          <p:cNvCxnSpPr/>
          <p:nvPr/>
        </p:nvCxnSpPr>
        <p:spPr>
          <a:xfrm>
            <a:off x="1287700" y="4698475"/>
            <a:ext cx="0" cy="132300"/>
          </a:xfrm>
          <a:prstGeom prst="straightConnector1">
            <a:avLst/>
          </a:prstGeom>
          <a:noFill/>
          <a:ln w="9525" cap="flat" cmpd="sng">
            <a:solidFill>
              <a:schemeClr val="dk2"/>
            </a:solidFill>
            <a:prstDash val="solid"/>
            <a:round/>
            <a:headEnd type="none" w="med" len="med"/>
            <a:tailEnd type="none" w="med" len="med"/>
          </a:ln>
        </p:spPr>
      </p:cxnSp>
      <p:cxnSp>
        <p:nvCxnSpPr>
          <p:cNvPr id="42" name="Google Shape;561;p48">
            <a:extLst>
              <a:ext uri="{FF2B5EF4-FFF2-40B4-BE49-F238E27FC236}">
                <a16:creationId xmlns:a16="http://schemas.microsoft.com/office/drawing/2014/main" id="{F2759F40-93BA-43FA-8C8D-2DC11D390C9D}"/>
              </a:ext>
            </a:extLst>
          </p:cNvPr>
          <p:cNvCxnSpPr/>
          <p:nvPr/>
        </p:nvCxnSpPr>
        <p:spPr>
          <a:xfrm>
            <a:off x="2659300" y="4698475"/>
            <a:ext cx="0" cy="132300"/>
          </a:xfrm>
          <a:prstGeom prst="straightConnector1">
            <a:avLst/>
          </a:prstGeom>
          <a:noFill/>
          <a:ln w="9525" cap="flat" cmpd="sng">
            <a:solidFill>
              <a:schemeClr val="dk2"/>
            </a:solidFill>
            <a:prstDash val="solid"/>
            <a:round/>
            <a:headEnd type="none" w="med" len="med"/>
            <a:tailEnd type="none" w="med" len="med"/>
          </a:ln>
        </p:spPr>
      </p:cxnSp>
      <p:cxnSp>
        <p:nvCxnSpPr>
          <p:cNvPr id="43" name="Google Shape;562;p48">
            <a:extLst>
              <a:ext uri="{FF2B5EF4-FFF2-40B4-BE49-F238E27FC236}">
                <a16:creationId xmlns:a16="http://schemas.microsoft.com/office/drawing/2014/main" id="{567931AE-79A2-479F-96BE-18058ED32371}"/>
              </a:ext>
            </a:extLst>
          </p:cNvPr>
          <p:cNvCxnSpPr/>
          <p:nvPr/>
        </p:nvCxnSpPr>
        <p:spPr>
          <a:xfrm>
            <a:off x="4030900" y="4698475"/>
            <a:ext cx="0" cy="132300"/>
          </a:xfrm>
          <a:prstGeom prst="straightConnector1">
            <a:avLst/>
          </a:prstGeom>
          <a:noFill/>
          <a:ln w="9525" cap="flat" cmpd="sng">
            <a:solidFill>
              <a:schemeClr val="dk2"/>
            </a:solidFill>
            <a:prstDash val="solid"/>
            <a:round/>
            <a:headEnd type="none" w="med" len="med"/>
            <a:tailEnd type="none" w="med" len="med"/>
          </a:ln>
        </p:spPr>
      </p:cxnSp>
      <p:cxnSp>
        <p:nvCxnSpPr>
          <p:cNvPr id="44" name="Google Shape;563;p48">
            <a:extLst>
              <a:ext uri="{FF2B5EF4-FFF2-40B4-BE49-F238E27FC236}">
                <a16:creationId xmlns:a16="http://schemas.microsoft.com/office/drawing/2014/main" id="{35A58D1C-175A-4543-AB31-36529C99856B}"/>
              </a:ext>
            </a:extLst>
          </p:cNvPr>
          <p:cNvCxnSpPr/>
          <p:nvPr/>
        </p:nvCxnSpPr>
        <p:spPr>
          <a:xfrm>
            <a:off x="5402500" y="4698475"/>
            <a:ext cx="0" cy="132300"/>
          </a:xfrm>
          <a:prstGeom prst="straightConnector1">
            <a:avLst/>
          </a:prstGeom>
          <a:noFill/>
          <a:ln w="9525" cap="flat" cmpd="sng">
            <a:solidFill>
              <a:schemeClr val="dk2"/>
            </a:solidFill>
            <a:prstDash val="solid"/>
            <a:round/>
            <a:headEnd type="none" w="med" len="med"/>
            <a:tailEnd type="none" w="med" len="med"/>
          </a:ln>
        </p:spPr>
      </p:cxnSp>
      <p:cxnSp>
        <p:nvCxnSpPr>
          <p:cNvPr id="45" name="Google Shape;564;p48">
            <a:extLst>
              <a:ext uri="{FF2B5EF4-FFF2-40B4-BE49-F238E27FC236}">
                <a16:creationId xmlns:a16="http://schemas.microsoft.com/office/drawing/2014/main" id="{2C56A65C-3B90-4731-827C-564DB87B48A3}"/>
              </a:ext>
            </a:extLst>
          </p:cNvPr>
          <p:cNvCxnSpPr/>
          <p:nvPr/>
        </p:nvCxnSpPr>
        <p:spPr>
          <a:xfrm rot="10800000">
            <a:off x="546300" y="4051275"/>
            <a:ext cx="140400" cy="0"/>
          </a:xfrm>
          <a:prstGeom prst="straightConnector1">
            <a:avLst/>
          </a:prstGeom>
          <a:noFill/>
          <a:ln w="9525" cap="flat" cmpd="sng">
            <a:solidFill>
              <a:schemeClr val="dk2"/>
            </a:solidFill>
            <a:prstDash val="solid"/>
            <a:round/>
            <a:headEnd type="none" w="med" len="med"/>
            <a:tailEnd type="none" w="med" len="med"/>
          </a:ln>
        </p:spPr>
      </p:cxnSp>
      <p:cxnSp>
        <p:nvCxnSpPr>
          <p:cNvPr id="46" name="Google Shape;565;p48">
            <a:extLst>
              <a:ext uri="{FF2B5EF4-FFF2-40B4-BE49-F238E27FC236}">
                <a16:creationId xmlns:a16="http://schemas.microsoft.com/office/drawing/2014/main" id="{85072EA1-217B-46FB-9DB5-9848F880D930}"/>
              </a:ext>
            </a:extLst>
          </p:cNvPr>
          <p:cNvCxnSpPr/>
          <p:nvPr/>
        </p:nvCxnSpPr>
        <p:spPr>
          <a:xfrm rot="10800000">
            <a:off x="546300" y="3365475"/>
            <a:ext cx="140400" cy="0"/>
          </a:xfrm>
          <a:prstGeom prst="straightConnector1">
            <a:avLst/>
          </a:prstGeom>
          <a:noFill/>
          <a:ln w="9525" cap="flat" cmpd="sng">
            <a:solidFill>
              <a:schemeClr val="dk2"/>
            </a:solidFill>
            <a:prstDash val="solid"/>
            <a:round/>
            <a:headEnd type="none" w="med" len="med"/>
            <a:tailEnd type="none" w="med" len="med"/>
          </a:ln>
        </p:spPr>
      </p:cxnSp>
      <p:cxnSp>
        <p:nvCxnSpPr>
          <p:cNvPr id="47" name="Google Shape;566;p48">
            <a:extLst>
              <a:ext uri="{FF2B5EF4-FFF2-40B4-BE49-F238E27FC236}">
                <a16:creationId xmlns:a16="http://schemas.microsoft.com/office/drawing/2014/main" id="{9E530F3E-0319-48CC-BEDD-6B9BE61FE0CB}"/>
              </a:ext>
            </a:extLst>
          </p:cNvPr>
          <p:cNvCxnSpPr/>
          <p:nvPr/>
        </p:nvCxnSpPr>
        <p:spPr>
          <a:xfrm rot="10800000">
            <a:off x="546300" y="2679675"/>
            <a:ext cx="140400" cy="0"/>
          </a:xfrm>
          <a:prstGeom prst="straightConnector1">
            <a:avLst/>
          </a:prstGeom>
          <a:noFill/>
          <a:ln w="9525" cap="flat" cmpd="sng">
            <a:solidFill>
              <a:schemeClr val="dk2"/>
            </a:solidFill>
            <a:prstDash val="solid"/>
            <a:round/>
            <a:headEnd type="none" w="med" len="med"/>
            <a:tailEnd type="none" w="med" len="med"/>
          </a:ln>
        </p:spPr>
      </p:cxnSp>
      <p:cxnSp>
        <p:nvCxnSpPr>
          <p:cNvPr id="48" name="Google Shape;567;p48">
            <a:extLst>
              <a:ext uri="{FF2B5EF4-FFF2-40B4-BE49-F238E27FC236}">
                <a16:creationId xmlns:a16="http://schemas.microsoft.com/office/drawing/2014/main" id="{6557CE04-C885-4E07-9DFD-924BC69741FE}"/>
              </a:ext>
            </a:extLst>
          </p:cNvPr>
          <p:cNvCxnSpPr/>
          <p:nvPr/>
        </p:nvCxnSpPr>
        <p:spPr>
          <a:xfrm rot="10800000">
            <a:off x="546300" y="1993875"/>
            <a:ext cx="140400" cy="0"/>
          </a:xfrm>
          <a:prstGeom prst="straightConnector1">
            <a:avLst/>
          </a:prstGeom>
          <a:noFill/>
          <a:ln w="9525" cap="flat" cmpd="sng">
            <a:solidFill>
              <a:schemeClr val="dk2"/>
            </a:solidFill>
            <a:prstDash val="solid"/>
            <a:round/>
            <a:headEnd type="none" w="med" len="med"/>
            <a:tailEnd type="none" w="med" len="med"/>
          </a:ln>
        </p:spPr>
      </p:cxnSp>
      <p:sp>
        <p:nvSpPr>
          <p:cNvPr id="49" name="Google Shape;568;p48">
            <a:extLst>
              <a:ext uri="{FF2B5EF4-FFF2-40B4-BE49-F238E27FC236}">
                <a16:creationId xmlns:a16="http://schemas.microsoft.com/office/drawing/2014/main" id="{8CDA7D5A-423A-47F2-A6BC-A7F0512299C6}"/>
              </a:ext>
            </a:extLst>
          </p:cNvPr>
          <p:cNvSpPr txBox="1"/>
          <p:nvPr/>
        </p:nvSpPr>
        <p:spPr>
          <a:xfrm>
            <a:off x="1112675" y="4751775"/>
            <a:ext cx="412800" cy="22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666666"/>
                </a:solidFill>
                <a:latin typeface="Lato"/>
                <a:ea typeface="Lato"/>
                <a:cs typeface="Lato"/>
                <a:sym typeface="Lato"/>
              </a:rPr>
              <a:t>5k</a:t>
            </a:r>
            <a:endParaRPr>
              <a:solidFill>
                <a:srgbClr val="666666"/>
              </a:solidFill>
              <a:latin typeface="Lato"/>
              <a:ea typeface="Lato"/>
              <a:cs typeface="Lato"/>
              <a:sym typeface="Lato"/>
            </a:endParaRPr>
          </a:p>
        </p:txBody>
      </p:sp>
      <p:sp>
        <p:nvSpPr>
          <p:cNvPr id="50" name="Google Shape;569;p48">
            <a:extLst>
              <a:ext uri="{FF2B5EF4-FFF2-40B4-BE49-F238E27FC236}">
                <a16:creationId xmlns:a16="http://schemas.microsoft.com/office/drawing/2014/main" id="{42182A0B-D2B1-448A-87EF-4B4CF322FC67}"/>
              </a:ext>
            </a:extLst>
          </p:cNvPr>
          <p:cNvSpPr txBox="1"/>
          <p:nvPr/>
        </p:nvSpPr>
        <p:spPr>
          <a:xfrm>
            <a:off x="2408075" y="4751775"/>
            <a:ext cx="507600" cy="22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666666"/>
                </a:solidFill>
                <a:latin typeface="Lato"/>
                <a:ea typeface="Lato"/>
                <a:cs typeface="Lato"/>
                <a:sym typeface="Lato"/>
              </a:rPr>
              <a:t>10k</a:t>
            </a:r>
            <a:endParaRPr dirty="0">
              <a:solidFill>
                <a:srgbClr val="666666"/>
              </a:solidFill>
              <a:latin typeface="Lato"/>
              <a:ea typeface="Lato"/>
              <a:cs typeface="Lato"/>
              <a:sym typeface="Lato"/>
            </a:endParaRPr>
          </a:p>
        </p:txBody>
      </p:sp>
      <p:sp>
        <p:nvSpPr>
          <p:cNvPr id="51" name="Google Shape;570;p48">
            <a:extLst>
              <a:ext uri="{FF2B5EF4-FFF2-40B4-BE49-F238E27FC236}">
                <a16:creationId xmlns:a16="http://schemas.microsoft.com/office/drawing/2014/main" id="{3510B9B3-BDFC-4281-8F6D-A66358ED2E6F}"/>
              </a:ext>
            </a:extLst>
          </p:cNvPr>
          <p:cNvSpPr txBox="1"/>
          <p:nvPr/>
        </p:nvSpPr>
        <p:spPr>
          <a:xfrm>
            <a:off x="3779675" y="4751775"/>
            <a:ext cx="507600" cy="22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666666"/>
                </a:solidFill>
                <a:latin typeface="Lato"/>
                <a:ea typeface="Lato"/>
                <a:cs typeface="Lato"/>
                <a:sym typeface="Lato"/>
              </a:rPr>
              <a:t>15k</a:t>
            </a:r>
            <a:endParaRPr>
              <a:solidFill>
                <a:srgbClr val="666666"/>
              </a:solidFill>
              <a:latin typeface="Lato"/>
              <a:ea typeface="Lato"/>
              <a:cs typeface="Lato"/>
              <a:sym typeface="Lato"/>
            </a:endParaRPr>
          </a:p>
        </p:txBody>
      </p:sp>
      <p:sp>
        <p:nvSpPr>
          <p:cNvPr id="52" name="Google Shape;571;p48">
            <a:extLst>
              <a:ext uri="{FF2B5EF4-FFF2-40B4-BE49-F238E27FC236}">
                <a16:creationId xmlns:a16="http://schemas.microsoft.com/office/drawing/2014/main" id="{DCA748E3-61BE-4877-B3FD-EC93E06214EA}"/>
              </a:ext>
            </a:extLst>
          </p:cNvPr>
          <p:cNvSpPr txBox="1"/>
          <p:nvPr/>
        </p:nvSpPr>
        <p:spPr>
          <a:xfrm>
            <a:off x="5151275" y="4751775"/>
            <a:ext cx="507600" cy="22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666666"/>
                </a:solidFill>
                <a:latin typeface="Lato"/>
                <a:ea typeface="Lato"/>
                <a:cs typeface="Lato"/>
                <a:sym typeface="Lato"/>
              </a:rPr>
              <a:t>20k</a:t>
            </a:r>
            <a:endParaRPr>
              <a:solidFill>
                <a:srgbClr val="666666"/>
              </a:solidFill>
              <a:latin typeface="Lato"/>
              <a:ea typeface="Lato"/>
              <a:cs typeface="Lato"/>
              <a:sym typeface="Lato"/>
            </a:endParaRPr>
          </a:p>
        </p:txBody>
      </p:sp>
      <p:sp>
        <p:nvSpPr>
          <p:cNvPr id="53" name="Google Shape;572;p48">
            <a:extLst>
              <a:ext uri="{FF2B5EF4-FFF2-40B4-BE49-F238E27FC236}">
                <a16:creationId xmlns:a16="http://schemas.microsoft.com/office/drawing/2014/main" id="{898EF56A-9F30-47E0-A9D3-984B43FF7000}"/>
              </a:ext>
            </a:extLst>
          </p:cNvPr>
          <p:cNvSpPr txBox="1"/>
          <p:nvPr/>
        </p:nvSpPr>
        <p:spPr>
          <a:xfrm>
            <a:off x="94175" y="3860925"/>
            <a:ext cx="470100" cy="22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666666"/>
                </a:solidFill>
                <a:latin typeface="Lato"/>
                <a:ea typeface="Lato"/>
                <a:cs typeface="Lato"/>
                <a:sym typeface="Lato"/>
              </a:rPr>
              <a:t>50k</a:t>
            </a:r>
            <a:endParaRPr dirty="0">
              <a:solidFill>
                <a:srgbClr val="666666"/>
              </a:solidFill>
              <a:latin typeface="Lato"/>
              <a:ea typeface="Lato"/>
              <a:cs typeface="Lato"/>
              <a:sym typeface="Lato"/>
            </a:endParaRPr>
          </a:p>
        </p:txBody>
      </p:sp>
      <p:sp>
        <p:nvSpPr>
          <p:cNvPr id="54" name="Google Shape;573;p48">
            <a:extLst>
              <a:ext uri="{FF2B5EF4-FFF2-40B4-BE49-F238E27FC236}">
                <a16:creationId xmlns:a16="http://schemas.microsoft.com/office/drawing/2014/main" id="{3A798D54-27DF-42D5-A54D-D5A420A7FCAB}"/>
              </a:ext>
            </a:extLst>
          </p:cNvPr>
          <p:cNvSpPr txBox="1"/>
          <p:nvPr/>
        </p:nvSpPr>
        <p:spPr>
          <a:xfrm>
            <a:off x="94175" y="3175125"/>
            <a:ext cx="470100" cy="22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666666"/>
                </a:solidFill>
                <a:latin typeface="Lato"/>
                <a:ea typeface="Lato"/>
                <a:cs typeface="Lato"/>
                <a:sym typeface="Lato"/>
              </a:rPr>
              <a:t>60k</a:t>
            </a:r>
            <a:endParaRPr dirty="0">
              <a:solidFill>
                <a:srgbClr val="666666"/>
              </a:solidFill>
              <a:latin typeface="Lato"/>
              <a:ea typeface="Lato"/>
              <a:cs typeface="Lato"/>
              <a:sym typeface="Lato"/>
            </a:endParaRPr>
          </a:p>
        </p:txBody>
      </p:sp>
      <p:sp>
        <p:nvSpPr>
          <p:cNvPr id="55" name="Google Shape;574;p48">
            <a:extLst>
              <a:ext uri="{FF2B5EF4-FFF2-40B4-BE49-F238E27FC236}">
                <a16:creationId xmlns:a16="http://schemas.microsoft.com/office/drawing/2014/main" id="{67AC1942-0D0A-41E1-AA51-7A1610053A15}"/>
              </a:ext>
            </a:extLst>
          </p:cNvPr>
          <p:cNvSpPr txBox="1"/>
          <p:nvPr/>
        </p:nvSpPr>
        <p:spPr>
          <a:xfrm>
            <a:off x="94175" y="2489325"/>
            <a:ext cx="470100" cy="22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666666"/>
                </a:solidFill>
                <a:latin typeface="Lato"/>
                <a:ea typeface="Lato"/>
                <a:cs typeface="Lato"/>
                <a:sym typeface="Lato"/>
              </a:rPr>
              <a:t>70k</a:t>
            </a:r>
            <a:endParaRPr dirty="0">
              <a:solidFill>
                <a:srgbClr val="666666"/>
              </a:solidFill>
              <a:latin typeface="Lato"/>
              <a:ea typeface="Lato"/>
              <a:cs typeface="Lato"/>
              <a:sym typeface="Lato"/>
            </a:endParaRPr>
          </a:p>
        </p:txBody>
      </p:sp>
      <p:sp>
        <p:nvSpPr>
          <p:cNvPr id="56" name="Google Shape;575;p48">
            <a:extLst>
              <a:ext uri="{FF2B5EF4-FFF2-40B4-BE49-F238E27FC236}">
                <a16:creationId xmlns:a16="http://schemas.microsoft.com/office/drawing/2014/main" id="{611988C2-77E6-45B7-8977-8CDC9B7E6FE0}"/>
              </a:ext>
            </a:extLst>
          </p:cNvPr>
          <p:cNvSpPr txBox="1"/>
          <p:nvPr/>
        </p:nvSpPr>
        <p:spPr>
          <a:xfrm>
            <a:off x="94175" y="1803525"/>
            <a:ext cx="470100" cy="22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666666"/>
                </a:solidFill>
                <a:latin typeface="Lato"/>
                <a:ea typeface="Lato"/>
                <a:cs typeface="Lato"/>
                <a:sym typeface="Lato"/>
              </a:rPr>
              <a:t>80k</a:t>
            </a:r>
            <a:endParaRPr dirty="0">
              <a:solidFill>
                <a:srgbClr val="666666"/>
              </a:solidFill>
              <a:latin typeface="Lato"/>
              <a:ea typeface="Lato"/>
              <a:cs typeface="Lato"/>
              <a:sym typeface="Lato"/>
            </a:endParaRPr>
          </a:p>
        </p:txBody>
      </p:sp>
      <p:cxnSp>
        <p:nvCxnSpPr>
          <p:cNvPr id="58" name="Google Shape;556;p48">
            <a:extLst>
              <a:ext uri="{FF2B5EF4-FFF2-40B4-BE49-F238E27FC236}">
                <a16:creationId xmlns:a16="http://schemas.microsoft.com/office/drawing/2014/main" id="{1925EFD3-3255-464F-90DF-69FCC3AACE56}"/>
              </a:ext>
            </a:extLst>
          </p:cNvPr>
          <p:cNvCxnSpPr/>
          <p:nvPr/>
        </p:nvCxnSpPr>
        <p:spPr>
          <a:xfrm rot="10800000" flipH="1">
            <a:off x="1059100" y="1557325"/>
            <a:ext cx="5049000" cy="1809000"/>
          </a:xfrm>
          <a:prstGeom prst="straightConnector1">
            <a:avLst/>
          </a:prstGeom>
          <a:noFill/>
          <a:ln w="38100" cap="flat" cmpd="sng">
            <a:solidFill>
              <a:srgbClr val="FF0000"/>
            </a:solidFill>
            <a:prstDash val="solid"/>
            <a:round/>
            <a:headEnd type="none" w="med" len="med"/>
            <a:tailEnd type="none" w="med" len="med"/>
          </a:ln>
        </p:spPr>
      </p:cxnSp>
      <p:cxnSp>
        <p:nvCxnSpPr>
          <p:cNvPr id="59" name="Google Shape;557;p48">
            <a:extLst>
              <a:ext uri="{FF2B5EF4-FFF2-40B4-BE49-F238E27FC236}">
                <a16:creationId xmlns:a16="http://schemas.microsoft.com/office/drawing/2014/main" id="{44B6FA47-4137-4E4A-9E44-6119903E44BC}"/>
              </a:ext>
            </a:extLst>
          </p:cNvPr>
          <p:cNvCxnSpPr/>
          <p:nvPr/>
        </p:nvCxnSpPr>
        <p:spPr>
          <a:xfrm rot="10800000" flipH="1">
            <a:off x="1247675" y="1288000"/>
            <a:ext cx="4712400" cy="2747700"/>
          </a:xfrm>
          <a:prstGeom prst="straightConnector1">
            <a:avLst/>
          </a:prstGeom>
          <a:noFill/>
          <a:ln w="38100" cap="flat" cmpd="sng">
            <a:solidFill>
              <a:srgbClr val="FF0000"/>
            </a:solidFill>
            <a:prstDash val="solid"/>
            <a:round/>
            <a:headEnd type="none" w="med" len="med"/>
            <a:tailEnd type="none" w="med" len="med"/>
          </a:ln>
        </p:spPr>
      </p:cxnSp>
      <p:cxnSp>
        <p:nvCxnSpPr>
          <p:cNvPr id="60" name="Google Shape;558;p48">
            <a:extLst>
              <a:ext uri="{FF2B5EF4-FFF2-40B4-BE49-F238E27FC236}">
                <a16:creationId xmlns:a16="http://schemas.microsoft.com/office/drawing/2014/main" id="{CD529C47-BB7F-4511-BABF-241DDBE30E11}"/>
              </a:ext>
            </a:extLst>
          </p:cNvPr>
          <p:cNvCxnSpPr/>
          <p:nvPr/>
        </p:nvCxnSpPr>
        <p:spPr>
          <a:xfrm rot="10800000" flipH="1">
            <a:off x="801975" y="1557250"/>
            <a:ext cx="5657700" cy="2203800"/>
          </a:xfrm>
          <a:prstGeom prst="straightConnector1">
            <a:avLst/>
          </a:prstGeom>
          <a:noFill/>
          <a:ln w="38100" cap="flat" cmpd="sng">
            <a:solidFill>
              <a:srgbClr val="FF0000"/>
            </a:solidFill>
            <a:prstDash val="solid"/>
            <a:round/>
            <a:headEnd type="none" w="med" len="med"/>
            <a:tailEnd type="none" w="med" len="med"/>
          </a:ln>
        </p:spPr>
      </p:cxnSp>
      <p:cxnSp>
        <p:nvCxnSpPr>
          <p:cNvPr id="61" name="Google Shape;559;p48">
            <a:extLst>
              <a:ext uri="{FF2B5EF4-FFF2-40B4-BE49-F238E27FC236}">
                <a16:creationId xmlns:a16="http://schemas.microsoft.com/office/drawing/2014/main" id="{9279E2B8-FBDC-414F-B7CD-BA63E62C7AA7}"/>
              </a:ext>
            </a:extLst>
          </p:cNvPr>
          <p:cNvCxnSpPr/>
          <p:nvPr/>
        </p:nvCxnSpPr>
        <p:spPr>
          <a:xfrm rot="10800000" flipH="1">
            <a:off x="878175" y="1738150"/>
            <a:ext cx="5685900" cy="2175300"/>
          </a:xfrm>
          <a:prstGeom prst="straightConnector1">
            <a:avLst/>
          </a:prstGeom>
          <a:noFill/>
          <a:ln w="38100" cap="flat" cmpd="sng">
            <a:solidFill>
              <a:srgbClr val="FF0000"/>
            </a:solidFill>
            <a:prstDash val="solid"/>
            <a:round/>
            <a:headEnd type="none" w="med" len="med"/>
            <a:tailEnd type="none" w="med" len="med"/>
          </a:ln>
        </p:spPr>
      </p:cxnSp>
      <p:sp>
        <p:nvSpPr>
          <p:cNvPr id="62" name="Google Shape;555;p48">
            <a:extLst>
              <a:ext uri="{FF2B5EF4-FFF2-40B4-BE49-F238E27FC236}">
                <a16:creationId xmlns:a16="http://schemas.microsoft.com/office/drawing/2014/main" id="{B3310384-F1FB-4FFE-9F7B-2B40DCB4752C}"/>
              </a:ext>
            </a:extLst>
          </p:cNvPr>
          <p:cNvSpPr txBox="1"/>
          <p:nvPr/>
        </p:nvSpPr>
        <p:spPr>
          <a:xfrm>
            <a:off x="4731126" y="3278638"/>
            <a:ext cx="6054149" cy="1331700"/>
          </a:xfrm>
          <a:prstGeom prst="rect">
            <a:avLst/>
          </a:prstGeom>
          <a:noFill/>
          <a:ln>
            <a:noFill/>
          </a:ln>
        </p:spPr>
        <p:txBody>
          <a:bodyPr spcFirstLastPara="1" wrap="square" lIns="91425" tIns="91425" rIns="91425" bIns="91425" anchor="t" anchorCtr="0">
            <a:noAutofit/>
          </a:bodyPr>
          <a:lstStyle/>
          <a:p>
            <a:pPr marL="0" marR="381000" lvl="0" indent="0" algn="l" rtl="0">
              <a:lnSpc>
                <a:spcPct val="115000"/>
              </a:lnSpc>
              <a:spcBef>
                <a:spcPts val="0"/>
              </a:spcBef>
              <a:spcAft>
                <a:spcPts val="0"/>
              </a:spcAft>
              <a:buNone/>
            </a:pPr>
            <a:r>
              <a:rPr lang="en-US" sz="1800" dirty="0">
                <a:solidFill>
                  <a:schemeClr val="accent3"/>
                </a:solidFill>
                <a:latin typeface="Proxima Nova"/>
                <a:ea typeface="Proxima Nova"/>
                <a:cs typeface="Proxima Nova"/>
                <a:sym typeface="Lato"/>
              </a:rPr>
              <a:t>¿</a:t>
            </a:r>
            <a:r>
              <a:rPr lang="en-US" sz="1800" dirty="0" err="1">
                <a:solidFill>
                  <a:schemeClr val="accent3"/>
                </a:solidFill>
                <a:latin typeface="Proxima Nova"/>
                <a:ea typeface="Proxima Nova"/>
                <a:cs typeface="Proxima Nova"/>
                <a:sym typeface="Lato"/>
              </a:rPr>
              <a:t>Qué</a:t>
            </a:r>
            <a:r>
              <a:rPr lang="en-US" sz="1800" dirty="0">
                <a:solidFill>
                  <a:schemeClr val="accent3"/>
                </a:solidFill>
                <a:latin typeface="Proxima Nova"/>
                <a:ea typeface="Proxima Nova"/>
                <a:cs typeface="Proxima Nova"/>
                <a:sym typeface="Lato"/>
              </a:rPr>
              <a:t> recta se </a:t>
            </a:r>
            <a:r>
              <a:rPr lang="en-US" sz="1800" dirty="0" err="1">
                <a:solidFill>
                  <a:schemeClr val="accent3"/>
                </a:solidFill>
                <a:latin typeface="Proxima Nova"/>
                <a:ea typeface="Proxima Nova"/>
                <a:cs typeface="Proxima Nova"/>
                <a:sym typeface="Lato"/>
              </a:rPr>
              <a:t>ajusta</a:t>
            </a:r>
            <a:r>
              <a:rPr lang="en-US" sz="1800" dirty="0">
                <a:solidFill>
                  <a:schemeClr val="accent3"/>
                </a:solidFill>
                <a:latin typeface="Proxima Nova"/>
                <a:ea typeface="Proxima Nova"/>
                <a:cs typeface="Proxima Nova"/>
                <a:sym typeface="Lato"/>
              </a:rPr>
              <a:t> </a:t>
            </a:r>
            <a:r>
              <a:rPr lang="en-US" sz="1800" dirty="0" err="1">
                <a:solidFill>
                  <a:schemeClr val="accent3"/>
                </a:solidFill>
                <a:latin typeface="Proxima Nova"/>
                <a:ea typeface="Proxima Nova"/>
                <a:cs typeface="Proxima Nova"/>
                <a:sym typeface="Lato"/>
              </a:rPr>
              <a:t>mejor</a:t>
            </a:r>
            <a:r>
              <a:rPr lang="en-US" sz="1800" dirty="0">
                <a:solidFill>
                  <a:schemeClr val="accent3"/>
                </a:solidFill>
                <a:latin typeface="Proxima Nova"/>
                <a:ea typeface="Proxima Nova"/>
                <a:cs typeface="Proxima Nova"/>
                <a:sym typeface="Lato"/>
              </a:rPr>
              <a:t> a los puntos?</a:t>
            </a:r>
          </a:p>
          <a:p>
            <a:pPr marL="0" marR="381000" lvl="0" indent="0" algn="l" rtl="0">
              <a:lnSpc>
                <a:spcPct val="115000"/>
              </a:lnSpc>
              <a:spcBef>
                <a:spcPts val="0"/>
              </a:spcBef>
              <a:spcAft>
                <a:spcPts val="0"/>
              </a:spcAft>
              <a:buNone/>
            </a:pPr>
            <a:r>
              <a:rPr lang="en-US" sz="2000" dirty="0">
                <a:solidFill>
                  <a:srgbClr val="444444"/>
                </a:solidFill>
                <a:highlight>
                  <a:srgbClr val="FFFFFF"/>
                </a:highlight>
                <a:latin typeface="Lato"/>
                <a:ea typeface="Lato"/>
                <a:cs typeface="Lato"/>
                <a:sym typeface="Lato"/>
              </a:rPr>
              <a:t> </a:t>
            </a:r>
            <a:r>
              <a:rPr lang="en-US" sz="2000" b="1" i="1" dirty="0">
                <a:solidFill>
                  <a:srgbClr val="FF0000"/>
                </a:solidFill>
                <a:highlight>
                  <a:srgbClr val="FFFFFF"/>
                </a:highlight>
                <a:latin typeface="Lato"/>
                <a:ea typeface="Lato"/>
                <a:cs typeface="Lato"/>
                <a:sym typeface="Lato"/>
              </a:rPr>
              <a:t>Ventas = </a:t>
            </a:r>
            <a:r>
              <a:rPr lang="en-US" sz="2000" b="1" i="1" dirty="0">
                <a:solidFill>
                  <a:srgbClr val="FF9900"/>
                </a:solidFill>
                <a:highlight>
                  <a:srgbClr val="FFFFFF"/>
                </a:highlight>
                <a:latin typeface="Lato"/>
                <a:ea typeface="Lato"/>
                <a:cs typeface="Lato"/>
                <a:sym typeface="Lato"/>
              </a:rPr>
              <a:t>a</a:t>
            </a:r>
            <a:r>
              <a:rPr lang="en-US" sz="2000" b="1" i="1" dirty="0">
                <a:solidFill>
                  <a:srgbClr val="FF0000"/>
                </a:solidFill>
                <a:highlight>
                  <a:srgbClr val="FFFFFF"/>
                </a:highlight>
                <a:latin typeface="Lato"/>
                <a:ea typeface="Lato"/>
                <a:cs typeface="Lato"/>
                <a:sym typeface="Lato"/>
              </a:rPr>
              <a:t> + </a:t>
            </a:r>
            <a:r>
              <a:rPr lang="en-US" sz="2000" b="1" i="1" dirty="0">
                <a:solidFill>
                  <a:srgbClr val="FF9900"/>
                </a:solidFill>
                <a:highlight>
                  <a:srgbClr val="FFFFFF"/>
                </a:highlight>
                <a:latin typeface="Lato"/>
                <a:ea typeface="Lato"/>
                <a:cs typeface="Lato"/>
                <a:sym typeface="Lato"/>
              </a:rPr>
              <a:t>b</a:t>
            </a:r>
            <a:r>
              <a:rPr lang="en-US" sz="2000" b="1" i="1" dirty="0">
                <a:solidFill>
                  <a:srgbClr val="FF0000"/>
                </a:solidFill>
                <a:highlight>
                  <a:srgbClr val="FFFFFF"/>
                </a:highlight>
                <a:latin typeface="Lato"/>
                <a:ea typeface="Lato"/>
                <a:cs typeface="Lato"/>
                <a:sym typeface="Lato"/>
              </a:rPr>
              <a:t> * Publicidad</a:t>
            </a:r>
            <a:endParaRPr sz="2000" b="1" i="1" dirty="0">
              <a:solidFill>
                <a:srgbClr val="FF0000"/>
              </a:solidFill>
              <a:highlight>
                <a:srgbClr val="FFFFFF"/>
              </a:highlight>
              <a:latin typeface="Consolas"/>
              <a:ea typeface="Consolas"/>
              <a:cs typeface="Consolas"/>
              <a:sym typeface="Consolas"/>
            </a:endParaRPr>
          </a:p>
          <a:p>
            <a:pPr marL="0" marR="381000" lvl="0" indent="0" algn="l" rtl="0">
              <a:lnSpc>
                <a:spcPct val="115000"/>
              </a:lnSpc>
              <a:spcBef>
                <a:spcPts val="1800"/>
              </a:spcBef>
              <a:spcAft>
                <a:spcPts val="0"/>
              </a:spcAft>
              <a:buNone/>
            </a:pPr>
            <a:endParaRPr sz="2000" dirty="0">
              <a:solidFill>
                <a:srgbClr val="444444"/>
              </a:solidFill>
              <a:highlight>
                <a:srgbClr val="FFFFFF"/>
              </a:highlight>
              <a:latin typeface="Lato"/>
              <a:ea typeface="Lato"/>
              <a:cs typeface="Lato"/>
              <a:sym typeface="Lato"/>
            </a:endParaRPr>
          </a:p>
          <a:p>
            <a:pPr marL="0" marR="381000" lvl="0" indent="0" algn="l" rtl="0">
              <a:lnSpc>
                <a:spcPct val="115000"/>
              </a:lnSpc>
              <a:spcBef>
                <a:spcPts val="1800"/>
              </a:spcBef>
              <a:spcAft>
                <a:spcPts val="0"/>
              </a:spcAft>
              <a:buNone/>
            </a:pPr>
            <a:endParaRPr sz="2000" dirty="0">
              <a:solidFill>
                <a:srgbClr val="444444"/>
              </a:solidFill>
              <a:highlight>
                <a:srgbClr val="FFFFFF"/>
              </a:highlight>
              <a:latin typeface="Lato"/>
              <a:ea typeface="Lato"/>
              <a:cs typeface="Lato"/>
              <a:sym typeface="Lato"/>
            </a:endParaRPr>
          </a:p>
          <a:p>
            <a:pPr marL="381000" marR="381000" lvl="0" indent="0" algn="l" rtl="0">
              <a:lnSpc>
                <a:spcPct val="115000"/>
              </a:lnSpc>
              <a:spcBef>
                <a:spcPts val="3000"/>
              </a:spcBef>
              <a:spcAft>
                <a:spcPts val="1800"/>
              </a:spcAft>
              <a:buNone/>
            </a:pPr>
            <a:endParaRPr sz="2000" dirty="0">
              <a:solidFill>
                <a:srgbClr val="999999"/>
              </a:solidFill>
              <a:highlight>
                <a:srgbClr val="FFFFFF"/>
              </a:highlight>
              <a:latin typeface="Lato"/>
              <a:ea typeface="Lato"/>
              <a:cs typeface="Lato"/>
              <a:sym typeface="Lato"/>
            </a:endParaRPr>
          </a:p>
        </p:txBody>
      </p:sp>
    </p:spTree>
    <p:extLst>
      <p:ext uri="{BB962C8B-B14F-4D97-AF65-F5344CB8AC3E}">
        <p14:creationId xmlns:p14="http://schemas.microsoft.com/office/powerpoint/2010/main" val="363410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1000"/>
                                          </p:stCondLst>
                                        </p:cTn>
                                        <p:tgtEl>
                                          <p:spTgt spid="5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1000"/>
                                          </p:stCondLst>
                                        </p:cTn>
                                        <p:tgtEl>
                                          <p:spTgt spid="5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1000"/>
                                          </p:stCondLst>
                                        </p:cTn>
                                        <p:tgtEl>
                                          <p:spTgt spid="6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7" grpId="0" animBg="1"/>
      <p:bldP spid="18" grpId="0" animBg="1"/>
      <p:bldP spid="19" grpId="0" animBg="1"/>
      <p:bldP spid="20" grpId="0" animBg="1"/>
      <p:bldP spid="22" grpId="0" animBg="1"/>
      <p:bldP spid="23" grpId="0" animBg="1"/>
      <p:bldP spid="24" grpId="0" animBg="1"/>
      <p:bldP spid="25" grpId="0" animBg="1"/>
      <p:bldP spid="26" grpId="0" animBg="1"/>
      <p:bldP spid="30" grpId="0" animBg="1"/>
      <p:bldP spid="32" grpId="0" animBg="1"/>
      <p:bldP spid="33" grpId="0" animBg="1"/>
      <p:bldP spid="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Mínimos cuadrados</a:t>
            </a:r>
            <a:endParaRPr dirty="0"/>
          </a:p>
        </p:txBody>
      </p:sp>
      <p:sp>
        <p:nvSpPr>
          <p:cNvPr id="79" name="Google Shape;79;p16"/>
          <p:cNvSpPr/>
          <p:nvPr/>
        </p:nvSpPr>
        <p:spPr>
          <a:xfrm rot="5400000">
            <a:off x="-2462300" y="2462100"/>
            <a:ext cx="5048700" cy="1245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 name="Google Shape;584;p49">
            <a:extLst>
              <a:ext uri="{FF2B5EF4-FFF2-40B4-BE49-F238E27FC236}">
                <a16:creationId xmlns:a16="http://schemas.microsoft.com/office/drawing/2014/main" id="{C27072CB-5415-46A3-8738-DA953C05FA50}"/>
              </a:ext>
            </a:extLst>
          </p:cNvPr>
          <p:cNvCxnSpPr/>
          <p:nvPr/>
        </p:nvCxnSpPr>
        <p:spPr>
          <a:xfrm rot="10800000" flipH="1">
            <a:off x="1498225" y="1259100"/>
            <a:ext cx="5049000" cy="1809000"/>
          </a:xfrm>
          <a:prstGeom prst="straightConnector1">
            <a:avLst/>
          </a:prstGeom>
          <a:noFill/>
          <a:ln w="38100" cap="flat" cmpd="sng">
            <a:solidFill>
              <a:srgbClr val="FF0000"/>
            </a:solidFill>
            <a:prstDash val="solid"/>
            <a:round/>
            <a:headEnd type="none" w="med" len="med"/>
            <a:tailEnd type="none" w="med" len="med"/>
          </a:ln>
        </p:spPr>
      </p:cxnSp>
      <p:sp>
        <p:nvSpPr>
          <p:cNvPr id="11" name="Google Shape;585;p49">
            <a:extLst>
              <a:ext uri="{FF2B5EF4-FFF2-40B4-BE49-F238E27FC236}">
                <a16:creationId xmlns:a16="http://schemas.microsoft.com/office/drawing/2014/main" id="{EAC05314-CA34-46FB-B7E8-CCE760F18091}"/>
              </a:ext>
            </a:extLst>
          </p:cNvPr>
          <p:cNvSpPr/>
          <p:nvPr/>
        </p:nvSpPr>
        <p:spPr>
          <a:xfrm>
            <a:off x="1691775" y="2465525"/>
            <a:ext cx="137400" cy="1374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86;p49">
            <a:extLst>
              <a:ext uri="{FF2B5EF4-FFF2-40B4-BE49-F238E27FC236}">
                <a16:creationId xmlns:a16="http://schemas.microsoft.com/office/drawing/2014/main" id="{F6601697-6760-4C75-86A1-D81948FBDC7F}"/>
              </a:ext>
            </a:extLst>
          </p:cNvPr>
          <p:cNvSpPr/>
          <p:nvPr/>
        </p:nvSpPr>
        <p:spPr>
          <a:xfrm>
            <a:off x="2453775" y="2084525"/>
            <a:ext cx="137400" cy="1374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87;p49">
            <a:extLst>
              <a:ext uri="{FF2B5EF4-FFF2-40B4-BE49-F238E27FC236}">
                <a16:creationId xmlns:a16="http://schemas.microsoft.com/office/drawing/2014/main" id="{C9497154-6ECE-4546-8702-0B4473701008}"/>
              </a:ext>
            </a:extLst>
          </p:cNvPr>
          <p:cNvSpPr/>
          <p:nvPr/>
        </p:nvSpPr>
        <p:spPr>
          <a:xfrm>
            <a:off x="3139575" y="2770325"/>
            <a:ext cx="137400" cy="1374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88;p49">
            <a:extLst>
              <a:ext uri="{FF2B5EF4-FFF2-40B4-BE49-F238E27FC236}">
                <a16:creationId xmlns:a16="http://schemas.microsoft.com/office/drawing/2014/main" id="{B1173DDE-84E7-4C94-8F4D-5E2038777A65}"/>
              </a:ext>
            </a:extLst>
          </p:cNvPr>
          <p:cNvSpPr/>
          <p:nvPr/>
        </p:nvSpPr>
        <p:spPr>
          <a:xfrm>
            <a:off x="3901575" y="1551125"/>
            <a:ext cx="137400" cy="1374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89;p49">
            <a:extLst>
              <a:ext uri="{FF2B5EF4-FFF2-40B4-BE49-F238E27FC236}">
                <a16:creationId xmlns:a16="http://schemas.microsoft.com/office/drawing/2014/main" id="{1EBB4118-CF08-47B4-850E-F373470F6833}"/>
              </a:ext>
            </a:extLst>
          </p:cNvPr>
          <p:cNvSpPr/>
          <p:nvPr/>
        </p:nvSpPr>
        <p:spPr>
          <a:xfrm>
            <a:off x="5120775" y="2008325"/>
            <a:ext cx="137400" cy="1374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90;p49">
            <a:extLst>
              <a:ext uri="{FF2B5EF4-FFF2-40B4-BE49-F238E27FC236}">
                <a16:creationId xmlns:a16="http://schemas.microsoft.com/office/drawing/2014/main" id="{533F8019-3F54-4069-8D6F-53EB6C5A9D2F}"/>
              </a:ext>
            </a:extLst>
          </p:cNvPr>
          <p:cNvSpPr/>
          <p:nvPr/>
        </p:nvSpPr>
        <p:spPr>
          <a:xfrm>
            <a:off x="5425575" y="1017725"/>
            <a:ext cx="137400" cy="1374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591;p49">
            <a:extLst>
              <a:ext uri="{FF2B5EF4-FFF2-40B4-BE49-F238E27FC236}">
                <a16:creationId xmlns:a16="http://schemas.microsoft.com/office/drawing/2014/main" id="{C0C25143-5D30-4A4F-91CA-BD7C934938AD}"/>
              </a:ext>
            </a:extLst>
          </p:cNvPr>
          <p:cNvCxnSpPr/>
          <p:nvPr/>
        </p:nvCxnSpPr>
        <p:spPr>
          <a:xfrm>
            <a:off x="1752975" y="2610425"/>
            <a:ext cx="0" cy="342300"/>
          </a:xfrm>
          <a:prstGeom prst="straightConnector1">
            <a:avLst/>
          </a:prstGeom>
          <a:noFill/>
          <a:ln w="9525" cap="flat" cmpd="sng">
            <a:solidFill>
              <a:schemeClr val="dk2"/>
            </a:solidFill>
            <a:prstDash val="solid"/>
            <a:round/>
            <a:headEnd type="none" w="med" len="med"/>
            <a:tailEnd type="none" w="med" len="med"/>
          </a:ln>
        </p:spPr>
      </p:cxnSp>
      <p:cxnSp>
        <p:nvCxnSpPr>
          <p:cNvPr id="18" name="Google Shape;592;p49">
            <a:extLst>
              <a:ext uri="{FF2B5EF4-FFF2-40B4-BE49-F238E27FC236}">
                <a16:creationId xmlns:a16="http://schemas.microsoft.com/office/drawing/2014/main" id="{DEEA5F05-B6C8-4F47-A6D7-7060A1A2E22F}"/>
              </a:ext>
            </a:extLst>
          </p:cNvPr>
          <p:cNvCxnSpPr>
            <a:stCxn id="12" idx="4"/>
          </p:cNvCxnSpPr>
          <p:nvPr/>
        </p:nvCxnSpPr>
        <p:spPr>
          <a:xfrm>
            <a:off x="2522475" y="2221925"/>
            <a:ext cx="0" cy="488100"/>
          </a:xfrm>
          <a:prstGeom prst="straightConnector1">
            <a:avLst/>
          </a:prstGeom>
          <a:noFill/>
          <a:ln w="9525" cap="flat" cmpd="sng">
            <a:solidFill>
              <a:schemeClr val="dk2"/>
            </a:solidFill>
            <a:prstDash val="solid"/>
            <a:round/>
            <a:headEnd type="none" w="med" len="med"/>
            <a:tailEnd type="none" w="med" len="med"/>
          </a:ln>
        </p:spPr>
      </p:cxnSp>
      <p:cxnSp>
        <p:nvCxnSpPr>
          <p:cNvPr id="19" name="Google Shape;593;p49">
            <a:extLst>
              <a:ext uri="{FF2B5EF4-FFF2-40B4-BE49-F238E27FC236}">
                <a16:creationId xmlns:a16="http://schemas.microsoft.com/office/drawing/2014/main" id="{D4C032B4-EF25-4061-B80E-378E25AB6FF5}"/>
              </a:ext>
            </a:extLst>
          </p:cNvPr>
          <p:cNvCxnSpPr/>
          <p:nvPr/>
        </p:nvCxnSpPr>
        <p:spPr>
          <a:xfrm>
            <a:off x="3970275" y="1680575"/>
            <a:ext cx="0" cy="488100"/>
          </a:xfrm>
          <a:prstGeom prst="straightConnector1">
            <a:avLst/>
          </a:prstGeom>
          <a:noFill/>
          <a:ln w="9525" cap="flat" cmpd="sng">
            <a:solidFill>
              <a:schemeClr val="dk2"/>
            </a:solidFill>
            <a:prstDash val="solid"/>
            <a:round/>
            <a:headEnd type="none" w="med" len="med"/>
            <a:tailEnd type="none" w="med" len="med"/>
          </a:ln>
        </p:spPr>
      </p:cxnSp>
      <p:cxnSp>
        <p:nvCxnSpPr>
          <p:cNvPr id="20" name="Google Shape;594;p49">
            <a:extLst>
              <a:ext uri="{FF2B5EF4-FFF2-40B4-BE49-F238E27FC236}">
                <a16:creationId xmlns:a16="http://schemas.microsoft.com/office/drawing/2014/main" id="{0477BEE2-486E-4A29-B76B-1ECA042F4402}"/>
              </a:ext>
            </a:extLst>
          </p:cNvPr>
          <p:cNvCxnSpPr/>
          <p:nvPr/>
        </p:nvCxnSpPr>
        <p:spPr>
          <a:xfrm>
            <a:off x="5494275" y="1155125"/>
            <a:ext cx="0" cy="488100"/>
          </a:xfrm>
          <a:prstGeom prst="straightConnector1">
            <a:avLst/>
          </a:prstGeom>
          <a:noFill/>
          <a:ln w="9525" cap="flat" cmpd="sng">
            <a:solidFill>
              <a:schemeClr val="dk2"/>
            </a:solidFill>
            <a:prstDash val="solid"/>
            <a:round/>
            <a:headEnd type="none" w="med" len="med"/>
            <a:tailEnd type="none" w="med" len="med"/>
          </a:ln>
        </p:spPr>
      </p:cxnSp>
      <p:cxnSp>
        <p:nvCxnSpPr>
          <p:cNvPr id="21" name="Google Shape;595;p49">
            <a:extLst>
              <a:ext uri="{FF2B5EF4-FFF2-40B4-BE49-F238E27FC236}">
                <a16:creationId xmlns:a16="http://schemas.microsoft.com/office/drawing/2014/main" id="{BED112BD-80D1-45F7-A482-520816CF35DB}"/>
              </a:ext>
            </a:extLst>
          </p:cNvPr>
          <p:cNvCxnSpPr>
            <a:endCxn id="13" idx="0"/>
          </p:cNvCxnSpPr>
          <p:nvPr/>
        </p:nvCxnSpPr>
        <p:spPr>
          <a:xfrm>
            <a:off x="3208275" y="2465525"/>
            <a:ext cx="0" cy="304800"/>
          </a:xfrm>
          <a:prstGeom prst="straightConnector1">
            <a:avLst/>
          </a:prstGeom>
          <a:noFill/>
          <a:ln w="9525" cap="flat" cmpd="sng">
            <a:solidFill>
              <a:schemeClr val="dk2"/>
            </a:solidFill>
            <a:prstDash val="solid"/>
            <a:round/>
            <a:headEnd type="none" w="med" len="med"/>
            <a:tailEnd type="none" w="med" len="med"/>
          </a:ln>
        </p:spPr>
      </p:cxnSp>
      <p:cxnSp>
        <p:nvCxnSpPr>
          <p:cNvPr id="22" name="Google Shape;596;p49">
            <a:extLst>
              <a:ext uri="{FF2B5EF4-FFF2-40B4-BE49-F238E27FC236}">
                <a16:creationId xmlns:a16="http://schemas.microsoft.com/office/drawing/2014/main" id="{5C83B296-D94B-4139-A529-66DA295BCFD1}"/>
              </a:ext>
            </a:extLst>
          </p:cNvPr>
          <p:cNvCxnSpPr/>
          <p:nvPr/>
        </p:nvCxnSpPr>
        <p:spPr>
          <a:xfrm>
            <a:off x="5189475" y="1753500"/>
            <a:ext cx="0" cy="254700"/>
          </a:xfrm>
          <a:prstGeom prst="straightConnector1">
            <a:avLst/>
          </a:prstGeom>
          <a:noFill/>
          <a:ln w="9525" cap="flat" cmpd="sng">
            <a:solidFill>
              <a:schemeClr val="dk2"/>
            </a:solidFill>
            <a:prstDash val="solid"/>
            <a:round/>
            <a:headEnd type="none" w="med" len="med"/>
            <a:tailEnd type="none" w="med" len="med"/>
          </a:ln>
        </p:spPr>
      </p:cxnSp>
      <p:sp>
        <p:nvSpPr>
          <p:cNvPr id="23" name="Google Shape;597;p49">
            <a:extLst>
              <a:ext uri="{FF2B5EF4-FFF2-40B4-BE49-F238E27FC236}">
                <a16:creationId xmlns:a16="http://schemas.microsoft.com/office/drawing/2014/main" id="{B2FC4BA4-21D2-4816-AC90-D93210B9CC32}"/>
              </a:ext>
            </a:extLst>
          </p:cNvPr>
          <p:cNvSpPr txBox="1"/>
          <p:nvPr/>
        </p:nvSpPr>
        <p:spPr>
          <a:xfrm>
            <a:off x="1476925" y="2771575"/>
            <a:ext cx="5310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endParaRPr/>
          </a:p>
        </p:txBody>
      </p:sp>
      <p:sp>
        <p:nvSpPr>
          <p:cNvPr id="24" name="Google Shape;598;p49">
            <a:extLst>
              <a:ext uri="{FF2B5EF4-FFF2-40B4-BE49-F238E27FC236}">
                <a16:creationId xmlns:a16="http://schemas.microsoft.com/office/drawing/2014/main" id="{19B0D3B6-CEA1-4B0B-9CAB-1132911E11C5}"/>
              </a:ext>
            </a:extLst>
          </p:cNvPr>
          <p:cNvSpPr txBox="1"/>
          <p:nvPr/>
        </p:nvSpPr>
        <p:spPr>
          <a:xfrm>
            <a:off x="444600" y="3840379"/>
            <a:ext cx="8699400" cy="1331700"/>
          </a:xfrm>
          <a:prstGeom prst="rect">
            <a:avLst/>
          </a:prstGeom>
          <a:noFill/>
          <a:ln>
            <a:noFill/>
          </a:ln>
        </p:spPr>
        <p:txBody>
          <a:bodyPr spcFirstLastPara="1" wrap="square" lIns="91425" tIns="91425" rIns="91425" bIns="91425" anchor="t" anchorCtr="0">
            <a:noAutofit/>
          </a:bodyPr>
          <a:lstStyle/>
          <a:p>
            <a:pPr marL="0" marR="381000" lvl="0" indent="0" algn="l" rtl="0">
              <a:lnSpc>
                <a:spcPct val="115000"/>
              </a:lnSpc>
              <a:spcBef>
                <a:spcPts val="0"/>
              </a:spcBef>
              <a:spcAft>
                <a:spcPts val="0"/>
              </a:spcAft>
              <a:buNone/>
            </a:pPr>
            <a:r>
              <a:rPr lang="en-US" sz="1800" dirty="0">
                <a:solidFill>
                  <a:schemeClr val="accent3"/>
                </a:solidFill>
                <a:latin typeface="Proxima Nova"/>
                <a:sym typeface="Lato"/>
              </a:rPr>
              <a:t>Se </a:t>
            </a:r>
            <a:r>
              <a:rPr lang="en-US" sz="1800" dirty="0" err="1">
                <a:solidFill>
                  <a:schemeClr val="accent3"/>
                </a:solidFill>
                <a:latin typeface="Proxima Nova"/>
                <a:sym typeface="Lato"/>
              </a:rPr>
              <a:t>busca</a:t>
            </a:r>
            <a:r>
              <a:rPr lang="en-US" sz="1800" dirty="0">
                <a:solidFill>
                  <a:schemeClr val="accent3"/>
                </a:solidFill>
                <a:latin typeface="Proxima Nova"/>
                <a:sym typeface="Lato"/>
              </a:rPr>
              <a:t> la recta que </a:t>
            </a:r>
            <a:r>
              <a:rPr lang="en-US" sz="1800" dirty="0" err="1">
                <a:solidFill>
                  <a:schemeClr val="accent3"/>
                </a:solidFill>
                <a:latin typeface="Proxima Nova"/>
                <a:sym typeface="Lato"/>
              </a:rPr>
              <a:t>minimice</a:t>
            </a:r>
            <a:endParaRPr sz="1800" dirty="0">
              <a:solidFill>
                <a:schemeClr val="accent3"/>
              </a:solidFill>
              <a:latin typeface="Proxima Nova"/>
              <a:sym typeface="Lato"/>
            </a:endParaRPr>
          </a:p>
          <a:p>
            <a:pPr marL="0" marR="381000" lvl="0" indent="0" algn="l" rtl="0">
              <a:lnSpc>
                <a:spcPct val="115000"/>
              </a:lnSpc>
              <a:spcBef>
                <a:spcPts val="1800"/>
              </a:spcBef>
              <a:spcAft>
                <a:spcPts val="0"/>
              </a:spcAft>
              <a:buNone/>
            </a:pPr>
            <a:r>
              <a:rPr lang="en-US" sz="1800" dirty="0">
                <a:solidFill>
                  <a:schemeClr val="accent3"/>
                </a:solidFill>
                <a:latin typeface="Proxima Nova"/>
                <a:sym typeface="Lato"/>
              </a:rPr>
              <a:t>Es </a:t>
            </a:r>
            <a:r>
              <a:rPr lang="en-US" sz="1800" dirty="0" err="1">
                <a:solidFill>
                  <a:schemeClr val="accent3"/>
                </a:solidFill>
                <a:latin typeface="Proxima Nova"/>
                <a:sym typeface="Lato"/>
              </a:rPr>
              <a:t>decir</a:t>
            </a:r>
            <a:r>
              <a:rPr lang="en-US" sz="1800" dirty="0">
                <a:solidFill>
                  <a:schemeClr val="accent3"/>
                </a:solidFill>
                <a:latin typeface="Proxima Nova"/>
                <a:sym typeface="Lato"/>
              </a:rPr>
              <a:t>, se </a:t>
            </a:r>
            <a:r>
              <a:rPr lang="en-US" sz="1800" dirty="0" err="1">
                <a:solidFill>
                  <a:schemeClr val="accent3"/>
                </a:solidFill>
                <a:latin typeface="Proxima Nova"/>
                <a:sym typeface="Lato"/>
              </a:rPr>
              <a:t>minimiza</a:t>
            </a:r>
            <a:r>
              <a:rPr lang="en-US" sz="1800" dirty="0">
                <a:solidFill>
                  <a:schemeClr val="accent3"/>
                </a:solidFill>
                <a:latin typeface="Proxima Nova"/>
                <a:sym typeface="Lato"/>
              </a:rPr>
              <a:t> la </a:t>
            </a:r>
            <a:r>
              <a:rPr lang="en-US" sz="1800" dirty="0" err="1">
                <a:solidFill>
                  <a:schemeClr val="accent3"/>
                </a:solidFill>
                <a:latin typeface="Proxima Nova"/>
                <a:sym typeface="Lato"/>
              </a:rPr>
              <a:t>distancia</a:t>
            </a:r>
            <a:r>
              <a:rPr lang="en-US" sz="1800" dirty="0">
                <a:solidFill>
                  <a:schemeClr val="accent3"/>
                </a:solidFill>
                <a:latin typeface="Proxima Nova"/>
                <a:sym typeface="Lato"/>
              </a:rPr>
              <a:t> entre la recta y </a:t>
            </a:r>
            <a:r>
              <a:rPr lang="en-US" sz="1800" dirty="0" err="1">
                <a:solidFill>
                  <a:schemeClr val="accent3"/>
                </a:solidFill>
                <a:latin typeface="Proxima Nova"/>
                <a:sym typeface="Lato"/>
              </a:rPr>
              <a:t>todos</a:t>
            </a:r>
            <a:r>
              <a:rPr lang="en-US" sz="1800" dirty="0">
                <a:solidFill>
                  <a:schemeClr val="accent3"/>
                </a:solidFill>
                <a:latin typeface="Proxima Nova"/>
                <a:sym typeface="Lato"/>
              </a:rPr>
              <a:t> los puntos, para </a:t>
            </a:r>
            <a:r>
              <a:rPr lang="en-US" sz="1800" dirty="0" err="1">
                <a:solidFill>
                  <a:schemeClr val="accent3"/>
                </a:solidFill>
                <a:latin typeface="Proxima Nova"/>
                <a:sym typeface="Lato"/>
              </a:rPr>
              <a:t>obtener</a:t>
            </a:r>
            <a:r>
              <a:rPr lang="en-US" sz="1800" dirty="0">
                <a:solidFill>
                  <a:schemeClr val="accent3"/>
                </a:solidFill>
                <a:latin typeface="Proxima Nova"/>
                <a:sym typeface="Lato"/>
              </a:rPr>
              <a:t> los </a:t>
            </a:r>
            <a:r>
              <a:rPr lang="en-US" sz="1800" dirty="0" err="1">
                <a:solidFill>
                  <a:schemeClr val="accent3"/>
                </a:solidFill>
                <a:latin typeface="Proxima Nova"/>
                <a:sym typeface="Lato"/>
              </a:rPr>
              <a:t>coeficientes</a:t>
            </a:r>
            <a:r>
              <a:rPr lang="en-US" sz="1800" dirty="0">
                <a:solidFill>
                  <a:schemeClr val="accent3"/>
                </a:solidFill>
                <a:latin typeface="Proxima Nova"/>
                <a:sym typeface="Lato"/>
              </a:rPr>
              <a:t> </a:t>
            </a:r>
            <a:r>
              <a:rPr lang="en-US" sz="1800" i="1" dirty="0">
                <a:solidFill>
                  <a:schemeClr val="accent3"/>
                </a:solidFill>
                <a:latin typeface="Proxima Nova"/>
                <a:sym typeface="Lato"/>
              </a:rPr>
              <a:t>a</a:t>
            </a:r>
            <a:r>
              <a:rPr lang="en-US" sz="1800" dirty="0">
                <a:solidFill>
                  <a:schemeClr val="accent3"/>
                </a:solidFill>
                <a:latin typeface="Proxima Nova"/>
                <a:sym typeface="Lato"/>
              </a:rPr>
              <a:t> y </a:t>
            </a:r>
            <a:r>
              <a:rPr lang="en-US" sz="1800" i="1" dirty="0">
                <a:solidFill>
                  <a:schemeClr val="accent3"/>
                </a:solidFill>
                <a:latin typeface="Proxima Nova"/>
                <a:sym typeface="Lato"/>
              </a:rPr>
              <a:t>b</a:t>
            </a:r>
            <a:endParaRPr sz="1800" i="1" dirty="0">
              <a:solidFill>
                <a:schemeClr val="accent3"/>
              </a:solidFill>
              <a:latin typeface="Proxima Nova"/>
              <a:sym typeface="Lato"/>
            </a:endParaRPr>
          </a:p>
          <a:p>
            <a:pPr marL="0" marR="381000" lvl="0" indent="0" algn="l" rtl="0">
              <a:lnSpc>
                <a:spcPct val="115000"/>
              </a:lnSpc>
              <a:spcBef>
                <a:spcPts val="1800"/>
              </a:spcBef>
              <a:spcAft>
                <a:spcPts val="0"/>
              </a:spcAft>
              <a:buNone/>
            </a:pPr>
            <a:r>
              <a:rPr lang="en-US" sz="2000" dirty="0">
                <a:solidFill>
                  <a:srgbClr val="444444"/>
                </a:solidFill>
                <a:highlight>
                  <a:srgbClr val="FFFFFF"/>
                </a:highlight>
                <a:latin typeface="Lato"/>
                <a:ea typeface="Lato"/>
                <a:cs typeface="Lato"/>
                <a:sym typeface="Lato"/>
              </a:rPr>
              <a:t>  </a:t>
            </a:r>
            <a:endParaRPr sz="2000" dirty="0">
              <a:solidFill>
                <a:srgbClr val="0000FF"/>
              </a:solidFill>
              <a:highlight>
                <a:srgbClr val="FFFFFF"/>
              </a:highlight>
              <a:latin typeface="Consolas"/>
              <a:ea typeface="Consolas"/>
              <a:cs typeface="Consolas"/>
              <a:sym typeface="Consolas"/>
            </a:endParaRPr>
          </a:p>
          <a:p>
            <a:pPr marL="0" marR="381000" lvl="0" indent="0" algn="l" rtl="0">
              <a:lnSpc>
                <a:spcPct val="115000"/>
              </a:lnSpc>
              <a:spcBef>
                <a:spcPts val="1800"/>
              </a:spcBef>
              <a:spcAft>
                <a:spcPts val="0"/>
              </a:spcAft>
              <a:buNone/>
            </a:pPr>
            <a:endParaRPr sz="2000" dirty="0">
              <a:solidFill>
                <a:srgbClr val="444444"/>
              </a:solidFill>
              <a:highlight>
                <a:srgbClr val="FFFFFF"/>
              </a:highlight>
              <a:latin typeface="Lato"/>
              <a:ea typeface="Lato"/>
              <a:cs typeface="Lato"/>
              <a:sym typeface="Lato"/>
            </a:endParaRPr>
          </a:p>
          <a:p>
            <a:pPr marL="0" marR="381000" lvl="0" indent="0" algn="l" rtl="0">
              <a:lnSpc>
                <a:spcPct val="115000"/>
              </a:lnSpc>
              <a:spcBef>
                <a:spcPts val="1800"/>
              </a:spcBef>
              <a:spcAft>
                <a:spcPts val="0"/>
              </a:spcAft>
              <a:buNone/>
            </a:pPr>
            <a:endParaRPr sz="2000" dirty="0">
              <a:solidFill>
                <a:srgbClr val="444444"/>
              </a:solidFill>
              <a:highlight>
                <a:srgbClr val="FFFFFF"/>
              </a:highlight>
              <a:latin typeface="Lato"/>
              <a:ea typeface="Lato"/>
              <a:cs typeface="Lato"/>
              <a:sym typeface="Lato"/>
            </a:endParaRPr>
          </a:p>
          <a:p>
            <a:pPr marL="381000" marR="381000" lvl="0" indent="0" algn="l" rtl="0">
              <a:lnSpc>
                <a:spcPct val="115000"/>
              </a:lnSpc>
              <a:spcBef>
                <a:spcPts val="3000"/>
              </a:spcBef>
              <a:spcAft>
                <a:spcPts val="1800"/>
              </a:spcAft>
              <a:buNone/>
            </a:pPr>
            <a:endParaRPr sz="2000" dirty="0">
              <a:solidFill>
                <a:srgbClr val="999999"/>
              </a:solidFill>
              <a:highlight>
                <a:srgbClr val="FFFFFF"/>
              </a:highlight>
              <a:latin typeface="Lato"/>
              <a:ea typeface="Lato"/>
              <a:cs typeface="Lato"/>
              <a:sym typeface="Lato"/>
            </a:endParaRPr>
          </a:p>
        </p:txBody>
      </p:sp>
      <p:pic>
        <p:nvPicPr>
          <p:cNvPr id="25" name="Google Shape;599;p49">
            <a:extLst>
              <a:ext uri="{FF2B5EF4-FFF2-40B4-BE49-F238E27FC236}">
                <a16:creationId xmlns:a16="http://schemas.microsoft.com/office/drawing/2014/main" id="{5DB038B0-7DF8-4DBC-9F9D-6E80F22B6947}"/>
              </a:ext>
            </a:extLst>
          </p:cNvPr>
          <p:cNvPicPr preferRelativeResize="0"/>
          <p:nvPr/>
        </p:nvPicPr>
        <p:blipFill>
          <a:blip r:embed="rId3">
            <a:alphaModFix/>
          </a:blip>
          <a:stretch>
            <a:fillRect/>
          </a:stretch>
        </p:blipFill>
        <p:spPr>
          <a:xfrm>
            <a:off x="4003088" y="3896097"/>
            <a:ext cx="4543425" cy="495300"/>
          </a:xfrm>
          <a:prstGeom prst="rect">
            <a:avLst/>
          </a:prstGeom>
          <a:noFill/>
          <a:ln>
            <a:noFill/>
          </a:ln>
        </p:spPr>
      </p:pic>
      <p:pic>
        <p:nvPicPr>
          <p:cNvPr id="26" name="Google Shape;600;p49">
            <a:extLst>
              <a:ext uri="{FF2B5EF4-FFF2-40B4-BE49-F238E27FC236}">
                <a16:creationId xmlns:a16="http://schemas.microsoft.com/office/drawing/2014/main" id="{DC93114A-DF3E-43C6-BF76-5F77CEABB0D9}"/>
              </a:ext>
            </a:extLst>
          </p:cNvPr>
          <p:cNvPicPr preferRelativeResize="0"/>
          <p:nvPr/>
        </p:nvPicPr>
        <p:blipFill>
          <a:blip r:embed="rId4">
            <a:alphaModFix/>
          </a:blip>
          <a:stretch>
            <a:fillRect/>
          </a:stretch>
        </p:blipFill>
        <p:spPr>
          <a:xfrm>
            <a:off x="1488863" y="2712875"/>
            <a:ext cx="180975" cy="152400"/>
          </a:xfrm>
          <a:prstGeom prst="rect">
            <a:avLst/>
          </a:prstGeom>
          <a:noFill/>
          <a:ln>
            <a:noFill/>
          </a:ln>
        </p:spPr>
      </p:pic>
      <p:pic>
        <p:nvPicPr>
          <p:cNvPr id="27" name="Google Shape;601;p49">
            <a:extLst>
              <a:ext uri="{FF2B5EF4-FFF2-40B4-BE49-F238E27FC236}">
                <a16:creationId xmlns:a16="http://schemas.microsoft.com/office/drawing/2014/main" id="{BFE15399-B654-4AD7-8E06-9FA1DB049C90}"/>
              </a:ext>
            </a:extLst>
          </p:cNvPr>
          <p:cNvPicPr preferRelativeResize="0"/>
          <p:nvPr/>
        </p:nvPicPr>
        <p:blipFill>
          <a:blip r:embed="rId5">
            <a:alphaModFix/>
          </a:blip>
          <a:stretch>
            <a:fillRect/>
          </a:stretch>
        </p:blipFill>
        <p:spPr>
          <a:xfrm>
            <a:off x="2241338" y="2408075"/>
            <a:ext cx="200025" cy="152400"/>
          </a:xfrm>
          <a:prstGeom prst="rect">
            <a:avLst/>
          </a:prstGeom>
          <a:noFill/>
          <a:ln>
            <a:noFill/>
          </a:ln>
        </p:spPr>
      </p:pic>
      <p:pic>
        <p:nvPicPr>
          <p:cNvPr id="28" name="Google Shape;602;p49">
            <a:extLst>
              <a:ext uri="{FF2B5EF4-FFF2-40B4-BE49-F238E27FC236}">
                <a16:creationId xmlns:a16="http://schemas.microsoft.com/office/drawing/2014/main" id="{6708961B-0156-4486-B1BF-B7B865337B2F}"/>
              </a:ext>
            </a:extLst>
          </p:cNvPr>
          <p:cNvPicPr preferRelativeResize="0"/>
          <p:nvPr/>
        </p:nvPicPr>
        <p:blipFill>
          <a:blip r:embed="rId6">
            <a:alphaModFix/>
          </a:blip>
          <a:stretch>
            <a:fillRect/>
          </a:stretch>
        </p:blipFill>
        <p:spPr>
          <a:xfrm>
            <a:off x="2931900" y="2622388"/>
            <a:ext cx="190500" cy="180975"/>
          </a:xfrm>
          <a:prstGeom prst="rect">
            <a:avLst/>
          </a:prstGeom>
          <a:noFill/>
          <a:ln>
            <a:noFill/>
          </a:ln>
        </p:spPr>
      </p:pic>
      <p:pic>
        <p:nvPicPr>
          <p:cNvPr id="29" name="Google Shape;603;p49">
            <a:extLst>
              <a:ext uri="{FF2B5EF4-FFF2-40B4-BE49-F238E27FC236}">
                <a16:creationId xmlns:a16="http://schemas.microsoft.com/office/drawing/2014/main" id="{324BB14B-04F9-4938-8669-659EFFAB9BCF}"/>
              </a:ext>
            </a:extLst>
          </p:cNvPr>
          <p:cNvPicPr preferRelativeResize="0"/>
          <p:nvPr/>
        </p:nvPicPr>
        <p:blipFill>
          <a:blip r:embed="rId7">
            <a:alphaModFix/>
          </a:blip>
          <a:stretch>
            <a:fillRect/>
          </a:stretch>
        </p:blipFill>
        <p:spPr>
          <a:xfrm>
            <a:off x="3679613" y="1846100"/>
            <a:ext cx="219075" cy="209550"/>
          </a:xfrm>
          <a:prstGeom prst="rect">
            <a:avLst/>
          </a:prstGeom>
          <a:noFill/>
          <a:ln>
            <a:noFill/>
          </a:ln>
        </p:spPr>
      </p:pic>
      <p:pic>
        <p:nvPicPr>
          <p:cNvPr id="30" name="Google Shape;604;p49">
            <a:extLst>
              <a:ext uri="{FF2B5EF4-FFF2-40B4-BE49-F238E27FC236}">
                <a16:creationId xmlns:a16="http://schemas.microsoft.com/office/drawing/2014/main" id="{464C1063-6F24-4D82-B6D0-231ABC37EDB4}"/>
              </a:ext>
            </a:extLst>
          </p:cNvPr>
          <p:cNvPicPr preferRelativeResize="0"/>
          <p:nvPr/>
        </p:nvPicPr>
        <p:blipFill>
          <a:blip r:embed="rId8">
            <a:alphaModFix/>
          </a:blip>
          <a:stretch>
            <a:fillRect/>
          </a:stretch>
        </p:blipFill>
        <p:spPr>
          <a:xfrm>
            <a:off x="5217900" y="1784188"/>
            <a:ext cx="190500" cy="180975"/>
          </a:xfrm>
          <a:prstGeom prst="rect">
            <a:avLst/>
          </a:prstGeom>
          <a:noFill/>
          <a:ln>
            <a:noFill/>
          </a:ln>
        </p:spPr>
      </p:pic>
      <p:pic>
        <p:nvPicPr>
          <p:cNvPr id="31" name="Google Shape;605;p49">
            <a:extLst>
              <a:ext uri="{FF2B5EF4-FFF2-40B4-BE49-F238E27FC236}">
                <a16:creationId xmlns:a16="http://schemas.microsoft.com/office/drawing/2014/main" id="{CC764BB0-110B-4E7D-BD3A-82C8539FD5B7}"/>
              </a:ext>
            </a:extLst>
          </p:cNvPr>
          <p:cNvPicPr preferRelativeResize="0"/>
          <p:nvPr/>
        </p:nvPicPr>
        <p:blipFill>
          <a:blip r:embed="rId9">
            <a:alphaModFix/>
          </a:blip>
          <a:stretch>
            <a:fillRect/>
          </a:stretch>
        </p:blipFill>
        <p:spPr>
          <a:xfrm>
            <a:off x="5289338" y="1336513"/>
            <a:ext cx="200025" cy="161925"/>
          </a:xfrm>
          <a:prstGeom prst="rect">
            <a:avLst/>
          </a:prstGeom>
          <a:noFill/>
          <a:ln>
            <a:noFill/>
          </a:ln>
        </p:spPr>
      </p:pic>
      <mc:AlternateContent xmlns:mc="http://schemas.openxmlformats.org/markup-compatibility/2006">
        <mc:Choice xmlns:a14="http://schemas.microsoft.com/office/drawing/2010/main" Requires="a14">
          <p:sp>
            <p:nvSpPr>
              <p:cNvPr id="32" name="Google Shape;555;p48">
                <a:extLst>
                  <a:ext uri="{FF2B5EF4-FFF2-40B4-BE49-F238E27FC236}">
                    <a16:creationId xmlns:a16="http://schemas.microsoft.com/office/drawing/2014/main" id="{002EA4B9-416B-4175-B4A3-2B237B46A714}"/>
                  </a:ext>
                </a:extLst>
              </p:cNvPr>
              <p:cNvSpPr txBox="1"/>
              <p:nvPr/>
            </p:nvSpPr>
            <p:spPr>
              <a:xfrm>
                <a:off x="6138800" y="925738"/>
                <a:ext cx="2762200" cy="572700"/>
              </a:xfrm>
              <a:prstGeom prst="rect">
                <a:avLst/>
              </a:prstGeom>
              <a:noFill/>
              <a:ln>
                <a:noFill/>
              </a:ln>
            </p:spPr>
            <p:txBody>
              <a:bodyPr spcFirstLastPara="1" wrap="square" lIns="91425" tIns="91425" rIns="91425" bIns="91425" anchor="t" anchorCtr="0">
                <a:noAutofit/>
              </a:bodyPr>
              <a:lstStyle/>
              <a:p>
                <a:pPr marL="0" marR="381000" lvl="0" indent="0" algn="l" rtl="0">
                  <a:lnSpc>
                    <a:spcPct val="115000"/>
                  </a:lnSpc>
                  <a:spcBef>
                    <a:spcPts val="1800"/>
                  </a:spcBef>
                  <a:spcAft>
                    <a:spcPts val="0"/>
                  </a:spcAft>
                  <a:buNone/>
                </a:pPr>
                <a14:m>
                  <m:oMathPara xmlns:m="http://schemas.openxmlformats.org/officeDocument/2006/math">
                    <m:oMathParaPr>
                      <m:jc m:val="centerGroup"/>
                    </m:oMathParaPr>
                    <m:oMath xmlns:m="http://schemas.openxmlformats.org/officeDocument/2006/math">
                      <m:r>
                        <a:rPr lang="es-ES" sz="2000" b="0" i="1" smtClean="0">
                          <a:solidFill>
                            <a:srgbClr val="444444"/>
                          </a:solidFill>
                          <a:highlight>
                            <a:srgbClr val="FFFFFF"/>
                          </a:highlight>
                          <a:latin typeface="Cambria Math" panose="02040503050406030204" pitchFamily="18" charset="0"/>
                          <a:ea typeface="Lato"/>
                          <a:cs typeface="Lato"/>
                          <a:sym typeface="Lato"/>
                        </a:rPr>
                        <m:t>h</m:t>
                      </m:r>
                      <m:d>
                        <m:dPr>
                          <m:ctrlPr>
                            <a:rPr lang="es-ES" sz="2000" b="0" i="1" smtClean="0">
                              <a:solidFill>
                                <a:srgbClr val="444444"/>
                              </a:solidFill>
                              <a:highlight>
                                <a:srgbClr val="FFFFFF"/>
                              </a:highlight>
                              <a:latin typeface="Cambria Math" panose="02040503050406030204" pitchFamily="18" charset="0"/>
                              <a:ea typeface="Lato"/>
                              <a:cs typeface="Lato"/>
                              <a:sym typeface="Lato"/>
                            </a:rPr>
                          </m:ctrlPr>
                        </m:dPr>
                        <m:e>
                          <m:r>
                            <a:rPr lang="es-ES" sz="2000" b="0" i="1" smtClean="0">
                              <a:solidFill>
                                <a:srgbClr val="444444"/>
                              </a:solidFill>
                              <a:highlight>
                                <a:srgbClr val="FFFFFF"/>
                              </a:highlight>
                              <a:latin typeface="Cambria Math" panose="02040503050406030204" pitchFamily="18" charset="0"/>
                              <a:ea typeface="Lato"/>
                              <a:cs typeface="Lato"/>
                              <a:sym typeface="Lato"/>
                            </a:rPr>
                            <m:t>𝑥</m:t>
                          </m:r>
                        </m:e>
                      </m:d>
                      <m:r>
                        <a:rPr lang="es-ES" sz="2000" b="0" i="1" smtClean="0">
                          <a:solidFill>
                            <a:srgbClr val="444444"/>
                          </a:solidFill>
                          <a:highlight>
                            <a:srgbClr val="FFFFFF"/>
                          </a:highlight>
                          <a:latin typeface="Cambria Math" panose="02040503050406030204" pitchFamily="18" charset="0"/>
                          <a:ea typeface="Lato"/>
                          <a:cs typeface="Lato"/>
                          <a:sym typeface="Lato"/>
                        </a:rPr>
                        <m:t>=</m:t>
                      </m:r>
                      <m:r>
                        <a:rPr lang="es-ES" sz="2000" b="0" i="1" smtClean="0">
                          <a:solidFill>
                            <a:srgbClr val="444444"/>
                          </a:solidFill>
                          <a:highlight>
                            <a:srgbClr val="FFFFFF"/>
                          </a:highlight>
                          <a:latin typeface="Cambria Math" panose="02040503050406030204" pitchFamily="18" charset="0"/>
                          <a:ea typeface="Lato"/>
                          <a:cs typeface="Lato"/>
                          <a:sym typeface="Lato"/>
                        </a:rPr>
                        <m:t>𝑎𝑥</m:t>
                      </m:r>
                      <m:r>
                        <a:rPr lang="es-ES" sz="2000" b="0" i="1" smtClean="0">
                          <a:solidFill>
                            <a:srgbClr val="444444"/>
                          </a:solidFill>
                          <a:highlight>
                            <a:srgbClr val="FFFFFF"/>
                          </a:highlight>
                          <a:latin typeface="Cambria Math" panose="02040503050406030204" pitchFamily="18" charset="0"/>
                          <a:ea typeface="Lato"/>
                          <a:cs typeface="Lato"/>
                          <a:sym typeface="Lato"/>
                        </a:rPr>
                        <m:t>+</m:t>
                      </m:r>
                      <m:r>
                        <a:rPr lang="es-ES" sz="2000" b="0" i="1" smtClean="0">
                          <a:solidFill>
                            <a:srgbClr val="444444"/>
                          </a:solidFill>
                          <a:highlight>
                            <a:srgbClr val="FFFFFF"/>
                          </a:highlight>
                          <a:latin typeface="Cambria Math" panose="02040503050406030204" pitchFamily="18" charset="0"/>
                          <a:ea typeface="Lato"/>
                          <a:cs typeface="Lato"/>
                          <a:sym typeface="Lato"/>
                        </a:rPr>
                        <m:t>𝑏</m:t>
                      </m:r>
                    </m:oMath>
                  </m:oMathPara>
                </a14:m>
                <a:endParaRPr lang="es-ES" sz="2000" dirty="0">
                  <a:solidFill>
                    <a:srgbClr val="444444"/>
                  </a:solidFill>
                  <a:highlight>
                    <a:srgbClr val="FFFFFF"/>
                  </a:highlight>
                  <a:latin typeface="Lato"/>
                  <a:ea typeface="Lato"/>
                  <a:cs typeface="Lato"/>
                  <a:sym typeface="Lato"/>
                </a:endParaRPr>
              </a:p>
              <a:p>
                <a:pPr marL="0" marR="381000" lvl="0" indent="0" algn="l" rtl="0">
                  <a:lnSpc>
                    <a:spcPct val="115000"/>
                  </a:lnSpc>
                  <a:spcBef>
                    <a:spcPts val="1800"/>
                  </a:spcBef>
                  <a:spcAft>
                    <a:spcPts val="0"/>
                  </a:spcAft>
                  <a:buNone/>
                </a:pPr>
                <a:endParaRPr lang="es-ES" sz="2000" dirty="0">
                  <a:solidFill>
                    <a:srgbClr val="444444"/>
                  </a:solidFill>
                  <a:highlight>
                    <a:srgbClr val="FFFFFF"/>
                  </a:highlight>
                  <a:latin typeface="Lato"/>
                  <a:ea typeface="Lato"/>
                  <a:cs typeface="Lato"/>
                  <a:sym typeface="Lato"/>
                </a:endParaRPr>
              </a:p>
              <a:p>
                <a:pPr marL="381000" marR="381000" lvl="0" indent="0" algn="l" rtl="0">
                  <a:lnSpc>
                    <a:spcPct val="115000"/>
                  </a:lnSpc>
                  <a:spcBef>
                    <a:spcPts val="3000"/>
                  </a:spcBef>
                  <a:spcAft>
                    <a:spcPts val="1800"/>
                  </a:spcAft>
                  <a:buNone/>
                </a:pPr>
                <a:endParaRPr sz="2000" dirty="0">
                  <a:solidFill>
                    <a:srgbClr val="999999"/>
                  </a:solidFill>
                  <a:highlight>
                    <a:srgbClr val="FFFFFF"/>
                  </a:highlight>
                  <a:latin typeface="Lato"/>
                  <a:ea typeface="Lato"/>
                  <a:cs typeface="Lato"/>
                  <a:sym typeface="Lato"/>
                </a:endParaRPr>
              </a:p>
            </p:txBody>
          </p:sp>
        </mc:Choice>
        <mc:Fallback>
          <p:sp>
            <p:nvSpPr>
              <p:cNvPr id="32" name="Google Shape;555;p48">
                <a:extLst>
                  <a:ext uri="{FF2B5EF4-FFF2-40B4-BE49-F238E27FC236}">
                    <a16:creationId xmlns:a16="http://schemas.microsoft.com/office/drawing/2014/main" id="{002EA4B9-416B-4175-B4A3-2B237B46A714}"/>
                  </a:ext>
                </a:extLst>
              </p:cNvPr>
              <p:cNvSpPr txBox="1">
                <a:spLocks noRot="1" noChangeAspect="1" noMove="1" noResize="1" noEditPoints="1" noAdjustHandles="1" noChangeArrowheads="1" noChangeShapeType="1" noTextEdit="1"/>
              </p:cNvSpPr>
              <p:nvPr/>
            </p:nvSpPr>
            <p:spPr>
              <a:xfrm>
                <a:off x="6138800" y="925738"/>
                <a:ext cx="2762200" cy="572700"/>
              </a:xfrm>
              <a:prstGeom prst="rect">
                <a:avLst/>
              </a:prstGeom>
              <a:blipFill>
                <a:blip r:embed="rId10"/>
                <a:stretch>
                  <a:fillRect/>
                </a:stretch>
              </a:blipFill>
              <a:ln>
                <a:noFill/>
              </a:ln>
            </p:spPr>
            <p:txBody>
              <a:bodyPr/>
              <a:lstStyle/>
              <a:p>
                <a:r>
                  <a:rPr lang="es-ES">
                    <a:noFill/>
                  </a:rPr>
                  <a:t> </a:t>
                </a:r>
              </a:p>
            </p:txBody>
          </p:sp>
        </mc:Fallback>
      </mc:AlternateContent>
      <p:cxnSp>
        <p:nvCxnSpPr>
          <p:cNvPr id="33" name="Google Shape;527;p48">
            <a:extLst>
              <a:ext uri="{FF2B5EF4-FFF2-40B4-BE49-F238E27FC236}">
                <a16:creationId xmlns:a16="http://schemas.microsoft.com/office/drawing/2014/main" id="{5E838B33-3BA4-47B7-B62A-F2D85EA0751C}"/>
              </a:ext>
            </a:extLst>
          </p:cNvPr>
          <p:cNvCxnSpPr>
            <a:cxnSpLocks/>
          </p:cNvCxnSpPr>
          <p:nvPr/>
        </p:nvCxnSpPr>
        <p:spPr>
          <a:xfrm flipV="1">
            <a:off x="680825" y="1310575"/>
            <a:ext cx="0" cy="2363958"/>
          </a:xfrm>
          <a:prstGeom prst="straightConnector1">
            <a:avLst/>
          </a:prstGeom>
          <a:noFill/>
          <a:ln w="9525" cap="flat" cmpd="sng">
            <a:solidFill>
              <a:schemeClr val="dk2"/>
            </a:solidFill>
            <a:prstDash val="solid"/>
            <a:round/>
            <a:headEnd type="none" w="med" len="med"/>
            <a:tailEnd type="triangle" w="med" len="med"/>
          </a:ln>
        </p:spPr>
      </p:cxnSp>
      <p:cxnSp>
        <p:nvCxnSpPr>
          <p:cNvPr id="34" name="Google Shape;528;p48">
            <a:extLst>
              <a:ext uri="{FF2B5EF4-FFF2-40B4-BE49-F238E27FC236}">
                <a16:creationId xmlns:a16="http://schemas.microsoft.com/office/drawing/2014/main" id="{FC7E1C87-214C-47D9-AC59-BD3376ADE555}"/>
              </a:ext>
            </a:extLst>
          </p:cNvPr>
          <p:cNvCxnSpPr/>
          <p:nvPr/>
        </p:nvCxnSpPr>
        <p:spPr>
          <a:xfrm>
            <a:off x="672358" y="3665542"/>
            <a:ext cx="6282300" cy="0"/>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796605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Mínimos cuadrados</a:t>
            </a:r>
            <a:endParaRPr dirty="0"/>
          </a:p>
        </p:txBody>
      </p:sp>
      <p:sp>
        <p:nvSpPr>
          <p:cNvPr id="79" name="Google Shape;79;p16"/>
          <p:cNvSpPr/>
          <p:nvPr/>
        </p:nvSpPr>
        <p:spPr>
          <a:xfrm rot="5400000">
            <a:off x="-2462300" y="2462100"/>
            <a:ext cx="5048700" cy="1245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 name="Google Shape;584;p49">
            <a:extLst>
              <a:ext uri="{FF2B5EF4-FFF2-40B4-BE49-F238E27FC236}">
                <a16:creationId xmlns:a16="http://schemas.microsoft.com/office/drawing/2014/main" id="{2185787A-FEC7-4C61-B3C8-1909DC03EBFB}"/>
              </a:ext>
            </a:extLst>
          </p:cNvPr>
          <p:cNvCxnSpPr/>
          <p:nvPr/>
        </p:nvCxnSpPr>
        <p:spPr>
          <a:xfrm rot="10800000" flipH="1">
            <a:off x="1650626" y="1259100"/>
            <a:ext cx="5049000" cy="1809000"/>
          </a:xfrm>
          <a:prstGeom prst="straightConnector1">
            <a:avLst/>
          </a:prstGeom>
          <a:noFill/>
          <a:ln w="38100" cap="flat" cmpd="sng">
            <a:solidFill>
              <a:srgbClr val="FF0000"/>
            </a:solidFill>
            <a:prstDash val="solid"/>
            <a:round/>
            <a:headEnd type="none" w="med" len="med"/>
            <a:tailEnd type="none" w="med" len="med"/>
          </a:ln>
        </p:spPr>
      </p:cxnSp>
      <p:sp>
        <p:nvSpPr>
          <p:cNvPr id="37" name="Google Shape;585;p49">
            <a:extLst>
              <a:ext uri="{FF2B5EF4-FFF2-40B4-BE49-F238E27FC236}">
                <a16:creationId xmlns:a16="http://schemas.microsoft.com/office/drawing/2014/main" id="{A6B324AC-CDA8-44F9-A96B-EFF1F2F23DBC}"/>
              </a:ext>
            </a:extLst>
          </p:cNvPr>
          <p:cNvSpPr/>
          <p:nvPr/>
        </p:nvSpPr>
        <p:spPr>
          <a:xfrm>
            <a:off x="1844176" y="2465525"/>
            <a:ext cx="137400" cy="1374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89;p49">
            <a:extLst>
              <a:ext uri="{FF2B5EF4-FFF2-40B4-BE49-F238E27FC236}">
                <a16:creationId xmlns:a16="http://schemas.microsoft.com/office/drawing/2014/main" id="{4A2397A1-703F-413E-B070-17DF5FD074C8}"/>
              </a:ext>
            </a:extLst>
          </p:cNvPr>
          <p:cNvSpPr/>
          <p:nvPr/>
        </p:nvSpPr>
        <p:spPr>
          <a:xfrm>
            <a:off x="5273176" y="2008325"/>
            <a:ext cx="137400" cy="1374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591;p49">
            <a:extLst>
              <a:ext uri="{FF2B5EF4-FFF2-40B4-BE49-F238E27FC236}">
                <a16:creationId xmlns:a16="http://schemas.microsoft.com/office/drawing/2014/main" id="{1BA6ABC4-F46D-48EB-AC34-88FCDEE9ED80}"/>
              </a:ext>
            </a:extLst>
          </p:cNvPr>
          <p:cNvCxnSpPr/>
          <p:nvPr/>
        </p:nvCxnSpPr>
        <p:spPr>
          <a:xfrm>
            <a:off x="1905376" y="2610425"/>
            <a:ext cx="0" cy="342300"/>
          </a:xfrm>
          <a:prstGeom prst="straightConnector1">
            <a:avLst/>
          </a:prstGeom>
          <a:noFill/>
          <a:ln w="9525" cap="flat" cmpd="sng">
            <a:solidFill>
              <a:schemeClr val="dk2"/>
            </a:solidFill>
            <a:prstDash val="solid"/>
            <a:round/>
            <a:headEnd type="none" w="med" len="med"/>
            <a:tailEnd type="none" w="med" len="med"/>
          </a:ln>
        </p:spPr>
      </p:cxnSp>
      <p:cxnSp>
        <p:nvCxnSpPr>
          <p:cNvPr id="40" name="Google Shape;596;p49">
            <a:extLst>
              <a:ext uri="{FF2B5EF4-FFF2-40B4-BE49-F238E27FC236}">
                <a16:creationId xmlns:a16="http://schemas.microsoft.com/office/drawing/2014/main" id="{2DF5BFEE-C11A-4F41-BCA9-93683BDA854E}"/>
              </a:ext>
            </a:extLst>
          </p:cNvPr>
          <p:cNvCxnSpPr/>
          <p:nvPr/>
        </p:nvCxnSpPr>
        <p:spPr>
          <a:xfrm>
            <a:off x="5341876" y="1753500"/>
            <a:ext cx="0" cy="254700"/>
          </a:xfrm>
          <a:prstGeom prst="straightConnector1">
            <a:avLst/>
          </a:prstGeom>
          <a:noFill/>
          <a:ln w="9525" cap="flat" cmpd="sng">
            <a:solidFill>
              <a:schemeClr val="dk2"/>
            </a:solidFill>
            <a:prstDash val="solid"/>
            <a:round/>
            <a:headEnd type="none" w="med" len="med"/>
            <a:tailEnd type="none" w="med" len="med"/>
          </a:ln>
        </p:spPr>
      </p:cxnSp>
      <p:sp>
        <p:nvSpPr>
          <p:cNvPr id="41" name="Google Shape;597;p49">
            <a:extLst>
              <a:ext uri="{FF2B5EF4-FFF2-40B4-BE49-F238E27FC236}">
                <a16:creationId xmlns:a16="http://schemas.microsoft.com/office/drawing/2014/main" id="{D71AC6A0-AFCF-49BC-AFD9-EF4800A7D478}"/>
              </a:ext>
            </a:extLst>
          </p:cNvPr>
          <p:cNvSpPr txBox="1"/>
          <p:nvPr/>
        </p:nvSpPr>
        <p:spPr>
          <a:xfrm>
            <a:off x="1629326" y="2771575"/>
            <a:ext cx="5310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endParaRPr/>
          </a:p>
        </p:txBody>
      </p:sp>
      <mc:AlternateContent xmlns:mc="http://schemas.openxmlformats.org/markup-compatibility/2006">
        <mc:Choice xmlns:a14="http://schemas.microsoft.com/office/drawing/2010/main" Requires="a14">
          <p:sp>
            <p:nvSpPr>
              <p:cNvPr id="42" name="Google Shape;598;p49">
                <a:extLst>
                  <a:ext uri="{FF2B5EF4-FFF2-40B4-BE49-F238E27FC236}">
                    <a16:creationId xmlns:a16="http://schemas.microsoft.com/office/drawing/2014/main" id="{0EA33EEE-ACC4-4CC6-BA42-3D0808CAE8BB}"/>
                  </a:ext>
                </a:extLst>
              </p:cNvPr>
              <p:cNvSpPr txBox="1"/>
              <p:nvPr/>
            </p:nvSpPr>
            <p:spPr>
              <a:xfrm>
                <a:off x="252096" y="4199621"/>
                <a:ext cx="8699400" cy="437837"/>
              </a:xfrm>
              <a:prstGeom prst="rect">
                <a:avLst/>
              </a:prstGeom>
              <a:noFill/>
              <a:ln>
                <a:noFill/>
              </a:ln>
            </p:spPr>
            <p:txBody>
              <a:bodyPr spcFirstLastPara="1" wrap="square" lIns="91425" tIns="91425" rIns="91425" bIns="91425" anchor="t" anchorCtr="0">
                <a:noAutofit/>
              </a:bodyPr>
              <a:lstStyle/>
              <a:p>
                <a:pPr marL="0" marR="381000" lvl="0" indent="0" algn="l" rtl="0">
                  <a:lnSpc>
                    <a:spcPct val="115000"/>
                  </a:lnSpc>
                  <a:spcBef>
                    <a:spcPts val="1800"/>
                  </a:spcBef>
                  <a:spcAft>
                    <a:spcPts val="0"/>
                  </a:spcAft>
                  <a:buNone/>
                </a:pPr>
                <a14:m>
                  <m:oMathPara xmlns:m="http://schemas.openxmlformats.org/officeDocument/2006/math">
                    <m:oMathParaPr>
                      <m:jc m:val="left"/>
                    </m:oMathParaPr>
                    <m:oMath xmlns:m="http://schemas.openxmlformats.org/officeDocument/2006/math">
                      <m:sSubSup>
                        <m:sSubSupPr>
                          <m:ctrlPr>
                            <a:rPr lang="es-ES" sz="2000" b="0" i="1" smtClean="0">
                              <a:solidFill>
                                <a:srgbClr val="444444"/>
                              </a:solidFill>
                              <a:highlight>
                                <a:srgbClr val="FFFFFF"/>
                              </a:highlight>
                              <a:latin typeface="Cambria Math" panose="02040503050406030204" pitchFamily="18" charset="0"/>
                              <a:ea typeface="Lato"/>
                              <a:cs typeface="Lato"/>
                              <a:sym typeface="Lato"/>
                            </a:rPr>
                          </m:ctrlPr>
                        </m:sSubSupPr>
                        <m:e>
                          <m:r>
                            <m:rPr>
                              <m:sty m:val="p"/>
                            </m:rPr>
                            <a:rPr lang="es-ES" sz="2000" b="0" i="1" smtClean="0">
                              <a:solidFill>
                                <a:srgbClr val="444444"/>
                              </a:solidFill>
                              <a:highlight>
                                <a:srgbClr val="FFFFFF"/>
                              </a:highlight>
                              <a:latin typeface="Cambria Math" panose="02040503050406030204" pitchFamily="18" charset="0"/>
                              <a:ea typeface="Lato"/>
                              <a:cs typeface="Lato"/>
                              <a:sym typeface="Lato"/>
                            </a:rPr>
                            <m:t>ϵ</m:t>
                          </m:r>
                        </m:e>
                        <m:sub>
                          <m:r>
                            <a:rPr lang="es-ES" sz="2000" b="0" i="1" smtClean="0">
                              <a:solidFill>
                                <a:srgbClr val="444444"/>
                              </a:solidFill>
                              <a:highlight>
                                <a:srgbClr val="FFFFFF"/>
                              </a:highlight>
                              <a:latin typeface="Cambria Math" panose="02040503050406030204" pitchFamily="18" charset="0"/>
                              <a:ea typeface="Lato"/>
                              <a:cs typeface="Lato"/>
                              <a:sym typeface="Lato"/>
                            </a:rPr>
                            <m:t>1</m:t>
                          </m:r>
                        </m:sub>
                        <m:sup>
                          <m:r>
                            <a:rPr lang="es-ES" sz="2000" b="0" i="1" smtClean="0">
                              <a:solidFill>
                                <a:srgbClr val="444444"/>
                              </a:solidFill>
                              <a:highlight>
                                <a:srgbClr val="FFFFFF"/>
                              </a:highlight>
                              <a:latin typeface="Cambria Math" panose="02040503050406030204" pitchFamily="18" charset="0"/>
                              <a:ea typeface="Lato"/>
                              <a:cs typeface="Lato"/>
                              <a:sym typeface="Lato"/>
                            </a:rPr>
                            <m:t>2</m:t>
                          </m:r>
                        </m:sup>
                      </m:sSubSup>
                      <m:r>
                        <a:rPr lang="es-ES" sz="2000" b="0" i="1" smtClean="0">
                          <a:solidFill>
                            <a:srgbClr val="444444"/>
                          </a:solidFill>
                          <a:highlight>
                            <a:srgbClr val="FFFFFF"/>
                          </a:highlight>
                          <a:latin typeface="Cambria Math" panose="02040503050406030204" pitchFamily="18" charset="0"/>
                          <a:ea typeface="Lato"/>
                          <a:cs typeface="Lato"/>
                          <a:sym typeface="Lato"/>
                        </a:rPr>
                        <m:t>=</m:t>
                      </m:r>
                      <m:sSup>
                        <m:sSupPr>
                          <m:ctrlPr>
                            <a:rPr lang="es-ES" sz="2000" b="0" i="1" smtClean="0">
                              <a:solidFill>
                                <a:srgbClr val="444444"/>
                              </a:solidFill>
                              <a:highlight>
                                <a:srgbClr val="FFFFFF"/>
                              </a:highlight>
                              <a:latin typeface="Cambria Math" panose="02040503050406030204" pitchFamily="18" charset="0"/>
                              <a:ea typeface="Lato"/>
                              <a:cs typeface="Lato"/>
                              <a:sym typeface="Lato"/>
                            </a:rPr>
                          </m:ctrlPr>
                        </m:sSupPr>
                        <m:e>
                          <m:d>
                            <m:dPr>
                              <m:ctrlPr>
                                <a:rPr lang="es-ES" sz="2000" b="0" i="1" smtClean="0">
                                  <a:solidFill>
                                    <a:srgbClr val="444444"/>
                                  </a:solidFill>
                                  <a:highlight>
                                    <a:srgbClr val="FFFFFF"/>
                                  </a:highlight>
                                  <a:latin typeface="Cambria Math" panose="02040503050406030204" pitchFamily="18" charset="0"/>
                                  <a:ea typeface="Lato"/>
                                  <a:cs typeface="Lato"/>
                                  <a:sym typeface="Lato"/>
                                </a:rPr>
                              </m:ctrlPr>
                            </m:dPr>
                            <m:e>
                              <m:r>
                                <a:rPr lang="es-ES" sz="2000" b="0" i="1" smtClean="0">
                                  <a:solidFill>
                                    <a:srgbClr val="444444"/>
                                  </a:solidFill>
                                  <a:highlight>
                                    <a:srgbClr val="FFFFFF"/>
                                  </a:highlight>
                                  <a:latin typeface="Cambria Math" panose="02040503050406030204" pitchFamily="18" charset="0"/>
                                  <a:ea typeface="Lato"/>
                                  <a:cs typeface="Lato"/>
                                  <a:sym typeface="Lato"/>
                                </a:rPr>
                                <m:t>h</m:t>
                              </m:r>
                              <m:d>
                                <m:dPr>
                                  <m:ctrlPr>
                                    <a:rPr lang="es-ES" sz="2000" b="0" i="1" smtClean="0">
                                      <a:solidFill>
                                        <a:srgbClr val="444444"/>
                                      </a:solidFill>
                                      <a:highlight>
                                        <a:srgbClr val="FFFFFF"/>
                                      </a:highlight>
                                      <a:latin typeface="Cambria Math" panose="02040503050406030204" pitchFamily="18" charset="0"/>
                                      <a:ea typeface="Lato"/>
                                      <a:cs typeface="Lato"/>
                                      <a:sym typeface="Lato"/>
                                    </a:rPr>
                                  </m:ctrlPr>
                                </m:dPr>
                                <m:e>
                                  <m:sSub>
                                    <m:sSubPr>
                                      <m:ctrlPr>
                                        <a:rPr lang="es-ES" sz="2000" b="0" i="1" smtClean="0">
                                          <a:solidFill>
                                            <a:srgbClr val="444444"/>
                                          </a:solidFill>
                                          <a:highlight>
                                            <a:srgbClr val="FFFFFF"/>
                                          </a:highlight>
                                          <a:latin typeface="Cambria Math" panose="02040503050406030204" pitchFamily="18" charset="0"/>
                                          <a:ea typeface="Lato"/>
                                          <a:cs typeface="Lato"/>
                                          <a:sym typeface="Lato"/>
                                        </a:rPr>
                                      </m:ctrlPr>
                                    </m:sSubPr>
                                    <m:e>
                                      <m:r>
                                        <a:rPr lang="es-ES" sz="2000" b="0" i="1" smtClean="0">
                                          <a:solidFill>
                                            <a:srgbClr val="444444"/>
                                          </a:solidFill>
                                          <a:highlight>
                                            <a:srgbClr val="FFFFFF"/>
                                          </a:highlight>
                                          <a:latin typeface="Cambria Math" panose="02040503050406030204" pitchFamily="18" charset="0"/>
                                          <a:ea typeface="Lato"/>
                                          <a:cs typeface="Lato"/>
                                          <a:sym typeface="Lato"/>
                                        </a:rPr>
                                        <m:t>𝑥</m:t>
                                      </m:r>
                                    </m:e>
                                    <m:sub>
                                      <m:r>
                                        <a:rPr lang="es-ES" sz="2000" b="0" i="1" smtClean="0">
                                          <a:solidFill>
                                            <a:srgbClr val="444444"/>
                                          </a:solidFill>
                                          <a:highlight>
                                            <a:srgbClr val="FFFFFF"/>
                                          </a:highlight>
                                          <a:latin typeface="Cambria Math" panose="02040503050406030204" pitchFamily="18" charset="0"/>
                                          <a:ea typeface="Lato"/>
                                          <a:cs typeface="Lato"/>
                                          <a:sym typeface="Lato"/>
                                        </a:rPr>
                                        <m:t>1</m:t>
                                      </m:r>
                                    </m:sub>
                                  </m:sSub>
                                </m:e>
                              </m:d>
                              <m:r>
                                <a:rPr lang="es-ES" sz="2000" b="0" i="1" smtClean="0">
                                  <a:solidFill>
                                    <a:srgbClr val="444444"/>
                                  </a:solidFill>
                                  <a:highlight>
                                    <a:srgbClr val="FFFFFF"/>
                                  </a:highlight>
                                  <a:latin typeface="Cambria Math" panose="02040503050406030204" pitchFamily="18" charset="0"/>
                                  <a:ea typeface="Lato"/>
                                  <a:cs typeface="Lato"/>
                                  <a:sym typeface="Lato"/>
                                </a:rPr>
                                <m:t>−</m:t>
                              </m:r>
                              <m:sSub>
                                <m:sSubPr>
                                  <m:ctrlPr>
                                    <a:rPr lang="es-ES" sz="2000" b="0" i="1" smtClean="0">
                                      <a:solidFill>
                                        <a:srgbClr val="444444"/>
                                      </a:solidFill>
                                      <a:highlight>
                                        <a:srgbClr val="FFFFFF"/>
                                      </a:highlight>
                                      <a:latin typeface="Cambria Math" panose="02040503050406030204" pitchFamily="18" charset="0"/>
                                      <a:ea typeface="Lato"/>
                                      <a:cs typeface="Lato"/>
                                      <a:sym typeface="Lato"/>
                                    </a:rPr>
                                  </m:ctrlPr>
                                </m:sSubPr>
                                <m:e>
                                  <m:r>
                                    <a:rPr lang="es-ES" sz="2000" b="0" i="1" smtClean="0">
                                      <a:solidFill>
                                        <a:srgbClr val="444444"/>
                                      </a:solidFill>
                                      <a:highlight>
                                        <a:srgbClr val="FFFFFF"/>
                                      </a:highlight>
                                      <a:latin typeface="Cambria Math" panose="02040503050406030204" pitchFamily="18" charset="0"/>
                                      <a:ea typeface="Lato"/>
                                      <a:cs typeface="Lato"/>
                                      <a:sym typeface="Lato"/>
                                    </a:rPr>
                                    <m:t>𝑦</m:t>
                                  </m:r>
                                </m:e>
                                <m:sub>
                                  <m:r>
                                    <a:rPr lang="es-ES" sz="2000" b="0" i="1" smtClean="0">
                                      <a:solidFill>
                                        <a:srgbClr val="444444"/>
                                      </a:solidFill>
                                      <a:highlight>
                                        <a:srgbClr val="FFFFFF"/>
                                      </a:highlight>
                                      <a:latin typeface="Cambria Math" panose="02040503050406030204" pitchFamily="18" charset="0"/>
                                      <a:ea typeface="Lato"/>
                                      <a:cs typeface="Lato"/>
                                      <a:sym typeface="Lato"/>
                                    </a:rPr>
                                    <m:t>1</m:t>
                                  </m:r>
                                </m:sub>
                              </m:sSub>
                            </m:e>
                          </m:d>
                        </m:e>
                        <m:sup>
                          <m:r>
                            <a:rPr lang="es-ES" sz="2000" b="0" i="1" smtClean="0">
                              <a:solidFill>
                                <a:srgbClr val="444444"/>
                              </a:solidFill>
                              <a:highlight>
                                <a:srgbClr val="FFFFFF"/>
                              </a:highlight>
                              <a:latin typeface="Cambria Math" panose="02040503050406030204" pitchFamily="18" charset="0"/>
                              <a:ea typeface="Lato"/>
                              <a:cs typeface="Lato"/>
                              <a:sym typeface="Lato"/>
                            </a:rPr>
                            <m:t>2</m:t>
                          </m:r>
                        </m:sup>
                      </m:sSup>
                    </m:oMath>
                  </m:oMathPara>
                </a14:m>
                <a:endParaRPr lang="es-ES" sz="2000" b="0" dirty="0">
                  <a:solidFill>
                    <a:srgbClr val="444444"/>
                  </a:solidFill>
                  <a:highlight>
                    <a:srgbClr val="FFFFFF"/>
                  </a:highlight>
                  <a:latin typeface="Lato"/>
                  <a:ea typeface="Lato"/>
                  <a:cs typeface="Lato"/>
                  <a:sym typeface="Lato"/>
                </a:endParaRPr>
              </a:p>
              <a:p>
                <a:pPr marL="0" marR="381000" lvl="0" indent="0" algn="l" rtl="0">
                  <a:lnSpc>
                    <a:spcPct val="115000"/>
                  </a:lnSpc>
                  <a:spcBef>
                    <a:spcPts val="1800"/>
                  </a:spcBef>
                  <a:spcAft>
                    <a:spcPts val="0"/>
                  </a:spcAft>
                  <a:buNone/>
                </a:pPr>
                <a:endParaRPr lang="es-ES" sz="2000" dirty="0">
                  <a:solidFill>
                    <a:srgbClr val="444444"/>
                  </a:solidFill>
                  <a:highlight>
                    <a:srgbClr val="FFFFFF"/>
                  </a:highlight>
                  <a:latin typeface="Lato"/>
                  <a:ea typeface="Lato"/>
                  <a:cs typeface="Lato"/>
                  <a:sym typeface="Lato"/>
                </a:endParaRPr>
              </a:p>
              <a:p>
                <a:pPr marL="0" marR="381000" lvl="0" indent="0" algn="l" rtl="0">
                  <a:lnSpc>
                    <a:spcPct val="115000"/>
                  </a:lnSpc>
                  <a:spcBef>
                    <a:spcPts val="1800"/>
                  </a:spcBef>
                  <a:spcAft>
                    <a:spcPts val="0"/>
                  </a:spcAft>
                  <a:buNone/>
                </a:pPr>
                <a:endParaRPr lang="es-ES" sz="2000" dirty="0">
                  <a:solidFill>
                    <a:srgbClr val="444444"/>
                  </a:solidFill>
                  <a:highlight>
                    <a:srgbClr val="FFFFFF"/>
                  </a:highlight>
                  <a:latin typeface="Lato"/>
                  <a:ea typeface="Lato"/>
                  <a:cs typeface="Lato"/>
                  <a:sym typeface="Lato"/>
                </a:endParaRPr>
              </a:p>
              <a:p>
                <a:pPr marL="381000" marR="381000" lvl="0" indent="0" algn="l" rtl="0">
                  <a:lnSpc>
                    <a:spcPct val="115000"/>
                  </a:lnSpc>
                  <a:spcBef>
                    <a:spcPts val="3000"/>
                  </a:spcBef>
                  <a:spcAft>
                    <a:spcPts val="1800"/>
                  </a:spcAft>
                  <a:buNone/>
                </a:pPr>
                <a:endParaRPr sz="2000" dirty="0">
                  <a:solidFill>
                    <a:srgbClr val="999999"/>
                  </a:solidFill>
                  <a:highlight>
                    <a:srgbClr val="FFFFFF"/>
                  </a:highlight>
                  <a:latin typeface="Lato"/>
                  <a:ea typeface="Lato"/>
                  <a:cs typeface="Lato"/>
                  <a:sym typeface="Lato"/>
                </a:endParaRPr>
              </a:p>
            </p:txBody>
          </p:sp>
        </mc:Choice>
        <mc:Fallback>
          <p:sp>
            <p:nvSpPr>
              <p:cNvPr id="42" name="Google Shape;598;p49">
                <a:extLst>
                  <a:ext uri="{FF2B5EF4-FFF2-40B4-BE49-F238E27FC236}">
                    <a16:creationId xmlns:a16="http://schemas.microsoft.com/office/drawing/2014/main" id="{0EA33EEE-ACC4-4CC6-BA42-3D0808CAE8BB}"/>
                  </a:ext>
                </a:extLst>
              </p:cNvPr>
              <p:cNvSpPr txBox="1">
                <a:spLocks noRot="1" noChangeAspect="1" noMove="1" noResize="1" noEditPoints="1" noAdjustHandles="1" noChangeArrowheads="1" noChangeShapeType="1" noTextEdit="1"/>
              </p:cNvSpPr>
              <p:nvPr/>
            </p:nvSpPr>
            <p:spPr>
              <a:xfrm>
                <a:off x="252096" y="4199621"/>
                <a:ext cx="8699400" cy="437837"/>
              </a:xfrm>
              <a:prstGeom prst="rect">
                <a:avLst/>
              </a:prstGeom>
              <a:blipFill>
                <a:blip r:embed="rId3"/>
                <a:stretch>
                  <a:fillRect b="-15278"/>
                </a:stretch>
              </a:blipFill>
              <a:ln>
                <a:noFill/>
              </a:ln>
            </p:spPr>
            <p:txBody>
              <a:bodyPr/>
              <a:lstStyle/>
              <a:p>
                <a:r>
                  <a:rPr lang="es-ES">
                    <a:noFill/>
                  </a:rPr>
                  <a:t> </a:t>
                </a:r>
              </a:p>
            </p:txBody>
          </p:sp>
        </mc:Fallback>
      </mc:AlternateContent>
      <p:pic>
        <p:nvPicPr>
          <p:cNvPr id="43" name="Google Shape;600;p49">
            <a:extLst>
              <a:ext uri="{FF2B5EF4-FFF2-40B4-BE49-F238E27FC236}">
                <a16:creationId xmlns:a16="http://schemas.microsoft.com/office/drawing/2014/main" id="{E11EAB13-3B63-43DB-9861-4298027E335B}"/>
              </a:ext>
            </a:extLst>
          </p:cNvPr>
          <p:cNvPicPr preferRelativeResize="0"/>
          <p:nvPr/>
        </p:nvPicPr>
        <p:blipFill>
          <a:blip r:embed="rId4">
            <a:alphaModFix/>
          </a:blip>
          <a:stretch>
            <a:fillRect/>
          </a:stretch>
        </p:blipFill>
        <p:spPr>
          <a:xfrm>
            <a:off x="1641264" y="2712875"/>
            <a:ext cx="180975" cy="152400"/>
          </a:xfrm>
          <a:prstGeom prst="rect">
            <a:avLst/>
          </a:prstGeom>
          <a:noFill/>
          <a:ln>
            <a:noFill/>
          </a:ln>
        </p:spPr>
      </p:pic>
      <mc:AlternateContent xmlns:mc="http://schemas.openxmlformats.org/markup-compatibility/2006">
        <mc:Choice xmlns:a14="http://schemas.microsoft.com/office/drawing/2010/main" Requires="a14">
          <p:sp>
            <p:nvSpPr>
              <p:cNvPr id="45" name="Google Shape;555;p48">
                <a:extLst>
                  <a:ext uri="{FF2B5EF4-FFF2-40B4-BE49-F238E27FC236}">
                    <a16:creationId xmlns:a16="http://schemas.microsoft.com/office/drawing/2014/main" id="{4097D06A-62FF-482F-908F-B144F5348F83}"/>
                  </a:ext>
                </a:extLst>
              </p:cNvPr>
              <p:cNvSpPr txBox="1"/>
              <p:nvPr/>
            </p:nvSpPr>
            <p:spPr>
              <a:xfrm>
                <a:off x="5874538" y="809530"/>
                <a:ext cx="3492600" cy="572700"/>
              </a:xfrm>
              <a:prstGeom prst="rect">
                <a:avLst/>
              </a:prstGeom>
              <a:noFill/>
              <a:ln>
                <a:noFill/>
              </a:ln>
            </p:spPr>
            <p:txBody>
              <a:bodyPr spcFirstLastPara="1" wrap="square" lIns="91425" tIns="91425" rIns="91425" bIns="91425" anchor="t" anchorCtr="0">
                <a:noAutofit/>
              </a:bodyPr>
              <a:lstStyle/>
              <a:p>
                <a:pPr marL="0" marR="381000" lvl="0" indent="0" algn="l" rtl="0">
                  <a:lnSpc>
                    <a:spcPct val="115000"/>
                  </a:lnSpc>
                  <a:spcBef>
                    <a:spcPts val="1800"/>
                  </a:spcBef>
                  <a:spcAft>
                    <a:spcPts val="0"/>
                  </a:spcAft>
                  <a:buNone/>
                </a:pPr>
                <a14:m>
                  <m:oMathPara xmlns:m="http://schemas.openxmlformats.org/officeDocument/2006/math">
                    <m:oMathParaPr>
                      <m:jc m:val="centerGroup"/>
                    </m:oMathParaPr>
                    <m:oMath xmlns:m="http://schemas.openxmlformats.org/officeDocument/2006/math">
                      <m:r>
                        <a:rPr lang="es-ES" sz="2000" b="0" i="1" smtClean="0">
                          <a:solidFill>
                            <a:srgbClr val="444444"/>
                          </a:solidFill>
                          <a:highlight>
                            <a:srgbClr val="FFFFFF"/>
                          </a:highlight>
                          <a:latin typeface="Cambria Math" panose="02040503050406030204" pitchFamily="18" charset="0"/>
                          <a:ea typeface="Lato"/>
                          <a:cs typeface="Lato"/>
                          <a:sym typeface="Lato"/>
                        </a:rPr>
                        <m:t>h</m:t>
                      </m:r>
                      <m:d>
                        <m:dPr>
                          <m:ctrlPr>
                            <a:rPr lang="es-ES" sz="2000" b="0" i="1" smtClean="0">
                              <a:solidFill>
                                <a:srgbClr val="444444"/>
                              </a:solidFill>
                              <a:highlight>
                                <a:srgbClr val="FFFFFF"/>
                              </a:highlight>
                              <a:latin typeface="Cambria Math" panose="02040503050406030204" pitchFamily="18" charset="0"/>
                              <a:ea typeface="Lato"/>
                              <a:cs typeface="Lato"/>
                              <a:sym typeface="Lato"/>
                            </a:rPr>
                          </m:ctrlPr>
                        </m:dPr>
                        <m:e>
                          <m:r>
                            <a:rPr lang="es-ES" sz="2000" b="0" i="1" smtClean="0">
                              <a:solidFill>
                                <a:srgbClr val="444444"/>
                              </a:solidFill>
                              <a:highlight>
                                <a:srgbClr val="FFFFFF"/>
                              </a:highlight>
                              <a:latin typeface="Cambria Math" panose="02040503050406030204" pitchFamily="18" charset="0"/>
                              <a:ea typeface="Lato"/>
                              <a:cs typeface="Lato"/>
                              <a:sym typeface="Lato"/>
                            </a:rPr>
                            <m:t>𝑥</m:t>
                          </m:r>
                        </m:e>
                      </m:d>
                      <m:r>
                        <a:rPr lang="es-ES" sz="2000" b="0" i="1" smtClean="0">
                          <a:solidFill>
                            <a:srgbClr val="444444"/>
                          </a:solidFill>
                          <a:highlight>
                            <a:srgbClr val="FFFFFF"/>
                          </a:highlight>
                          <a:latin typeface="Cambria Math" panose="02040503050406030204" pitchFamily="18" charset="0"/>
                          <a:ea typeface="Lato"/>
                          <a:cs typeface="Lato"/>
                          <a:sym typeface="Lato"/>
                        </a:rPr>
                        <m:t>=</m:t>
                      </m:r>
                      <m:sSub>
                        <m:sSubPr>
                          <m:ctrlPr>
                            <a:rPr lang="es-ES" sz="2000" b="0" i="1" smtClean="0">
                              <a:solidFill>
                                <a:srgbClr val="444444"/>
                              </a:solidFill>
                              <a:highlight>
                                <a:srgbClr val="FFFFFF"/>
                              </a:highlight>
                              <a:latin typeface="Cambria Math" panose="02040503050406030204" pitchFamily="18" charset="0"/>
                              <a:ea typeface="Lato"/>
                              <a:cs typeface="Lato"/>
                              <a:sym typeface="Lato"/>
                            </a:rPr>
                          </m:ctrlPr>
                        </m:sSubPr>
                        <m:e>
                          <m:r>
                            <a:rPr lang="es-ES" sz="2000" b="0" i="1" smtClean="0">
                              <a:solidFill>
                                <a:srgbClr val="444444"/>
                              </a:solidFill>
                              <a:highlight>
                                <a:srgbClr val="FFFFFF"/>
                              </a:highlight>
                              <a:latin typeface="Cambria Math" panose="02040503050406030204" pitchFamily="18" charset="0"/>
                              <a:ea typeface="Lato"/>
                              <a:cs typeface="Lato"/>
                              <a:sym typeface="Lato"/>
                            </a:rPr>
                            <m:t>𝑤</m:t>
                          </m:r>
                        </m:e>
                        <m:sub>
                          <m:r>
                            <a:rPr lang="es-ES" sz="2000" b="0" i="1" smtClean="0">
                              <a:solidFill>
                                <a:srgbClr val="444444"/>
                              </a:solidFill>
                              <a:highlight>
                                <a:srgbClr val="FFFFFF"/>
                              </a:highlight>
                              <a:latin typeface="Cambria Math" panose="02040503050406030204" pitchFamily="18" charset="0"/>
                              <a:ea typeface="Lato"/>
                              <a:cs typeface="Lato"/>
                              <a:sym typeface="Lato"/>
                            </a:rPr>
                            <m:t>0</m:t>
                          </m:r>
                        </m:sub>
                      </m:sSub>
                      <m:r>
                        <a:rPr lang="es-ES" sz="2000" b="0" i="1" smtClean="0">
                          <a:solidFill>
                            <a:srgbClr val="444444"/>
                          </a:solidFill>
                          <a:highlight>
                            <a:srgbClr val="FFFFFF"/>
                          </a:highlight>
                          <a:latin typeface="Cambria Math" panose="02040503050406030204" pitchFamily="18" charset="0"/>
                          <a:ea typeface="Lato"/>
                          <a:cs typeface="Lato"/>
                          <a:sym typeface="Lato"/>
                        </a:rPr>
                        <m:t>+</m:t>
                      </m:r>
                      <m:sSub>
                        <m:sSubPr>
                          <m:ctrlPr>
                            <a:rPr lang="es-ES" sz="2000" b="0" i="1" smtClean="0">
                              <a:solidFill>
                                <a:srgbClr val="444444"/>
                              </a:solidFill>
                              <a:highlight>
                                <a:srgbClr val="FFFFFF"/>
                              </a:highlight>
                              <a:latin typeface="Cambria Math" panose="02040503050406030204" pitchFamily="18" charset="0"/>
                              <a:ea typeface="Lato"/>
                              <a:cs typeface="Lato"/>
                              <a:sym typeface="Lato"/>
                            </a:rPr>
                          </m:ctrlPr>
                        </m:sSubPr>
                        <m:e>
                          <m:r>
                            <a:rPr lang="es-ES" sz="2000" b="0" i="1" smtClean="0">
                              <a:solidFill>
                                <a:srgbClr val="444444"/>
                              </a:solidFill>
                              <a:highlight>
                                <a:srgbClr val="FFFFFF"/>
                              </a:highlight>
                              <a:latin typeface="Cambria Math" panose="02040503050406030204" pitchFamily="18" charset="0"/>
                              <a:ea typeface="Lato"/>
                              <a:cs typeface="Lato"/>
                              <a:sym typeface="Lato"/>
                            </a:rPr>
                            <m:t>𝑤</m:t>
                          </m:r>
                        </m:e>
                        <m:sub>
                          <m:r>
                            <a:rPr lang="es-ES" sz="2000" b="0" i="1" smtClean="0">
                              <a:solidFill>
                                <a:srgbClr val="444444"/>
                              </a:solidFill>
                              <a:highlight>
                                <a:srgbClr val="FFFFFF"/>
                              </a:highlight>
                              <a:latin typeface="Cambria Math" panose="02040503050406030204" pitchFamily="18" charset="0"/>
                              <a:ea typeface="Lato"/>
                              <a:cs typeface="Lato"/>
                              <a:sym typeface="Lato"/>
                            </a:rPr>
                            <m:t>1</m:t>
                          </m:r>
                        </m:sub>
                      </m:sSub>
                      <m:r>
                        <a:rPr lang="es-ES" sz="2000" b="0" i="1" smtClean="0">
                          <a:solidFill>
                            <a:srgbClr val="444444"/>
                          </a:solidFill>
                          <a:highlight>
                            <a:srgbClr val="FFFFFF"/>
                          </a:highlight>
                          <a:latin typeface="Cambria Math" panose="02040503050406030204" pitchFamily="18" charset="0"/>
                          <a:ea typeface="Lato"/>
                          <a:cs typeface="Lato"/>
                          <a:sym typeface="Lato"/>
                        </a:rPr>
                        <m:t>𝑥</m:t>
                      </m:r>
                    </m:oMath>
                  </m:oMathPara>
                </a14:m>
                <a:endParaRPr lang="es-ES" sz="2000" dirty="0">
                  <a:solidFill>
                    <a:srgbClr val="444444"/>
                  </a:solidFill>
                  <a:highlight>
                    <a:srgbClr val="FFFFFF"/>
                  </a:highlight>
                  <a:latin typeface="Lato"/>
                  <a:ea typeface="Lato"/>
                  <a:cs typeface="Lato"/>
                  <a:sym typeface="Lato"/>
                </a:endParaRPr>
              </a:p>
              <a:p>
                <a:pPr marL="0" marR="381000" lvl="0" indent="0" algn="l" rtl="0">
                  <a:lnSpc>
                    <a:spcPct val="115000"/>
                  </a:lnSpc>
                  <a:spcBef>
                    <a:spcPts val="1800"/>
                  </a:spcBef>
                  <a:spcAft>
                    <a:spcPts val="0"/>
                  </a:spcAft>
                  <a:buNone/>
                </a:pPr>
                <a:endParaRPr lang="es-ES" sz="2000" dirty="0">
                  <a:solidFill>
                    <a:srgbClr val="444444"/>
                  </a:solidFill>
                  <a:highlight>
                    <a:srgbClr val="FFFFFF"/>
                  </a:highlight>
                  <a:latin typeface="Lato"/>
                  <a:ea typeface="Lato"/>
                  <a:cs typeface="Lato"/>
                  <a:sym typeface="Lato"/>
                </a:endParaRPr>
              </a:p>
              <a:p>
                <a:pPr marL="381000" marR="381000" lvl="0" indent="0" algn="l" rtl="0">
                  <a:lnSpc>
                    <a:spcPct val="115000"/>
                  </a:lnSpc>
                  <a:spcBef>
                    <a:spcPts val="3000"/>
                  </a:spcBef>
                  <a:spcAft>
                    <a:spcPts val="1800"/>
                  </a:spcAft>
                  <a:buNone/>
                </a:pPr>
                <a:endParaRPr sz="2000" dirty="0">
                  <a:solidFill>
                    <a:srgbClr val="999999"/>
                  </a:solidFill>
                  <a:highlight>
                    <a:srgbClr val="FFFFFF"/>
                  </a:highlight>
                  <a:latin typeface="Lato"/>
                  <a:ea typeface="Lato"/>
                  <a:cs typeface="Lato"/>
                  <a:sym typeface="Lato"/>
                </a:endParaRPr>
              </a:p>
            </p:txBody>
          </p:sp>
        </mc:Choice>
        <mc:Fallback>
          <p:sp>
            <p:nvSpPr>
              <p:cNvPr id="45" name="Google Shape;555;p48">
                <a:extLst>
                  <a:ext uri="{FF2B5EF4-FFF2-40B4-BE49-F238E27FC236}">
                    <a16:creationId xmlns:a16="http://schemas.microsoft.com/office/drawing/2014/main" id="{4097D06A-62FF-482F-908F-B144F5348F83}"/>
                  </a:ext>
                </a:extLst>
              </p:cNvPr>
              <p:cNvSpPr txBox="1">
                <a:spLocks noRot="1" noChangeAspect="1" noMove="1" noResize="1" noEditPoints="1" noAdjustHandles="1" noChangeArrowheads="1" noChangeShapeType="1" noTextEdit="1"/>
              </p:cNvSpPr>
              <p:nvPr/>
            </p:nvSpPr>
            <p:spPr>
              <a:xfrm>
                <a:off x="5874538" y="809530"/>
                <a:ext cx="3492600" cy="572700"/>
              </a:xfrm>
              <a:prstGeom prst="rect">
                <a:avLst/>
              </a:prstGeom>
              <a:blipFill>
                <a:blip r:embed="rId5"/>
                <a:stretch>
                  <a:fillRect/>
                </a:stretch>
              </a:blipFill>
              <a:ln>
                <a:noFill/>
              </a:ln>
            </p:spPr>
            <p:txBody>
              <a:bodyPr/>
              <a:lstStyle/>
              <a:p>
                <a:r>
                  <a:rPr lang="es-ES">
                    <a:noFill/>
                  </a:rPr>
                  <a:t> </a:t>
                </a:r>
              </a:p>
            </p:txBody>
          </p:sp>
        </mc:Fallback>
      </mc:AlternateContent>
      <p:cxnSp>
        <p:nvCxnSpPr>
          <p:cNvPr id="46" name="Google Shape;527;p48">
            <a:extLst>
              <a:ext uri="{FF2B5EF4-FFF2-40B4-BE49-F238E27FC236}">
                <a16:creationId xmlns:a16="http://schemas.microsoft.com/office/drawing/2014/main" id="{92E103AF-E84F-44F7-B81D-EABEF1636395}"/>
              </a:ext>
            </a:extLst>
          </p:cNvPr>
          <p:cNvCxnSpPr>
            <a:cxnSpLocks/>
          </p:cNvCxnSpPr>
          <p:nvPr/>
        </p:nvCxnSpPr>
        <p:spPr>
          <a:xfrm flipV="1">
            <a:off x="833226" y="1310575"/>
            <a:ext cx="0" cy="2363958"/>
          </a:xfrm>
          <a:prstGeom prst="straightConnector1">
            <a:avLst/>
          </a:prstGeom>
          <a:noFill/>
          <a:ln w="9525" cap="flat" cmpd="sng">
            <a:solidFill>
              <a:schemeClr val="dk2"/>
            </a:solidFill>
            <a:prstDash val="solid"/>
            <a:round/>
            <a:headEnd type="none" w="med" len="med"/>
            <a:tailEnd type="triangle" w="med" len="med"/>
          </a:ln>
        </p:spPr>
      </p:cxnSp>
      <p:cxnSp>
        <p:nvCxnSpPr>
          <p:cNvPr id="47" name="Google Shape;528;p48">
            <a:extLst>
              <a:ext uri="{FF2B5EF4-FFF2-40B4-BE49-F238E27FC236}">
                <a16:creationId xmlns:a16="http://schemas.microsoft.com/office/drawing/2014/main" id="{E5E87DB3-A213-4E63-BC30-8DF494B58AF1}"/>
              </a:ext>
            </a:extLst>
          </p:cNvPr>
          <p:cNvCxnSpPr/>
          <p:nvPr/>
        </p:nvCxnSpPr>
        <p:spPr>
          <a:xfrm>
            <a:off x="824759" y="3665542"/>
            <a:ext cx="6282300" cy="0"/>
          </a:xfrm>
          <a:prstGeom prst="straightConnector1">
            <a:avLst/>
          </a:prstGeom>
          <a:noFill/>
          <a:ln w="9525" cap="flat" cmpd="sng">
            <a:solidFill>
              <a:schemeClr val="dk2"/>
            </a:solidFill>
            <a:prstDash val="solid"/>
            <a:round/>
            <a:headEnd type="none" w="med" len="med"/>
            <a:tailEnd type="triangle" w="med" len="med"/>
          </a:ln>
        </p:spPr>
      </p:cxnSp>
      <p:cxnSp>
        <p:nvCxnSpPr>
          <p:cNvPr id="48" name="Google Shape;561;p48">
            <a:extLst>
              <a:ext uri="{FF2B5EF4-FFF2-40B4-BE49-F238E27FC236}">
                <a16:creationId xmlns:a16="http://schemas.microsoft.com/office/drawing/2014/main" id="{BA5D7D15-9712-4EFA-B1F8-F98316AC51A7}"/>
              </a:ext>
            </a:extLst>
          </p:cNvPr>
          <p:cNvCxnSpPr/>
          <p:nvPr/>
        </p:nvCxnSpPr>
        <p:spPr>
          <a:xfrm>
            <a:off x="1903951" y="3603252"/>
            <a:ext cx="0" cy="132300"/>
          </a:xfrm>
          <a:prstGeom prst="straightConnector1">
            <a:avLst/>
          </a:prstGeom>
          <a:noFill/>
          <a:ln w="9525" cap="flat" cmpd="sng">
            <a:solidFill>
              <a:schemeClr val="dk2"/>
            </a:solidFill>
            <a:prstDash val="solid"/>
            <a:round/>
            <a:headEnd type="none" w="med" len="med"/>
            <a:tailEnd type="none" w="med" len="med"/>
          </a:ln>
        </p:spPr>
      </p:cxnSp>
      <p:sp>
        <p:nvSpPr>
          <p:cNvPr id="49" name="Google Shape;569;p48">
            <a:extLst>
              <a:ext uri="{FF2B5EF4-FFF2-40B4-BE49-F238E27FC236}">
                <a16:creationId xmlns:a16="http://schemas.microsoft.com/office/drawing/2014/main" id="{E251820B-786D-4865-BF6E-3E11D0B51185}"/>
              </a:ext>
            </a:extLst>
          </p:cNvPr>
          <p:cNvSpPr txBox="1"/>
          <p:nvPr/>
        </p:nvSpPr>
        <p:spPr>
          <a:xfrm>
            <a:off x="1731751" y="3656099"/>
            <a:ext cx="507600" cy="55104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0000FF"/>
                </a:solidFill>
                <a:latin typeface="Lato"/>
                <a:ea typeface="Lato"/>
                <a:cs typeface="Lato"/>
                <a:sym typeface="Lato"/>
              </a:rPr>
              <a:t>x</a:t>
            </a:r>
            <a:r>
              <a:rPr lang="en-US" sz="1800" baseline="-25000" dirty="0">
                <a:solidFill>
                  <a:srgbClr val="0000FF"/>
                </a:solidFill>
                <a:latin typeface="Lato"/>
                <a:ea typeface="Lato"/>
                <a:cs typeface="Lato"/>
                <a:sym typeface="Lato"/>
              </a:rPr>
              <a:t>1</a:t>
            </a:r>
            <a:endParaRPr sz="1800" baseline="-25000" dirty="0">
              <a:solidFill>
                <a:srgbClr val="0000FF"/>
              </a:solidFill>
              <a:latin typeface="Lato"/>
              <a:ea typeface="Lato"/>
              <a:cs typeface="Lato"/>
              <a:sym typeface="Lato"/>
            </a:endParaRPr>
          </a:p>
        </p:txBody>
      </p:sp>
      <p:cxnSp>
        <p:nvCxnSpPr>
          <p:cNvPr id="50" name="Google Shape;564;p48">
            <a:extLst>
              <a:ext uri="{FF2B5EF4-FFF2-40B4-BE49-F238E27FC236}">
                <a16:creationId xmlns:a16="http://schemas.microsoft.com/office/drawing/2014/main" id="{545EBB59-C5A3-4B03-95FB-38ECD5FAB675}"/>
              </a:ext>
            </a:extLst>
          </p:cNvPr>
          <p:cNvCxnSpPr/>
          <p:nvPr/>
        </p:nvCxnSpPr>
        <p:spPr>
          <a:xfrm rot="10800000">
            <a:off x="718476" y="2541725"/>
            <a:ext cx="140400" cy="0"/>
          </a:xfrm>
          <a:prstGeom prst="straightConnector1">
            <a:avLst/>
          </a:prstGeom>
          <a:noFill/>
          <a:ln w="9525" cap="flat" cmpd="sng">
            <a:solidFill>
              <a:schemeClr val="dk2"/>
            </a:solidFill>
            <a:prstDash val="solid"/>
            <a:round/>
            <a:headEnd type="none" w="med" len="med"/>
            <a:tailEnd type="none" w="med" len="med"/>
          </a:ln>
        </p:spPr>
      </p:cxnSp>
      <p:sp>
        <p:nvSpPr>
          <p:cNvPr id="51" name="Google Shape;572;p48">
            <a:extLst>
              <a:ext uri="{FF2B5EF4-FFF2-40B4-BE49-F238E27FC236}">
                <a16:creationId xmlns:a16="http://schemas.microsoft.com/office/drawing/2014/main" id="{1281CFD8-AD96-4758-AB52-D8F1F887C3B6}"/>
              </a:ext>
            </a:extLst>
          </p:cNvPr>
          <p:cNvSpPr txBox="1"/>
          <p:nvPr/>
        </p:nvSpPr>
        <p:spPr>
          <a:xfrm>
            <a:off x="354659" y="2308704"/>
            <a:ext cx="470100" cy="228300"/>
          </a:xfrm>
          <a:prstGeom prst="rect">
            <a:avLst/>
          </a:prstGeom>
          <a:noFill/>
          <a:ln>
            <a:noFill/>
          </a:ln>
        </p:spPr>
        <p:txBody>
          <a:bodyPr spcFirstLastPara="1" wrap="square" lIns="91425" tIns="91425" rIns="91425" bIns="91425" anchor="t" anchorCtr="0">
            <a:noAutofit/>
          </a:bodyPr>
          <a:lstStyle/>
          <a:p>
            <a:r>
              <a:rPr lang="en-US" sz="1800" dirty="0">
                <a:solidFill>
                  <a:srgbClr val="0000FF"/>
                </a:solidFill>
                <a:latin typeface="Lato"/>
                <a:ea typeface="Lato"/>
                <a:cs typeface="Lato"/>
                <a:sym typeface="Lato"/>
              </a:rPr>
              <a:t>y</a:t>
            </a:r>
            <a:r>
              <a:rPr lang="en-US" sz="1800" baseline="-25000" dirty="0">
                <a:solidFill>
                  <a:srgbClr val="0000FF"/>
                </a:solidFill>
                <a:latin typeface="Lato"/>
                <a:ea typeface="Lato"/>
                <a:cs typeface="Lato"/>
                <a:sym typeface="Lato"/>
              </a:rPr>
              <a:t>1</a:t>
            </a:r>
          </a:p>
          <a:p>
            <a:pPr marL="0" lvl="0" indent="0" algn="l" rtl="0">
              <a:spcBef>
                <a:spcPts val="0"/>
              </a:spcBef>
              <a:spcAft>
                <a:spcPts val="0"/>
              </a:spcAft>
              <a:buNone/>
            </a:pPr>
            <a:endParaRPr dirty="0">
              <a:solidFill>
                <a:srgbClr val="666666"/>
              </a:solidFill>
              <a:latin typeface="Lato"/>
              <a:ea typeface="Lato"/>
              <a:cs typeface="Lato"/>
              <a:sym typeface="Lato"/>
            </a:endParaRPr>
          </a:p>
        </p:txBody>
      </p:sp>
      <p:cxnSp>
        <p:nvCxnSpPr>
          <p:cNvPr id="52" name="Conector recto 51">
            <a:extLst>
              <a:ext uri="{FF2B5EF4-FFF2-40B4-BE49-F238E27FC236}">
                <a16:creationId xmlns:a16="http://schemas.microsoft.com/office/drawing/2014/main" id="{24FE3CA2-B1FB-4AB2-8E7F-2C089D97D7DA}"/>
              </a:ext>
            </a:extLst>
          </p:cNvPr>
          <p:cNvCxnSpPr/>
          <p:nvPr/>
        </p:nvCxnSpPr>
        <p:spPr>
          <a:xfrm>
            <a:off x="922866" y="2540759"/>
            <a:ext cx="865505"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53" name="Signo de multiplicación 52">
            <a:extLst>
              <a:ext uri="{FF2B5EF4-FFF2-40B4-BE49-F238E27FC236}">
                <a16:creationId xmlns:a16="http://schemas.microsoft.com/office/drawing/2014/main" id="{E2BA6B77-5A6C-4F3D-B0A6-5154AD2B9FCD}"/>
              </a:ext>
            </a:extLst>
          </p:cNvPr>
          <p:cNvSpPr/>
          <p:nvPr/>
        </p:nvSpPr>
        <p:spPr>
          <a:xfrm>
            <a:off x="1770818" y="2865996"/>
            <a:ext cx="265662" cy="265662"/>
          </a:xfrm>
          <a:prstGeom prst="mathMultiply">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4" name="Conector recto 53">
            <a:extLst>
              <a:ext uri="{FF2B5EF4-FFF2-40B4-BE49-F238E27FC236}">
                <a16:creationId xmlns:a16="http://schemas.microsoft.com/office/drawing/2014/main" id="{91DB33EF-F0C0-4256-B642-2F41314F178C}"/>
              </a:ext>
            </a:extLst>
          </p:cNvPr>
          <p:cNvCxnSpPr>
            <a:cxnSpLocks/>
          </p:cNvCxnSpPr>
          <p:nvPr/>
        </p:nvCxnSpPr>
        <p:spPr>
          <a:xfrm flipV="1">
            <a:off x="1902902" y="2529371"/>
            <a:ext cx="0" cy="1128261"/>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366522F0-052C-4092-8356-B2281B675353}"/>
              </a:ext>
            </a:extLst>
          </p:cNvPr>
          <p:cNvCxnSpPr>
            <a:cxnSpLocks/>
          </p:cNvCxnSpPr>
          <p:nvPr/>
        </p:nvCxnSpPr>
        <p:spPr>
          <a:xfrm>
            <a:off x="875807" y="2998827"/>
            <a:ext cx="946432"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56" name="Google Shape;564;p48">
            <a:extLst>
              <a:ext uri="{FF2B5EF4-FFF2-40B4-BE49-F238E27FC236}">
                <a16:creationId xmlns:a16="http://schemas.microsoft.com/office/drawing/2014/main" id="{029206E3-A002-4EDB-B68C-6A618DC92C12}"/>
              </a:ext>
            </a:extLst>
          </p:cNvPr>
          <p:cNvCxnSpPr/>
          <p:nvPr/>
        </p:nvCxnSpPr>
        <p:spPr>
          <a:xfrm rot="10800000">
            <a:off x="735406" y="2998924"/>
            <a:ext cx="140400" cy="0"/>
          </a:xfrm>
          <a:prstGeom prst="straightConnector1">
            <a:avLst/>
          </a:prstGeom>
          <a:noFill/>
          <a:ln w="9525" cap="flat" cmpd="sng">
            <a:solidFill>
              <a:schemeClr val="dk2"/>
            </a:solidFill>
            <a:prstDash val="solid"/>
            <a:round/>
            <a:headEnd type="none" w="med" len="med"/>
            <a:tailEnd type="none" w="med" len="med"/>
          </a:ln>
        </p:spPr>
      </p:cxnSp>
      <p:sp>
        <p:nvSpPr>
          <p:cNvPr id="57" name="Google Shape;572;p48">
            <a:extLst>
              <a:ext uri="{FF2B5EF4-FFF2-40B4-BE49-F238E27FC236}">
                <a16:creationId xmlns:a16="http://schemas.microsoft.com/office/drawing/2014/main" id="{40BB41B9-B714-467A-AB63-27EDEA8D5724}"/>
              </a:ext>
            </a:extLst>
          </p:cNvPr>
          <p:cNvSpPr txBox="1"/>
          <p:nvPr/>
        </p:nvSpPr>
        <p:spPr>
          <a:xfrm>
            <a:off x="127383" y="2756171"/>
            <a:ext cx="782289" cy="479055"/>
          </a:xfrm>
          <a:prstGeom prst="rect">
            <a:avLst/>
          </a:prstGeom>
          <a:noFill/>
          <a:ln>
            <a:noFill/>
          </a:ln>
        </p:spPr>
        <p:txBody>
          <a:bodyPr spcFirstLastPara="1" wrap="square" lIns="91425" tIns="91425" rIns="91425" bIns="91425" anchor="t" anchorCtr="0">
            <a:noAutofit/>
          </a:bodyPr>
          <a:lstStyle/>
          <a:p>
            <a:r>
              <a:rPr lang="en-US" sz="1800" dirty="0">
                <a:solidFill>
                  <a:srgbClr val="A90000"/>
                </a:solidFill>
                <a:latin typeface="Lato"/>
                <a:ea typeface="Lato"/>
                <a:cs typeface="Lato"/>
                <a:sym typeface="Lato"/>
              </a:rPr>
              <a:t>h(x</a:t>
            </a:r>
            <a:r>
              <a:rPr lang="en-US" sz="1800" baseline="-25000" dirty="0">
                <a:solidFill>
                  <a:srgbClr val="A90000"/>
                </a:solidFill>
                <a:latin typeface="Lato"/>
                <a:ea typeface="Lato"/>
                <a:cs typeface="Lato"/>
                <a:sym typeface="Lato"/>
              </a:rPr>
              <a:t>1</a:t>
            </a:r>
            <a:r>
              <a:rPr lang="en-US" sz="1800" dirty="0">
                <a:solidFill>
                  <a:srgbClr val="A90000"/>
                </a:solidFill>
                <a:latin typeface="Lato"/>
                <a:ea typeface="Lato"/>
                <a:cs typeface="Lato"/>
                <a:sym typeface="Lato"/>
              </a:rPr>
              <a:t>)</a:t>
            </a:r>
          </a:p>
          <a:p>
            <a:pPr marL="0" lvl="0" indent="0" algn="l" rtl="0">
              <a:spcBef>
                <a:spcPts val="0"/>
              </a:spcBef>
              <a:spcAft>
                <a:spcPts val="0"/>
              </a:spcAft>
              <a:buNone/>
            </a:pPr>
            <a:endParaRPr dirty="0">
              <a:solidFill>
                <a:srgbClr val="666666"/>
              </a:solidFill>
              <a:latin typeface="Lato"/>
              <a:ea typeface="Lato"/>
              <a:cs typeface="Lato"/>
              <a:sym typeface="Lato"/>
            </a:endParaRPr>
          </a:p>
        </p:txBody>
      </p:sp>
      <p:cxnSp>
        <p:nvCxnSpPr>
          <p:cNvPr id="58" name="Conector recto 57">
            <a:extLst>
              <a:ext uri="{FF2B5EF4-FFF2-40B4-BE49-F238E27FC236}">
                <a16:creationId xmlns:a16="http://schemas.microsoft.com/office/drawing/2014/main" id="{FE7288DC-06EE-4034-AC7A-DD571AFC6EE1}"/>
              </a:ext>
            </a:extLst>
          </p:cNvPr>
          <p:cNvCxnSpPr>
            <a:cxnSpLocks/>
          </p:cNvCxnSpPr>
          <p:nvPr/>
        </p:nvCxnSpPr>
        <p:spPr>
          <a:xfrm>
            <a:off x="824759" y="2540759"/>
            <a:ext cx="0" cy="454939"/>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Conector recto 58">
            <a:extLst>
              <a:ext uri="{FF2B5EF4-FFF2-40B4-BE49-F238E27FC236}">
                <a16:creationId xmlns:a16="http://schemas.microsoft.com/office/drawing/2014/main" id="{605F93C5-EA8B-42D5-8673-5B3D8C62308D}"/>
              </a:ext>
            </a:extLst>
          </p:cNvPr>
          <p:cNvCxnSpPr>
            <a:cxnSpLocks/>
          </p:cNvCxnSpPr>
          <p:nvPr/>
        </p:nvCxnSpPr>
        <p:spPr>
          <a:xfrm>
            <a:off x="1908729" y="2533781"/>
            <a:ext cx="0" cy="454939"/>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Google Shape;561;p48">
            <a:extLst>
              <a:ext uri="{FF2B5EF4-FFF2-40B4-BE49-F238E27FC236}">
                <a16:creationId xmlns:a16="http://schemas.microsoft.com/office/drawing/2014/main" id="{A128750E-C0ED-4134-AFE7-74A00CB06AB4}"/>
              </a:ext>
            </a:extLst>
          </p:cNvPr>
          <p:cNvCxnSpPr/>
          <p:nvPr/>
        </p:nvCxnSpPr>
        <p:spPr>
          <a:xfrm>
            <a:off x="5346091" y="3586473"/>
            <a:ext cx="0" cy="132300"/>
          </a:xfrm>
          <a:prstGeom prst="straightConnector1">
            <a:avLst/>
          </a:prstGeom>
          <a:noFill/>
          <a:ln w="9525" cap="flat" cmpd="sng">
            <a:solidFill>
              <a:schemeClr val="dk2"/>
            </a:solidFill>
            <a:prstDash val="solid"/>
            <a:round/>
            <a:headEnd type="none" w="med" len="med"/>
            <a:tailEnd type="none" w="med" len="med"/>
          </a:ln>
        </p:spPr>
      </p:cxnSp>
      <p:sp>
        <p:nvSpPr>
          <p:cNvPr id="61" name="Google Shape;569;p48">
            <a:extLst>
              <a:ext uri="{FF2B5EF4-FFF2-40B4-BE49-F238E27FC236}">
                <a16:creationId xmlns:a16="http://schemas.microsoft.com/office/drawing/2014/main" id="{49A99462-618B-40F3-BBF7-BEA9C634993F}"/>
              </a:ext>
            </a:extLst>
          </p:cNvPr>
          <p:cNvSpPr txBox="1"/>
          <p:nvPr/>
        </p:nvSpPr>
        <p:spPr>
          <a:xfrm>
            <a:off x="5173891" y="3639320"/>
            <a:ext cx="507600" cy="55104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0000FF"/>
                </a:solidFill>
                <a:latin typeface="Lato"/>
                <a:ea typeface="Lato"/>
                <a:cs typeface="Lato"/>
                <a:sym typeface="Lato"/>
              </a:rPr>
              <a:t>x</a:t>
            </a:r>
            <a:r>
              <a:rPr lang="en-US" sz="1800" baseline="-25000" dirty="0">
                <a:solidFill>
                  <a:srgbClr val="0000FF"/>
                </a:solidFill>
                <a:latin typeface="Lato"/>
                <a:ea typeface="Lato"/>
                <a:cs typeface="Lato"/>
                <a:sym typeface="Lato"/>
              </a:rPr>
              <a:t>2</a:t>
            </a:r>
            <a:endParaRPr sz="1800" baseline="-25000" dirty="0">
              <a:solidFill>
                <a:srgbClr val="0000FF"/>
              </a:solidFill>
              <a:latin typeface="Lato"/>
              <a:ea typeface="Lato"/>
              <a:cs typeface="Lato"/>
              <a:sym typeface="Lato"/>
            </a:endParaRPr>
          </a:p>
        </p:txBody>
      </p:sp>
      <p:sp>
        <p:nvSpPr>
          <p:cNvPr id="62" name="Google Shape;572;p48">
            <a:extLst>
              <a:ext uri="{FF2B5EF4-FFF2-40B4-BE49-F238E27FC236}">
                <a16:creationId xmlns:a16="http://schemas.microsoft.com/office/drawing/2014/main" id="{3841C150-0214-4446-B2BD-764F355474F2}"/>
              </a:ext>
            </a:extLst>
          </p:cNvPr>
          <p:cNvSpPr txBox="1"/>
          <p:nvPr/>
        </p:nvSpPr>
        <p:spPr>
          <a:xfrm>
            <a:off x="349480" y="1796080"/>
            <a:ext cx="470100" cy="228300"/>
          </a:xfrm>
          <a:prstGeom prst="rect">
            <a:avLst/>
          </a:prstGeom>
          <a:noFill/>
          <a:ln>
            <a:noFill/>
          </a:ln>
        </p:spPr>
        <p:txBody>
          <a:bodyPr spcFirstLastPara="1" wrap="square" lIns="91425" tIns="91425" rIns="91425" bIns="91425" anchor="t" anchorCtr="0">
            <a:noAutofit/>
          </a:bodyPr>
          <a:lstStyle/>
          <a:p>
            <a:r>
              <a:rPr lang="en-US" sz="1800" dirty="0">
                <a:solidFill>
                  <a:srgbClr val="0000FF"/>
                </a:solidFill>
                <a:latin typeface="Lato"/>
                <a:ea typeface="Lato"/>
                <a:cs typeface="Lato"/>
                <a:sym typeface="Lato"/>
              </a:rPr>
              <a:t>y</a:t>
            </a:r>
            <a:r>
              <a:rPr lang="en-US" sz="1800" baseline="-25000" dirty="0">
                <a:solidFill>
                  <a:srgbClr val="0000FF"/>
                </a:solidFill>
                <a:latin typeface="Lato"/>
                <a:ea typeface="Lato"/>
                <a:cs typeface="Lato"/>
                <a:sym typeface="Lato"/>
              </a:rPr>
              <a:t>2</a:t>
            </a:r>
          </a:p>
          <a:p>
            <a:pPr marL="0" lvl="0" indent="0" algn="l" rtl="0">
              <a:spcBef>
                <a:spcPts val="0"/>
              </a:spcBef>
              <a:spcAft>
                <a:spcPts val="0"/>
              </a:spcAft>
              <a:buNone/>
            </a:pPr>
            <a:endParaRPr dirty="0">
              <a:solidFill>
                <a:srgbClr val="666666"/>
              </a:solidFill>
              <a:latin typeface="Lato"/>
              <a:ea typeface="Lato"/>
              <a:cs typeface="Lato"/>
              <a:sym typeface="Lato"/>
            </a:endParaRPr>
          </a:p>
        </p:txBody>
      </p:sp>
      <p:cxnSp>
        <p:nvCxnSpPr>
          <p:cNvPr id="63" name="Conector recto 62">
            <a:extLst>
              <a:ext uri="{FF2B5EF4-FFF2-40B4-BE49-F238E27FC236}">
                <a16:creationId xmlns:a16="http://schemas.microsoft.com/office/drawing/2014/main" id="{BF89E9F4-06D1-4288-A38A-0B56C1FB4630}"/>
              </a:ext>
            </a:extLst>
          </p:cNvPr>
          <p:cNvCxnSpPr>
            <a:cxnSpLocks/>
          </p:cNvCxnSpPr>
          <p:nvPr/>
        </p:nvCxnSpPr>
        <p:spPr>
          <a:xfrm>
            <a:off x="788676" y="2077025"/>
            <a:ext cx="4553200"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64" name="Signo de multiplicación 63">
            <a:extLst>
              <a:ext uri="{FF2B5EF4-FFF2-40B4-BE49-F238E27FC236}">
                <a16:creationId xmlns:a16="http://schemas.microsoft.com/office/drawing/2014/main" id="{806D43CC-E3A6-4807-BE01-57148B252CF1}"/>
              </a:ext>
            </a:extLst>
          </p:cNvPr>
          <p:cNvSpPr/>
          <p:nvPr/>
        </p:nvSpPr>
        <p:spPr>
          <a:xfrm>
            <a:off x="5209045" y="1613844"/>
            <a:ext cx="265662" cy="265662"/>
          </a:xfrm>
          <a:prstGeom prst="mathMultiply">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65" name="Conector recto 64">
            <a:extLst>
              <a:ext uri="{FF2B5EF4-FFF2-40B4-BE49-F238E27FC236}">
                <a16:creationId xmlns:a16="http://schemas.microsoft.com/office/drawing/2014/main" id="{B8531A4C-EBA9-4F09-B23E-6D277516ADAE}"/>
              </a:ext>
            </a:extLst>
          </p:cNvPr>
          <p:cNvCxnSpPr>
            <a:cxnSpLocks/>
          </p:cNvCxnSpPr>
          <p:nvPr/>
        </p:nvCxnSpPr>
        <p:spPr>
          <a:xfrm flipV="1">
            <a:off x="5346280" y="2077025"/>
            <a:ext cx="0" cy="154823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66" name="Conector recto 65">
            <a:extLst>
              <a:ext uri="{FF2B5EF4-FFF2-40B4-BE49-F238E27FC236}">
                <a16:creationId xmlns:a16="http://schemas.microsoft.com/office/drawing/2014/main" id="{D864932C-178D-48DB-9597-015176B0CB53}"/>
              </a:ext>
            </a:extLst>
          </p:cNvPr>
          <p:cNvCxnSpPr>
            <a:cxnSpLocks/>
          </p:cNvCxnSpPr>
          <p:nvPr/>
        </p:nvCxnSpPr>
        <p:spPr>
          <a:xfrm>
            <a:off x="788676" y="1737430"/>
            <a:ext cx="4509568"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67" name="Conector recto 66">
            <a:extLst>
              <a:ext uri="{FF2B5EF4-FFF2-40B4-BE49-F238E27FC236}">
                <a16:creationId xmlns:a16="http://schemas.microsoft.com/office/drawing/2014/main" id="{22C56BCD-68B0-4CED-A237-AEB0DC15D6F5}"/>
              </a:ext>
            </a:extLst>
          </p:cNvPr>
          <p:cNvCxnSpPr>
            <a:cxnSpLocks/>
          </p:cNvCxnSpPr>
          <p:nvPr/>
        </p:nvCxnSpPr>
        <p:spPr>
          <a:xfrm>
            <a:off x="833226" y="1737430"/>
            <a:ext cx="0" cy="33959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2A77A95E-EF9E-4BF0-9638-15AD37929D1A}"/>
              </a:ext>
            </a:extLst>
          </p:cNvPr>
          <p:cNvCxnSpPr>
            <a:cxnSpLocks/>
          </p:cNvCxnSpPr>
          <p:nvPr/>
        </p:nvCxnSpPr>
        <p:spPr>
          <a:xfrm>
            <a:off x="5343007" y="1753500"/>
            <a:ext cx="0" cy="34256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9" name="Google Shape;598;p49">
                <a:extLst>
                  <a:ext uri="{FF2B5EF4-FFF2-40B4-BE49-F238E27FC236}">
                    <a16:creationId xmlns:a16="http://schemas.microsoft.com/office/drawing/2014/main" id="{9FEEF9FA-9FE9-4A3C-9784-41BB230C9DC6}"/>
                  </a:ext>
                </a:extLst>
              </p:cNvPr>
              <p:cNvSpPr txBox="1"/>
              <p:nvPr/>
            </p:nvSpPr>
            <p:spPr>
              <a:xfrm>
                <a:off x="252096" y="4610261"/>
                <a:ext cx="8699400" cy="437837"/>
              </a:xfrm>
              <a:prstGeom prst="rect">
                <a:avLst/>
              </a:prstGeom>
              <a:noFill/>
              <a:ln>
                <a:noFill/>
              </a:ln>
            </p:spPr>
            <p:txBody>
              <a:bodyPr spcFirstLastPara="1" wrap="square" lIns="91425" tIns="91425" rIns="91425" bIns="91425" anchor="t" anchorCtr="0">
                <a:noAutofit/>
              </a:bodyPr>
              <a:lstStyle/>
              <a:p>
                <a:pPr marL="0" marR="381000" lvl="0" indent="0" algn="l" rtl="0">
                  <a:lnSpc>
                    <a:spcPct val="115000"/>
                  </a:lnSpc>
                  <a:spcBef>
                    <a:spcPts val="1800"/>
                  </a:spcBef>
                  <a:spcAft>
                    <a:spcPts val="0"/>
                  </a:spcAft>
                  <a:buNone/>
                </a:pPr>
                <a14:m>
                  <m:oMathPara xmlns:m="http://schemas.openxmlformats.org/officeDocument/2006/math">
                    <m:oMathParaPr>
                      <m:jc m:val="left"/>
                    </m:oMathParaPr>
                    <m:oMath xmlns:m="http://schemas.openxmlformats.org/officeDocument/2006/math">
                      <m:sSub>
                        <m:sSubPr>
                          <m:ctrlPr>
                            <a:rPr lang="es-ES" sz="2000" b="0" i="1" smtClean="0">
                              <a:solidFill>
                                <a:srgbClr val="444444"/>
                              </a:solidFill>
                              <a:highlight>
                                <a:srgbClr val="FFFFFF"/>
                              </a:highlight>
                              <a:latin typeface="Cambria Math" panose="02040503050406030204" pitchFamily="18" charset="0"/>
                              <a:ea typeface="Lato"/>
                              <a:cs typeface="Lato"/>
                              <a:sym typeface="Lato"/>
                            </a:rPr>
                          </m:ctrlPr>
                        </m:sSubPr>
                        <m:e>
                          <m:r>
                            <m:rPr>
                              <m:sty m:val="p"/>
                            </m:rPr>
                            <a:rPr lang="es-ES" sz="2000" b="0" i="1" smtClean="0">
                              <a:solidFill>
                                <a:srgbClr val="444444"/>
                              </a:solidFill>
                              <a:highlight>
                                <a:srgbClr val="FFFFFF"/>
                              </a:highlight>
                              <a:latin typeface="Cambria Math" panose="02040503050406030204" pitchFamily="18" charset="0"/>
                              <a:ea typeface="Lato"/>
                              <a:cs typeface="Lato"/>
                              <a:sym typeface="Lato"/>
                            </a:rPr>
                            <m:t>ϵ</m:t>
                          </m:r>
                        </m:e>
                        <m:sub>
                          <m:r>
                            <a:rPr lang="es-ES" sz="2000" b="0" i="1" smtClean="0">
                              <a:solidFill>
                                <a:srgbClr val="444444"/>
                              </a:solidFill>
                              <a:highlight>
                                <a:srgbClr val="FFFFFF"/>
                              </a:highlight>
                              <a:latin typeface="Cambria Math" panose="02040503050406030204" pitchFamily="18" charset="0"/>
                              <a:ea typeface="Lato"/>
                              <a:cs typeface="Lato"/>
                              <a:sym typeface="Lato"/>
                            </a:rPr>
                            <m:t>2</m:t>
                          </m:r>
                        </m:sub>
                      </m:sSub>
                      <m:r>
                        <a:rPr lang="es-ES" sz="2000" b="0" i="1" smtClean="0">
                          <a:solidFill>
                            <a:srgbClr val="444444"/>
                          </a:solidFill>
                          <a:highlight>
                            <a:srgbClr val="FFFFFF"/>
                          </a:highlight>
                          <a:latin typeface="Cambria Math" panose="02040503050406030204" pitchFamily="18" charset="0"/>
                          <a:ea typeface="Lato"/>
                          <a:cs typeface="Lato"/>
                          <a:sym typeface="Lato"/>
                        </a:rPr>
                        <m:t>=</m:t>
                      </m:r>
                      <m:sSup>
                        <m:sSupPr>
                          <m:ctrlPr>
                            <a:rPr lang="es-ES" sz="2000" b="0" i="1" smtClean="0">
                              <a:solidFill>
                                <a:srgbClr val="444444"/>
                              </a:solidFill>
                              <a:highlight>
                                <a:srgbClr val="FFFFFF"/>
                              </a:highlight>
                              <a:latin typeface="Cambria Math" panose="02040503050406030204" pitchFamily="18" charset="0"/>
                              <a:ea typeface="Lato"/>
                              <a:cs typeface="Lato"/>
                              <a:sym typeface="Lato"/>
                            </a:rPr>
                          </m:ctrlPr>
                        </m:sSupPr>
                        <m:e>
                          <m:d>
                            <m:dPr>
                              <m:ctrlPr>
                                <a:rPr lang="es-ES" sz="2000" b="0" i="1" smtClean="0">
                                  <a:solidFill>
                                    <a:srgbClr val="444444"/>
                                  </a:solidFill>
                                  <a:highlight>
                                    <a:srgbClr val="FFFFFF"/>
                                  </a:highlight>
                                  <a:latin typeface="Cambria Math" panose="02040503050406030204" pitchFamily="18" charset="0"/>
                                  <a:ea typeface="Lato"/>
                                  <a:cs typeface="Lato"/>
                                  <a:sym typeface="Lato"/>
                                </a:rPr>
                              </m:ctrlPr>
                            </m:dPr>
                            <m:e>
                              <m:r>
                                <a:rPr lang="es-ES" sz="2000" b="0" i="1" smtClean="0">
                                  <a:solidFill>
                                    <a:srgbClr val="444444"/>
                                  </a:solidFill>
                                  <a:highlight>
                                    <a:srgbClr val="FFFFFF"/>
                                  </a:highlight>
                                  <a:latin typeface="Cambria Math" panose="02040503050406030204" pitchFamily="18" charset="0"/>
                                  <a:ea typeface="Lato"/>
                                  <a:cs typeface="Lato"/>
                                  <a:sym typeface="Lato"/>
                                </a:rPr>
                                <m:t>h</m:t>
                              </m:r>
                              <m:d>
                                <m:dPr>
                                  <m:ctrlPr>
                                    <a:rPr lang="es-ES" sz="2000" b="0" i="1" smtClean="0">
                                      <a:solidFill>
                                        <a:srgbClr val="444444"/>
                                      </a:solidFill>
                                      <a:highlight>
                                        <a:srgbClr val="FFFFFF"/>
                                      </a:highlight>
                                      <a:latin typeface="Cambria Math" panose="02040503050406030204" pitchFamily="18" charset="0"/>
                                      <a:ea typeface="Lato"/>
                                      <a:cs typeface="Lato"/>
                                      <a:sym typeface="Lato"/>
                                    </a:rPr>
                                  </m:ctrlPr>
                                </m:dPr>
                                <m:e>
                                  <m:sSub>
                                    <m:sSubPr>
                                      <m:ctrlPr>
                                        <a:rPr lang="es-ES" sz="2000" b="0" i="1" smtClean="0">
                                          <a:solidFill>
                                            <a:srgbClr val="444444"/>
                                          </a:solidFill>
                                          <a:highlight>
                                            <a:srgbClr val="FFFFFF"/>
                                          </a:highlight>
                                          <a:latin typeface="Cambria Math" panose="02040503050406030204" pitchFamily="18" charset="0"/>
                                          <a:ea typeface="Lato"/>
                                          <a:cs typeface="Lato"/>
                                          <a:sym typeface="Lato"/>
                                        </a:rPr>
                                      </m:ctrlPr>
                                    </m:sSubPr>
                                    <m:e>
                                      <m:r>
                                        <a:rPr lang="es-ES" sz="2000" b="0" i="1" smtClean="0">
                                          <a:solidFill>
                                            <a:srgbClr val="444444"/>
                                          </a:solidFill>
                                          <a:highlight>
                                            <a:srgbClr val="FFFFFF"/>
                                          </a:highlight>
                                          <a:latin typeface="Cambria Math" panose="02040503050406030204" pitchFamily="18" charset="0"/>
                                          <a:ea typeface="Lato"/>
                                          <a:cs typeface="Lato"/>
                                          <a:sym typeface="Lato"/>
                                        </a:rPr>
                                        <m:t>𝑥</m:t>
                                      </m:r>
                                    </m:e>
                                    <m:sub>
                                      <m:r>
                                        <a:rPr lang="es-ES" sz="2000" b="0" i="1" smtClean="0">
                                          <a:solidFill>
                                            <a:srgbClr val="444444"/>
                                          </a:solidFill>
                                          <a:highlight>
                                            <a:srgbClr val="FFFFFF"/>
                                          </a:highlight>
                                          <a:latin typeface="Cambria Math" panose="02040503050406030204" pitchFamily="18" charset="0"/>
                                          <a:ea typeface="Lato"/>
                                          <a:cs typeface="Lato"/>
                                          <a:sym typeface="Lato"/>
                                        </a:rPr>
                                        <m:t>2</m:t>
                                      </m:r>
                                    </m:sub>
                                  </m:sSub>
                                </m:e>
                              </m:d>
                              <m:r>
                                <a:rPr lang="es-ES" sz="2000" b="0" i="1" smtClean="0">
                                  <a:solidFill>
                                    <a:srgbClr val="444444"/>
                                  </a:solidFill>
                                  <a:highlight>
                                    <a:srgbClr val="FFFFFF"/>
                                  </a:highlight>
                                  <a:latin typeface="Cambria Math" panose="02040503050406030204" pitchFamily="18" charset="0"/>
                                  <a:ea typeface="Lato"/>
                                  <a:cs typeface="Lato"/>
                                  <a:sym typeface="Lato"/>
                                </a:rPr>
                                <m:t>−</m:t>
                              </m:r>
                              <m:sSub>
                                <m:sSubPr>
                                  <m:ctrlPr>
                                    <a:rPr lang="es-ES" sz="2000" b="0" i="1" smtClean="0">
                                      <a:solidFill>
                                        <a:srgbClr val="444444"/>
                                      </a:solidFill>
                                      <a:highlight>
                                        <a:srgbClr val="FFFFFF"/>
                                      </a:highlight>
                                      <a:latin typeface="Cambria Math" panose="02040503050406030204" pitchFamily="18" charset="0"/>
                                      <a:ea typeface="Lato"/>
                                      <a:cs typeface="Lato"/>
                                      <a:sym typeface="Lato"/>
                                    </a:rPr>
                                  </m:ctrlPr>
                                </m:sSubPr>
                                <m:e>
                                  <m:r>
                                    <a:rPr lang="es-ES" sz="2000" b="0" i="1" smtClean="0">
                                      <a:solidFill>
                                        <a:srgbClr val="444444"/>
                                      </a:solidFill>
                                      <a:highlight>
                                        <a:srgbClr val="FFFFFF"/>
                                      </a:highlight>
                                      <a:latin typeface="Cambria Math" panose="02040503050406030204" pitchFamily="18" charset="0"/>
                                      <a:ea typeface="Lato"/>
                                      <a:cs typeface="Lato"/>
                                      <a:sym typeface="Lato"/>
                                    </a:rPr>
                                    <m:t>𝑦</m:t>
                                  </m:r>
                                </m:e>
                                <m:sub>
                                  <m:r>
                                    <a:rPr lang="es-ES" sz="2000" b="0" i="1" smtClean="0">
                                      <a:solidFill>
                                        <a:srgbClr val="444444"/>
                                      </a:solidFill>
                                      <a:highlight>
                                        <a:srgbClr val="FFFFFF"/>
                                      </a:highlight>
                                      <a:latin typeface="Cambria Math" panose="02040503050406030204" pitchFamily="18" charset="0"/>
                                      <a:ea typeface="Lato"/>
                                      <a:cs typeface="Lato"/>
                                      <a:sym typeface="Lato"/>
                                    </a:rPr>
                                    <m:t>2</m:t>
                                  </m:r>
                                </m:sub>
                              </m:sSub>
                            </m:e>
                          </m:d>
                        </m:e>
                        <m:sup>
                          <m:r>
                            <a:rPr lang="es-ES" sz="2000" b="0" i="1" smtClean="0">
                              <a:solidFill>
                                <a:srgbClr val="444444"/>
                              </a:solidFill>
                              <a:highlight>
                                <a:srgbClr val="FFFFFF"/>
                              </a:highlight>
                              <a:latin typeface="Cambria Math" panose="02040503050406030204" pitchFamily="18" charset="0"/>
                              <a:ea typeface="Lato"/>
                              <a:cs typeface="Lato"/>
                              <a:sym typeface="Lato"/>
                            </a:rPr>
                            <m:t>2</m:t>
                          </m:r>
                        </m:sup>
                      </m:sSup>
                    </m:oMath>
                  </m:oMathPara>
                </a14:m>
                <a:endParaRPr lang="es-ES" sz="2000" b="0" dirty="0">
                  <a:solidFill>
                    <a:srgbClr val="444444"/>
                  </a:solidFill>
                  <a:highlight>
                    <a:srgbClr val="FFFFFF"/>
                  </a:highlight>
                  <a:latin typeface="Lato"/>
                  <a:ea typeface="Lato"/>
                  <a:cs typeface="Lato"/>
                  <a:sym typeface="Lato"/>
                </a:endParaRPr>
              </a:p>
              <a:p>
                <a:pPr marL="0" marR="381000" lvl="0" indent="0" algn="l" rtl="0">
                  <a:lnSpc>
                    <a:spcPct val="115000"/>
                  </a:lnSpc>
                  <a:spcBef>
                    <a:spcPts val="1800"/>
                  </a:spcBef>
                  <a:spcAft>
                    <a:spcPts val="0"/>
                  </a:spcAft>
                  <a:buNone/>
                </a:pPr>
                <a:endParaRPr lang="es-ES" sz="2000" dirty="0">
                  <a:solidFill>
                    <a:srgbClr val="444444"/>
                  </a:solidFill>
                  <a:highlight>
                    <a:srgbClr val="FFFFFF"/>
                  </a:highlight>
                  <a:latin typeface="Lato"/>
                  <a:ea typeface="Lato"/>
                  <a:cs typeface="Lato"/>
                  <a:sym typeface="Lato"/>
                </a:endParaRPr>
              </a:p>
              <a:p>
                <a:pPr marL="0" marR="381000" lvl="0" indent="0" algn="l" rtl="0">
                  <a:lnSpc>
                    <a:spcPct val="115000"/>
                  </a:lnSpc>
                  <a:spcBef>
                    <a:spcPts val="1800"/>
                  </a:spcBef>
                  <a:spcAft>
                    <a:spcPts val="0"/>
                  </a:spcAft>
                  <a:buNone/>
                </a:pPr>
                <a:endParaRPr lang="es-ES" sz="2000" dirty="0">
                  <a:solidFill>
                    <a:srgbClr val="444444"/>
                  </a:solidFill>
                  <a:highlight>
                    <a:srgbClr val="FFFFFF"/>
                  </a:highlight>
                  <a:latin typeface="Lato"/>
                  <a:ea typeface="Lato"/>
                  <a:cs typeface="Lato"/>
                  <a:sym typeface="Lato"/>
                </a:endParaRPr>
              </a:p>
              <a:p>
                <a:pPr marL="381000" marR="381000" lvl="0" indent="0" algn="l" rtl="0">
                  <a:lnSpc>
                    <a:spcPct val="115000"/>
                  </a:lnSpc>
                  <a:spcBef>
                    <a:spcPts val="3000"/>
                  </a:spcBef>
                  <a:spcAft>
                    <a:spcPts val="1800"/>
                  </a:spcAft>
                  <a:buNone/>
                </a:pPr>
                <a:endParaRPr sz="2000" dirty="0">
                  <a:solidFill>
                    <a:srgbClr val="999999"/>
                  </a:solidFill>
                  <a:highlight>
                    <a:srgbClr val="FFFFFF"/>
                  </a:highlight>
                  <a:latin typeface="Lato"/>
                  <a:ea typeface="Lato"/>
                  <a:cs typeface="Lato"/>
                  <a:sym typeface="Lato"/>
                </a:endParaRPr>
              </a:p>
            </p:txBody>
          </p:sp>
        </mc:Choice>
        <mc:Fallback>
          <p:sp>
            <p:nvSpPr>
              <p:cNvPr id="69" name="Google Shape;598;p49">
                <a:extLst>
                  <a:ext uri="{FF2B5EF4-FFF2-40B4-BE49-F238E27FC236}">
                    <a16:creationId xmlns:a16="http://schemas.microsoft.com/office/drawing/2014/main" id="{9FEEF9FA-9FE9-4A3C-9784-41BB230C9DC6}"/>
                  </a:ext>
                </a:extLst>
              </p:cNvPr>
              <p:cNvSpPr txBox="1">
                <a:spLocks noRot="1" noChangeAspect="1" noMove="1" noResize="1" noEditPoints="1" noAdjustHandles="1" noChangeArrowheads="1" noChangeShapeType="1" noTextEdit="1"/>
              </p:cNvSpPr>
              <p:nvPr/>
            </p:nvSpPr>
            <p:spPr>
              <a:xfrm>
                <a:off x="252096" y="4610261"/>
                <a:ext cx="8699400" cy="437837"/>
              </a:xfrm>
              <a:prstGeom prst="rect">
                <a:avLst/>
              </a:prstGeom>
              <a:blipFill>
                <a:blip r:embed="rId6"/>
                <a:stretch>
                  <a:fillRect b="-13889"/>
                </a:stretch>
              </a:blipFill>
              <a:ln>
                <a:noFill/>
              </a:ln>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70" name="Google Shape;598;p49">
                <a:extLst>
                  <a:ext uri="{FF2B5EF4-FFF2-40B4-BE49-F238E27FC236}">
                    <a16:creationId xmlns:a16="http://schemas.microsoft.com/office/drawing/2014/main" id="{F4E45AC5-2947-42F3-96DE-ED2EE627F280}"/>
                  </a:ext>
                </a:extLst>
              </p:cNvPr>
              <p:cNvSpPr txBox="1"/>
              <p:nvPr/>
            </p:nvSpPr>
            <p:spPr>
              <a:xfrm>
                <a:off x="2492946" y="4016115"/>
                <a:ext cx="6915745" cy="437837"/>
              </a:xfrm>
              <a:prstGeom prst="rect">
                <a:avLst/>
              </a:prstGeom>
              <a:noFill/>
              <a:ln>
                <a:noFill/>
              </a:ln>
            </p:spPr>
            <p:txBody>
              <a:bodyPr spcFirstLastPara="1" wrap="square" lIns="91425" tIns="91425" rIns="91425" bIns="91425" anchor="t" anchorCtr="0">
                <a:noAutofit/>
              </a:bodyPr>
              <a:lstStyle/>
              <a:p>
                <a:pPr marR="381000" lvl="0">
                  <a:lnSpc>
                    <a:spcPct val="115000"/>
                  </a:lnSpc>
                  <a:spcBef>
                    <a:spcPts val="1800"/>
                  </a:spcBef>
                </a:pPr>
                <a14:m>
                  <m:oMathPara xmlns:m="http://schemas.openxmlformats.org/officeDocument/2006/math">
                    <m:oMathParaPr>
                      <m:jc m:val="left"/>
                    </m:oMathParaPr>
                    <m:oMath xmlns:m="http://schemas.openxmlformats.org/officeDocument/2006/math">
                      <m:r>
                        <a:rPr lang="es-ES" sz="2000" b="0" i="1" smtClean="0">
                          <a:solidFill>
                            <a:srgbClr val="444444"/>
                          </a:solidFill>
                          <a:highlight>
                            <a:srgbClr val="FFFFFF"/>
                          </a:highlight>
                          <a:latin typeface="Cambria Math" panose="02040503050406030204" pitchFamily="18" charset="0"/>
                          <a:ea typeface="Cambria Math" panose="02040503050406030204" pitchFamily="18" charset="0"/>
                          <a:cs typeface="Lato"/>
                          <a:sym typeface="Lato"/>
                        </a:rPr>
                        <m:t>⇒</m:t>
                      </m:r>
                      <m:r>
                        <a:rPr lang="es-ES" sz="2000" b="0" i="1" smtClean="0">
                          <a:solidFill>
                            <a:srgbClr val="444444"/>
                          </a:solidFill>
                          <a:highlight>
                            <a:srgbClr val="FFFFFF"/>
                          </a:highlight>
                          <a:latin typeface="Cambria Math" panose="02040503050406030204" pitchFamily="18" charset="0"/>
                          <a:ea typeface="Lato"/>
                          <a:cs typeface="Lato"/>
                          <a:sym typeface="Lato"/>
                        </a:rPr>
                        <m:t>𝐸</m:t>
                      </m:r>
                      <m:r>
                        <a:rPr lang="es-ES" sz="2000" b="0" i="1" smtClean="0">
                          <a:solidFill>
                            <a:srgbClr val="444444"/>
                          </a:solidFill>
                          <a:highlight>
                            <a:srgbClr val="FFFFFF"/>
                          </a:highlight>
                          <a:latin typeface="Cambria Math" panose="02040503050406030204" pitchFamily="18" charset="0"/>
                          <a:ea typeface="Lato"/>
                          <a:cs typeface="Lato"/>
                          <a:sym typeface="Lato"/>
                        </a:rPr>
                        <m:t>=</m:t>
                      </m:r>
                      <m:f>
                        <m:fPr>
                          <m:ctrlPr>
                            <a:rPr lang="es-ES" sz="2000" b="0" i="1" smtClean="0">
                              <a:solidFill>
                                <a:srgbClr val="444444"/>
                              </a:solidFill>
                              <a:highlight>
                                <a:srgbClr val="FFFFFF"/>
                              </a:highlight>
                              <a:latin typeface="Cambria Math" panose="02040503050406030204" pitchFamily="18" charset="0"/>
                              <a:ea typeface="Lato"/>
                              <a:cs typeface="Lato"/>
                              <a:sym typeface="Lato"/>
                            </a:rPr>
                          </m:ctrlPr>
                        </m:fPr>
                        <m:num>
                          <m:r>
                            <a:rPr lang="es-ES" sz="2000" b="0" i="1" smtClean="0">
                              <a:solidFill>
                                <a:srgbClr val="444444"/>
                              </a:solidFill>
                              <a:highlight>
                                <a:srgbClr val="FFFFFF"/>
                              </a:highlight>
                              <a:latin typeface="Cambria Math" panose="02040503050406030204" pitchFamily="18" charset="0"/>
                              <a:ea typeface="Lato"/>
                              <a:cs typeface="Lato"/>
                              <a:sym typeface="Lato"/>
                            </a:rPr>
                            <m:t>1</m:t>
                          </m:r>
                        </m:num>
                        <m:den>
                          <m:r>
                            <a:rPr lang="es-ES" sz="2000" b="0" i="1" smtClean="0">
                              <a:solidFill>
                                <a:srgbClr val="444444"/>
                              </a:solidFill>
                              <a:highlight>
                                <a:srgbClr val="FFFFFF"/>
                              </a:highlight>
                              <a:latin typeface="Cambria Math" panose="02040503050406030204" pitchFamily="18" charset="0"/>
                              <a:ea typeface="Lato"/>
                              <a:cs typeface="Lato"/>
                              <a:sym typeface="Lato"/>
                            </a:rPr>
                            <m:t>𝑁</m:t>
                          </m:r>
                        </m:den>
                      </m:f>
                      <m:nary>
                        <m:naryPr>
                          <m:chr m:val="∑"/>
                          <m:ctrlPr>
                            <a:rPr lang="es-ES" sz="2000" b="0" i="1" smtClean="0">
                              <a:solidFill>
                                <a:srgbClr val="444444"/>
                              </a:solidFill>
                              <a:highlight>
                                <a:srgbClr val="FFFFFF"/>
                              </a:highlight>
                              <a:latin typeface="Cambria Math" panose="02040503050406030204" pitchFamily="18" charset="0"/>
                              <a:cs typeface="Lato"/>
                              <a:sym typeface="Lato"/>
                            </a:rPr>
                          </m:ctrlPr>
                        </m:naryPr>
                        <m:sub>
                          <m:r>
                            <m:rPr>
                              <m:brk m:alnAt="23"/>
                            </m:rPr>
                            <a:rPr lang="es-ES" sz="2000" b="0" i="1" smtClean="0">
                              <a:solidFill>
                                <a:srgbClr val="444444"/>
                              </a:solidFill>
                              <a:highlight>
                                <a:srgbClr val="FFFFFF"/>
                              </a:highlight>
                              <a:latin typeface="Cambria Math" panose="02040503050406030204" pitchFamily="18" charset="0"/>
                              <a:cs typeface="Lato"/>
                              <a:sym typeface="Lato"/>
                            </a:rPr>
                            <m:t>𝑛</m:t>
                          </m:r>
                          <m:r>
                            <a:rPr lang="es-ES" sz="2000" b="0" i="1" smtClean="0">
                              <a:solidFill>
                                <a:srgbClr val="444444"/>
                              </a:solidFill>
                              <a:highlight>
                                <a:srgbClr val="FFFFFF"/>
                              </a:highlight>
                              <a:latin typeface="Cambria Math" panose="02040503050406030204" pitchFamily="18" charset="0"/>
                              <a:cs typeface="Lato"/>
                              <a:sym typeface="Lato"/>
                            </a:rPr>
                            <m:t>=</m:t>
                          </m:r>
                          <m:r>
                            <m:rPr>
                              <m:brk m:alnAt="23"/>
                            </m:rPr>
                            <a:rPr lang="es-ES" sz="2000" b="0" i="1" smtClean="0">
                              <a:solidFill>
                                <a:srgbClr val="444444"/>
                              </a:solidFill>
                              <a:highlight>
                                <a:srgbClr val="FFFFFF"/>
                              </a:highlight>
                              <a:latin typeface="Cambria Math" panose="02040503050406030204" pitchFamily="18" charset="0"/>
                              <a:cs typeface="Lato"/>
                              <a:sym typeface="Lato"/>
                            </a:rPr>
                            <m:t>1</m:t>
                          </m:r>
                        </m:sub>
                        <m:sup>
                          <m:r>
                            <a:rPr lang="es-ES" sz="2000" b="0" i="1" smtClean="0">
                              <a:solidFill>
                                <a:srgbClr val="444444"/>
                              </a:solidFill>
                              <a:highlight>
                                <a:srgbClr val="FFFFFF"/>
                              </a:highlight>
                              <a:latin typeface="Cambria Math" panose="02040503050406030204" pitchFamily="18" charset="0"/>
                              <a:cs typeface="Lato"/>
                              <a:sym typeface="Lato"/>
                            </a:rPr>
                            <m:t>𝑁</m:t>
                          </m:r>
                        </m:sup>
                        <m:e>
                          <m:r>
                            <a:rPr lang="es-ES" sz="2000" b="0" i="1" smtClean="0">
                              <a:solidFill>
                                <a:srgbClr val="444444"/>
                              </a:solidFill>
                              <a:highlight>
                                <a:srgbClr val="FFFFFF"/>
                              </a:highlight>
                              <a:latin typeface="Cambria Math" panose="02040503050406030204" pitchFamily="18" charset="0"/>
                              <a:cs typeface="Lato"/>
                              <a:sym typeface="Lato"/>
                            </a:rPr>
                            <m:t>(</m:t>
                          </m:r>
                          <m:sSup>
                            <m:sSupPr>
                              <m:ctrlPr>
                                <a:rPr lang="es-ES" sz="2000" i="1">
                                  <a:solidFill>
                                    <a:srgbClr val="444444"/>
                                  </a:solidFill>
                                  <a:highlight>
                                    <a:srgbClr val="FFFFFF"/>
                                  </a:highlight>
                                  <a:latin typeface="Cambria Math" panose="02040503050406030204" pitchFamily="18" charset="0"/>
                                  <a:cs typeface="Lato"/>
                                  <a:sym typeface="Lato"/>
                                </a:rPr>
                              </m:ctrlPr>
                            </m:sSupPr>
                            <m:e>
                              <m:r>
                                <a:rPr lang="es-ES" sz="2000" i="1">
                                  <a:solidFill>
                                    <a:srgbClr val="444444"/>
                                  </a:solidFill>
                                  <a:highlight>
                                    <a:srgbClr val="FFFFFF"/>
                                  </a:highlight>
                                  <a:latin typeface="Cambria Math" panose="02040503050406030204" pitchFamily="18" charset="0"/>
                                  <a:cs typeface="Lato"/>
                                  <a:sym typeface="Lato"/>
                                </a:rPr>
                                <m:t>h</m:t>
                              </m:r>
                              <m:d>
                                <m:dPr>
                                  <m:ctrlPr>
                                    <a:rPr lang="es-ES" sz="2000" i="1">
                                      <a:solidFill>
                                        <a:srgbClr val="444444"/>
                                      </a:solidFill>
                                      <a:highlight>
                                        <a:srgbClr val="FFFFFF"/>
                                      </a:highlight>
                                      <a:latin typeface="Cambria Math" panose="02040503050406030204" pitchFamily="18" charset="0"/>
                                      <a:cs typeface="Lato"/>
                                      <a:sym typeface="Lato"/>
                                    </a:rPr>
                                  </m:ctrlPr>
                                </m:dPr>
                                <m:e>
                                  <m:sSub>
                                    <m:sSubPr>
                                      <m:ctrlPr>
                                        <a:rPr lang="es-ES" sz="2000" i="1">
                                          <a:solidFill>
                                            <a:srgbClr val="444444"/>
                                          </a:solidFill>
                                          <a:highlight>
                                            <a:srgbClr val="FFFFFF"/>
                                          </a:highlight>
                                          <a:latin typeface="Cambria Math" panose="02040503050406030204" pitchFamily="18" charset="0"/>
                                          <a:cs typeface="Lato"/>
                                          <a:sym typeface="Lato"/>
                                        </a:rPr>
                                      </m:ctrlPr>
                                    </m:sSubPr>
                                    <m:e>
                                      <m:r>
                                        <a:rPr lang="es-ES" sz="2000" i="1">
                                          <a:solidFill>
                                            <a:srgbClr val="444444"/>
                                          </a:solidFill>
                                          <a:highlight>
                                            <a:srgbClr val="FFFFFF"/>
                                          </a:highlight>
                                          <a:latin typeface="Cambria Math" panose="02040503050406030204" pitchFamily="18" charset="0"/>
                                          <a:cs typeface="Lato"/>
                                          <a:sym typeface="Lato"/>
                                        </a:rPr>
                                        <m:t>𝑥</m:t>
                                      </m:r>
                                    </m:e>
                                    <m:sub>
                                      <m:r>
                                        <a:rPr lang="es-ES" sz="2000" i="1">
                                          <a:solidFill>
                                            <a:srgbClr val="444444"/>
                                          </a:solidFill>
                                          <a:highlight>
                                            <a:srgbClr val="FFFFFF"/>
                                          </a:highlight>
                                          <a:latin typeface="Cambria Math" panose="02040503050406030204" pitchFamily="18" charset="0"/>
                                          <a:cs typeface="Lato"/>
                                          <a:sym typeface="Lato"/>
                                        </a:rPr>
                                        <m:t>𝑛</m:t>
                                      </m:r>
                                    </m:sub>
                                  </m:sSub>
                                </m:e>
                              </m:d>
                              <m:r>
                                <a:rPr lang="es-ES" sz="2000" i="1">
                                  <a:solidFill>
                                    <a:srgbClr val="444444"/>
                                  </a:solidFill>
                                  <a:highlight>
                                    <a:srgbClr val="FFFFFF"/>
                                  </a:highlight>
                                  <a:latin typeface="Cambria Math" panose="02040503050406030204" pitchFamily="18" charset="0"/>
                                  <a:cs typeface="Lato"/>
                                  <a:sym typeface="Lato"/>
                                </a:rPr>
                                <m:t>−</m:t>
                              </m:r>
                              <m:sSub>
                                <m:sSubPr>
                                  <m:ctrlPr>
                                    <a:rPr lang="es-ES" sz="2000" i="1">
                                      <a:solidFill>
                                        <a:srgbClr val="444444"/>
                                      </a:solidFill>
                                      <a:highlight>
                                        <a:srgbClr val="FFFFFF"/>
                                      </a:highlight>
                                      <a:latin typeface="Cambria Math" panose="02040503050406030204" pitchFamily="18" charset="0"/>
                                      <a:cs typeface="Lato"/>
                                      <a:sym typeface="Lato"/>
                                    </a:rPr>
                                  </m:ctrlPr>
                                </m:sSubPr>
                                <m:e>
                                  <m:r>
                                    <a:rPr lang="es-ES" sz="2000" i="1">
                                      <a:solidFill>
                                        <a:srgbClr val="444444"/>
                                      </a:solidFill>
                                      <a:highlight>
                                        <a:srgbClr val="FFFFFF"/>
                                      </a:highlight>
                                      <a:latin typeface="Cambria Math" panose="02040503050406030204" pitchFamily="18" charset="0"/>
                                      <a:cs typeface="Lato"/>
                                      <a:sym typeface="Lato"/>
                                    </a:rPr>
                                    <m:t>𝑦</m:t>
                                  </m:r>
                                </m:e>
                                <m:sub>
                                  <m:r>
                                    <a:rPr lang="es-ES" sz="2000" i="1">
                                      <a:solidFill>
                                        <a:srgbClr val="444444"/>
                                      </a:solidFill>
                                      <a:highlight>
                                        <a:srgbClr val="FFFFFF"/>
                                      </a:highlight>
                                      <a:latin typeface="Cambria Math" panose="02040503050406030204" pitchFamily="18" charset="0"/>
                                      <a:cs typeface="Lato"/>
                                      <a:sym typeface="Lato"/>
                                    </a:rPr>
                                    <m:t>𝑛</m:t>
                                  </m:r>
                                </m:sub>
                              </m:sSub>
                              <m:r>
                                <a:rPr lang="es-ES" sz="2000" i="1">
                                  <a:solidFill>
                                    <a:srgbClr val="444444"/>
                                  </a:solidFill>
                                  <a:highlight>
                                    <a:srgbClr val="FFFFFF"/>
                                  </a:highlight>
                                  <a:latin typeface="Cambria Math" panose="02040503050406030204" pitchFamily="18" charset="0"/>
                                  <a:cs typeface="Lato"/>
                                  <a:sym typeface="Lato"/>
                                </a:rPr>
                                <m:t>))</m:t>
                              </m:r>
                            </m:e>
                            <m:sup>
                              <m:r>
                                <a:rPr lang="es-ES" sz="2000" i="1">
                                  <a:solidFill>
                                    <a:srgbClr val="444444"/>
                                  </a:solidFill>
                                  <a:highlight>
                                    <a:srgbClr val="FFFFFF"/>
                                  </a:highlight>
                                  <a:latin typeface="Cambria Math" panose="02040503050406030204" pitchFamily="18" charset="0"/>
                                  <a:cs typeface="Lato"/>
                                  <a:sym typeface="Lato"/>
                                </a:rPr>
                                <m:t>2</m:t>
                              </m:r>
                            </m:sup>
                          </m:sSup>
                        </m:e>
                      </m:nary>
                    </m:oMath>
                  </m:oMathPara>
                </a14:m>
                <a:endParaRPr lang="es-ES" sz="2000" b="0" dirty="0">
                  <a:solidFill>
                    <a:srgbClr val="444444"/>
                  </a:solidFill>
                  <a:highlight>
                    <a:srgbClr val="FFFFFF"/>
                  </a:highlight>
                  <a:latin typeface="Lato"/>
                  <a:ea typeface="Lato"/>
                  <a:cs typeface="Lato"/>
                  <a:sym typeface="Lato"/>
                </a:endParaRPr>
              </a:p>
              <a:p>
                <a:pPr marL="0" marR="381000" lvl="0" indent="0" algn="l" rtl="0">
                  <a:lnSpc>
                    <a:spcPct val="115000"/>
                  </a:lnSpc>
                  <a:spcBef>
                    <a:spcPts val="1800"/>
                  </a:spcBef>
                  <a:spcAft>
                    <a:spcPts val="0"/>
                  </a:spcAft>
                  <a:buNone/>
                </a:pPr>
                <a:endParaRPr lang="es-ES" sz="2000" dirty="0">
                  <a:solidFill>
                    <a:srgbClr val="444444"/>
                  </a:solidFill>
                  <a:highlight>
                    <a:srgbClr val="FFFFFF"/>
                  </a:highlight>
                  <a:latin typeface="Lato"/>
                  <a:ea typeface="Lato"/>
                  <a:cs typeface="Lato"/>
                  <a:sym typeface="Lato"/>
                </a:endParaRPr>
              </a:p>
              <a:p>
                <a:pPr marL="0" marR="381000" lvl="0" indent="0" algn="l" rtl="0">
                  <a:lnSpc>
                    <a:spcPct val="115000"/>
                  </a:lnSpc>
                  <a:spcBef>
                    <a:spcPts val="1800"/>
                  </a:spcBef>
                  <a:spcAft>
                    <a:spcPts val="0"/>
                  </a:spcAft>
                  <a:buNone/>
                </a:pPr>
                <a:endParaRPr lang="es-ES" sz="2000" dirty="0">
                  <a:solidFill>
                    <a:srgbClr val="444444"/>
                  </a:solidFill>
                  <a:highlight>
                    <a:srgbClr val="FFFFFF"/>
                  </a:highlight>
                  <a:latin typeface="Lato"/>
                  <a:ea typeface="Lato"/>
                  <a:cs typeface="Lato"/>
                  <a:sym typeface="Lato"/>
                </a:endParaRPr>
              </a:p>
              <a:p>
                <a:pPr marL="381000" marR="381000" lvl="0" indent="0" algn="l" rtl="0">
                  <a:lnSpc>
                    <a:spcPct val="115000"/>
                  </a:lnSpc>
                  <a:spcBef>
                    <a:spcPts val="3000"/>
                  </a:spcBef>
                  <a:spcAft>
                    <a:spcPts val="1800"/>
                  </a:spcAft>
                  <a:buNone/>
                </a:pPr>
                <a:endParaRPr sz="2000" dirty="0">
                  <a:solidFill>
                    <a:srgbClr val="999999"/>
                  </a:solidFill>
                  <a:highlight>
                    <a:srgbClr val="FFFFFF"/>
                  </a:highlight>
                  <a:latin typeface="Lato"/>
                  <a:ea typeface="Lato"/>
                  <a:cs typeface="Lato"/>
                  <a:sym typeface="Lato"/>
                </a:endParaRPr>
              </a:p>
            </p:txBody>
          </p:sp>
        </mc:Choice>
        <mc:Fallback>
          <p:sp>
            <p:nvSpPr>
              <p:cNvPr id="70" name="Google Shape;598;p49">
                <a:extLst>
                  <a:ext uri="{FF2B5EF4-FFF2-40B4-BE49-F238E27FC236}">
                    <a16:creationId xmlns:a16="http://schemas.microsoft.com/office/drawing/2014/main" id="{F4E45AC5-2947-42F3-96DE-ED2EE627F280}"/>
                  </a:ext>
                </a:extLst>
              </p:cNvPr>
              <p:cNvSpPr txBox="1">
                <a:spLocks noRot="1" noChangeAspect="1" noMove="1" noResize="1" noEditPoints="1" noAdjustHandles="1" noChangeArrowheads="1" noChangeShapeType="1" noTextEdit="1"/>
              </p:cNvSpPr>
              <p:nvPr/>
            </p:nvSpPr>
            <p:spPr>
              <a:xfrm>
                <a:off x="2492946" y="4016115"/>
                <a:ext cx="6915745" cy="437837"/>
              </a:xfrm>
              <a:prstGeom prst="rect">
                <a:avLst/>
              </a:prstGeom>
              <a:blipFill>
                <a:blip r:embed="rId7"/>
                <a:stretch>
                  <a:fillRect b="-144444"/>
                </a:stretch>
              </a:blipFill>
              <a:ln>
                <a:noFill/>
              </a:ln>
            </p:spPr>
            <p:txBody>
              <a:bodyPr/>
              <a:lstStyle/>
              <a:p>
                <a:r>
                  <a:rPr lang="es-ES">
                    <a:noFill/>
                  </a:rPr>
                  <a:t> </a:t>
                </a:r>
              </a:p>
            </p:txBody>
          </p:sp>
        </mc:Fallback>
      </mc:AlternateContent>
      <p:sp>
        <p:nvSpPr>
          <p:cNvPr id="71" name="CuadroTexto 70">
            <a:extLst>
              <a:ext uri="{FF2B5EF4-FFF2-40B4-BE49-F238E27FC236}">
                <a16:creationId xmlns:a16="http://schemas.microsoft.com/office/drawing/2014/main" id="{5014998A-15F6-4847-B21E-9A590C718327}"/>
              </a:ext>
            </a:extLst>
          </p:cNvPr>
          <p:cNvSpPr txBox="1"/>
          <p:nvPr/>
        </p:nvSpPr>
        <p:spPr>
          <a:xfrm flipH="1">
            <a:off x="5465551" y="4495418"/>
            <a:ext cx="2604210" cy="584775"/>
          </a:xfrm>
          <a:prstGeom prst="rect">
            <a:avLst/>
          </a:prstGeom>
          <a:noFill/>
        </p:spPr>
        <p:txBody>
          <a:bodyPr wrap="square" rtlCol="0">
            <a:spAutoFit/>
          </a:bodyPr>
          <a:lstStyle/>
          <a:p>
            <a:pPr algn="ctr"/>
            <a:r>
              <a:rPr lang="es-ES" sz="1600" dirty="0"/>
              <a:t>Función de error</a:t>
            </a:r>
          </a:p>
          <a:p>
            <a:r>
              <a:rPr lang="es-ES" sz="1600" dirty="0"/>
              <a:t> </a:t>
            </a:r>
            <a:r>
              <a:rPr lang="es-ES" sz="1600" b="1" dirty="0"/>
              <a:t>(error cuadrático medio</a:t>
            </a:r>
            <a:r>
              <a:rPr lang="es-ES" sz="1600" dirty="0"/>
              <a:t>)</a:t>
            </a:r>
          </a:p>
        </p:txBody>
      </p:sp>
      <p:sp>
        <p:nvSpPr>
          <p:cNvPr id="72" name="Google Shape;572;p48">
            <a:extLst>
              <a:ext uri="{FF2B5EF4-FFF2-40B4-BE49-F238E27FC236}">
                <a16:creationId xmlns:a16="http://schemas.microsoft.com/office/drawing/2014/main" id="{789881FB-138E-4520-BFE9-CCEC05FD2E1B}"/>
              </a:ext>
            </a:extLst>
          </p:cNvPr>
          <p:cNvSpPr txBox="1"/>
          <p:nvPr/>
        </p:nvSpPr>
        <p:spPr>
          <a:xfrm>
            <a:off x="140577" y="1479108"/>
            <a:ext cx="782289" cy="455755"/>
          </a:xfrm>
          <a:prstGeom prst="rect">
            <a:avLst/>
          </a:prstGeom>
          <a:noFill/>
          <a:ln>
            <a:noFill/>
          </a:ln>
        </p:spPr>
        <p:txBody>
          <a:bodyPr spcFirstLastPara="1" wrap="square" lIns="91425" tIns="91425" rIns="91425" bIns="91425" anchor="t" anchorCtr="0">
            <a:noAutofit/>
          </a:bodyPr>
          <a:lstStyle/>
          <a:p>
            <a:r>
              <a:rPr lang="en-US" sz="1800" dirty="0">
                <a:solidFill>
                  <a:srgbClr val="A90000"/>
                </a:solidFill>
                <a:latin typeface="Lato"/>
                <a:ea typeface="Lato"/>
                <a:cs typeface="Lato"/>
                <a:sym typeface="Lato"/>
              </a:rPr>
              <a:t>h(x</a:t>
            </a:r>
            <a:r>
              <a:rPr lang="en-US" sz="1800" baseline="-25000" dirty="0">
                <a:solidFill>
                  <a:srgbClr val="A90000"/>
                </a:solidFill>
                <a:latin typeface="Lato"/>
                <a:ea typeface="Lato"/>
                <a:cs typeface="Lato"/>
                <a:sym typeface="Lato"/>
              </a:rPr>
              <a:t>2</a:t>
            </a:r>
            <a:r>
              <a:rPr lang="en-US" sz="1800" dirty="0">
                <a:solidFill>
                  <a:srgbClr val="A90000"/>
                </a:solidFill>
                <a:latin typeface="Lato"/>
                <a:ea typeface="Lato"/>
                <a:cs typeface="Lato"/>
                <a:sym typeface="Lato"/>
              </a:rPr>
              <a:t>)</a:t>
            </a:r>
          </a:p>
          <a:p>
            <a:pPr marL="0" lvl="0" indent="0" algn="l" rtl="0">
              <a:spcBef>
                <a:spcPts val="0"/>
              </a:spcBef>
              <a:spcAft>
                <a:spcPts val="0"/>
              </a:spcAft>
              <a:buNone/>
            </a:pPr>
            <a:endParaRPr dirty="0">
              <a:solidFill>
                <a:srgbClr val="666666"/>
              </a:solidFill>
              <a:latin typeface="Lato"/>
              <a:ea typeface="Lato"/>
              <a:cs typeface="Lato"/>
              <a:sym typeface="Lato"/>
            </a:endParaRPr>
          </a:p>
        </p:txBody>
      </p:sp>
      <p:pic>
        <p:nvPicPr>
          <p:cNvPr id="73" name="Google Shape;601;p49">
            <a:extLst>
              <a:ext uri="{FF2B5EF4-FFF2-40B4-BE49-F238E27FC236}">
                <a16:creationId xmlns:a16="http://schemas.microsoft.com/office/drawing/2014/main" id="{0A668CD6-8616-46AA-A1DB-F425843B9C8C}"/>
              </a:ext>
            </a:extLst>
          </p:cNvPr>
          <p:cNvPicPr preferRelativeResize="0"/>
          <p:nvPr/>
        </p:nvPicPr>
        <p:blipFill>
          <a:blip r:embed="rId8">
            <a:alphaModFix/>
          </a:blip>
          <a:stretch>
            <a:fillRect/>
          </a:stretch>
        </p:blipFill>
        <p:spPr>
          <a:xfrm>
            <a:off x="5465551" y="1847979"/>
            <a:ext cx="200025" cy="152400"/>
          </a:xfrm>
          <a:prstGeom prst="rect">
            <a:avLst/>
          </a:prstGeom>
          <a:noFill/>
          <a:ln>
            <a:noFill/>
          </a:ln>
        </p:spPr>
      </p:pic>
      <p:sp>
        <p:nvSpPr>
          <p:cNvPr id="74" name="Google Shape;586;p49">
            <a:extLst>
              <a:ext uri="{FF2B5EF4-FFF2-40B4-BE49-F238E27FC236}">
                <a16:creationId xmlns:a16="http://schemas.microsoft.com/office/drawing/2014/main" id="{206DB568-A0AD-4442-9C36-3F8D9FFAC0B4}"/>
              </a:ext>
            </a:extLst>
          </p:cNvPr>
          <p:cNvSpPr/>
          <p:nvPr/>
        </p:nvSpPr>
        <p:spPr>
          <a:xfrm>
            <a:off x="3475817" y="2575475"/>
            <a:ext cx="137400" cy="1374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86;p49">
            <a:extLst>
              <a:ext uri="{FF2B5EF4-FFF2-40B4-BE49-F238E27FC236}">
                <a16:creationId xmlns:a16="http://schemas.microsoft.com/office/drawing/2014/main" id="{16AAB5B9-CF57-4782-B14B-4AF1735DFEB2}"/>
              </a:ext>
            </a:extLst>
          </p:cNvPr>
          <p:cNvSpPr/>
          <p:nvPr/>
        </p:nvSpPr>
        <p:spPr>
          <a:xfrm>
            <a:off x="5783297" y="1085612"/>
            <a:ext cx="137400" cy="1374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CuadroTexto 1">
            <a:extLst>
              <a:ext uri="{FF2B5EF4-FFF2-40B4-BE49-F238E27FC236}">
                <a16:creationId xmlns:a16="http://schemas.microsoft.com/office/drawing/2014/main" id="{0D68D4A9-FD9A-4695-B30C-B6C5F43E26AC}"/>
              </a:ext>
            </a:extLst>
          </p:cNvPr>
          <p:cNvSpPr txBox="1"/>
          <p:nvPr/>
        </p:nvSpPr>
        <p:spPr>
          <a:xfrm>
            <a:off x="6558499" y="2191600"/>
            <a:ext cx="1624163" cy="523220"/>
          </a:xfrm>
          <a:prstGeom prst="rect">
            <a:avLst/>
          </a:prstGeom>
          <a:noFill/>
        </p:spPr>
        <p:txBody>
          <a:bodyPr wrap="none" rtlCol="0">
            <a:spAutoFit/>
          </a:bodyPr>
          <a:lstStyle/>
          <a:p>
            <a:r>
              <a:rPr lang="es-ES" sz="2800" i="1" dirty="0"/>
              <a:t>N</a:t>
            </a:r>
            <a:r>
              <a:rPr lang="es-ES" sz="2800" dirty="0"/>
              <a:t> puntos</a:t>
            </a:r>
          </a:p>
        </p:txBody>
      </p:sp>
    </p:spTree>
    <p:extLst>
      <p:ext uri="{BB962C8B-B14F-4D97-AF65-F5344CB8AC3E}">
        <p14:creationId xmlns:p14="http://schemas.microsoft.com/office/powerpoint/2010/main" val="3640897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9" grpId="0"/>
      <p:bldP spid="51" grpId="0"/>
      <p:bldP spid="53" grpId="0" animBg="1"/>
      <p:bldP spid="57" grpId="0"/>
      <p:bldP spid="61" grpId="0"/>
      <p:bldP spid="62" grpId="0"/>
      <p:bldP spid="64" grpId="0" animBg="1"/>
      <p:bldP spid="69" grpId="0"/>
      <p:bldP spid="70" grpId="0"/>
      <p:bldP spid="72" grpId="0"/>
      <p:bldP spid="74" grpId="0" animBg="1"/>
      <p:bldP spid="75" grpId="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Mínimos cuadrados</a:t>
            </a:r>
            <a:endParaRPr dirty="0"/>
          </a:p>
        </p:txBody>
      </p:sp>
      <mc:AlternateContent xmlns:mc="http://schemas.openxmlformats.org/markup-compatibility/2006">
        <mc:Choice xmlns:a14="http://schemas.microsoft.com/office/drawing/2010/main" Requires="a14">
          <p:sp>
            <p:nvSpPr>
              <p:cNvPr id="78" name="Google Shape;78;p16"/>
              <p:cNvSpPr txBox="1">
                <a:spLocks noGrp="1"/>
              </p:cNvSpPr>
              <p:nvPr>
                <p:ph type="body" idx="1"/>
              </p:nvPr>
            </p:nvSpPr>
            <p:spPr>
              <a:xfrm>
                <a:off x="311700" y="1530576"/>
                <a:ext cx="8520600" cy="572700"/>
              </a:xfrm>
              <a:prstGeom prst="rect">
                <a:avLst/>
              </a:prstGeom>
            </p:spPr>
            <p:txBody>
              <a:bodyPr spcFirstLastPara="1" wrap="square" lIns="91425" tIns="91425" rIns="91425" bIns="91425" anchor="t" anchorCtr="0">
                <a:noAutofit/>
              </a:bodyPr>
              <a:lstStyle/>
              <a:p>
                <a:pPr marL="285750" indent="-285750"/>
                <a:r>
                  <a:rPr lang="es-ES" b="1" dirty="0"/>
                  <a:t>Datos: </a:t>
                </a:r>
                <a14:m>
                  <m:oMath xmlns:m="http://schemas.openxmlformats.org/officeDocument/2006/math">
                    <m:d>
                      <m:dPr>
                        <m:ctrlPr>
                          <a:rPr lang="es-ES" b="1" i="0"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𝑦</m:t>
                            </m:r>
                          </m:e>
                          <m:sub>
                            <m:r>
                              <a:rPr lang="es-ES" b="0" i="1" smtClean="0">
                                <a:latin typeface="Cambria Math" panose="02040503050406030204" pitchFamily="18" charset="0"/>
                              </a:rPr>
                              <m:t>1</m:t>
                            </m:r>
                          </m:sub>
                        </m:sSub>
                      </m:e>
                    </m:d>
                    <m:r>
                      <a:rPr lang="es-ES" b="0" i="1" smtClean="0">
                        <a:latin typeface="Cambria Math" panose="02040503050406030204" pitchFamily="18" charset="0"/>
                      </a:rPr>
                      <m:t>, </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2</m:t>
                            </m:r>
                          </m:sub>
                        </m:sSub>
                        <m:r>
                          <a:rPr lang="es-ES" b="0" i="1" smtClean="0">
                            <a:latin typeface="Cambria Math" panose="02040503050406030204" pitchFamily="18" charset="0"/>
                          </a:rPr>
                          <m:t>, </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𝑦</m:t>
                            </m:r>
                          </m:e>
                          <m:sub>
                            <m:r>
                              <a:rPr lang="es-ES" b="0" i="1" smtClean="0">
                                <a:latin typeface="Cambria Math" panose="02040503050406030204" pitchFamily="18" charset="0"/>
                              </a:rPr>
                              <m:t>2</m:t>
                            </m:r>
                          </m:sub>
                        </m:sSub>
                      </m:e>
                    </m:d>
                    <m:r>
                      <a:rPr lang="es-ES" b="0" i="1" smtClean="0">
                        <a:latin typeface="Cambria Math" panose="02040503050406030204" pitchFamily="18" charset="0"/>
                      </a:rPr>
                      <m:t>,…,</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𝑛</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𝑦</m:t>
                            </m:r>
                          </m:e>
                          <m:sub>
                            <m:r>
                              <a:rPr lang="es-ES" b="0" i="1" smtClean="0">
                                <a:latin typeface="Cambria Math" panose="02040503050406030204" pitchFamily="18" charset="0"/>
                              </a:rPr>
                              <m:t>𝑛</m:t>
                            </m:r>
                          </m:sub>
                        </m:sSub>
                      </m:e>
                    </m:d>
                  </m:oMath>
                </a14:m>
                <a:endParaRPr lang="es-ES" dirty="0"/>
              </a:p>
              <a:p>
                <a:pPr marL="0" indent="0">
                  <a:buNone/>
                </a:pPr>
                <a:r>
                  <a:rPr lang="es-ES" b="1" dirty="0"/>
                  <a:t>				</a:t>
                </a:r>
                <a:r>
                  <a:rPr lang="es-ES" dirty="0"/>
                  <a:t>	</a:t>
                </a:r>
              </a:p>
              <a:p>
                <a:pPr marL="0" indent="0">
                  <a:buNone/>
                </a:pPr>
                <a:r>
                  <a:rPr lang="es-ES" dirty="0"/>
                  <a:t>				</a:t>
                </a:r>
                <a:endParaRPr lang="es-ES" b="1" dirty="0"/>
              </a:p>
              <a:p>
                <a:pPr marL="0" indent="0">
                  <a:buNone/>
                </a:pPr>
                <a:r>
                  <a:rPr lang="es-ES" dirty="0"/>
                  <a:t>					</a:t>
                </a:r>
              </a:p>
              <a:p>
                <a:pPr marL="0" indent="0">
                  <a:buNone/>
                </a:pPr>
                <a:endParaRPr lang="es-ES" dirty="0"/>
              </a:p>
              <a:p>
                <a:pPr marL="0" lvl="0" indent="0" algn="l" rtl="0">
                  <a:spcBef>
                    <a:spcPts val="0"/>
                  </a:spcBef>
                  <a:spcAft>
                    <a:spcPts val="0"/>
                  </a:spcAft>
                  <a:buNone/>
                </a:pPr>
                <a:endParaRPr lang="es-ES" dirty="0"/>
              </a:p>
              <a:p>
                <a:pPr marL="0" lvl="0" indent="0" algn="l" rtl="0">
                  <a:spcBef>
                    <a:spcPts val="1600"/>
                  </a:spcBef>
                  <a:spcAft>
                    <a:spcPts val="1600"/>
                  </a:spcAft>
                  <a:buNone/>
                </a:pPr>
                <a:endParaRPr dirty="0"/>
              </a:p>
            </p:txBody>
          </p:sp>
        </mc:Choice>
        <mc:Fallback>
          <p:sp>
            <p:nvSpPr>
              <p:cNvPr id="78" name="Google Shape;78;p16"/>
              <p:cNvSpPr txBox="1">
                <a:spLocks noGrp="1" noRot="1" noChangeAspect="1" noMove="1" noResize="1" noEditPoints="1" noAdjustHandles="1" noChangeArrowheads="1" noChangeShapeType="1" noTextEdit="1"/>
              </p:cNvSpPr>
              <p:nvPr>
                <p:ph type="body" idx="1"/>
              </p:nvPr>
            </p:nvSpPr>
            <p:spPr>
              <a:xfrm>
                <a:off x="311700" y="1530576"/>
                <a:ext cx="8520600" cy="572700"/>
              </a:xfrm>
              <a:prstGeom prst="rect">
                <a:avLst/>
              </a:prstGeom>
              <a:blipFill>
                <a:blip r:embed="rId3"/>
                <a:stretch>
                  <a:fillRect l="-572"/>
                </a:stretch>
              </a:blipFill>
            </p:spPr>
            <p:txBody>
              <a:bodyPr/>
              <a:lstStyle/>
              <a:p>
                <a:r>
                  <a:rPr lang="es-ES">
                    <a:noFill/>
                  </a:rPr>
                  <a:t> </a:t>
                </a:r>
              </a:p>
            </p:txBody>
          </p:sp>
        </mc:Fallback>
      </mc:AlternateContent>
      <p:sp>
        <p:nvSpPr>
          <p:cNvPr id="79" name="Google Shape;79;p16"/>
          <p:cNvSpPr/>
          <p:nvPr/>
        </p:nvSpPr>
        <p:spPr>
          <a:xfrm rot="5400000">
            <a:off x="-2462300" y="2462100"/>
            <a:ext cx="5048700" cy="1245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56BB379B-B3F8-4A32-9535-075F3EB6AD5C}"/>
                  </a:ext>
                </a:extLst>
              </p:cNvPr>
              <p:cNvSpPr txBox="1"/>
              <p:nvPr/>
            </p:nvSpPr>
            <p:spPr>
              <a:xfrm>
                <a:off x="3904877" y="2238340"/>
                <a:ext cx="2547317" cy="126509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s-ES" sz="2000" b="0" i="1" smtClean="0">
                              <a:solidFill>
                                <a:schemeClr val="accent3"/>
                              </a:solidFill>
                              <a:latin typeface="Cambria Math" panose="02040503050406030204" pitchFamily="18" charset="0"/>
                              <a:sym typeface="Proxima Nova"/>
                            </a:rPr>
                          </m:ctrlPr>
                        </m:dPr>
                        <m:e>
                          <m:m>
                            <m:mPr>
                              <m:mcs>
                                <m:mc>
                                  <m:mcPr>
                                    <m:count m:val="2"/>
                                    <m:mcJc m:val="center"/>
                                  </m:mcPr>
                                </m:mc>
                              </m:mcs>
                              <m:ctrlPr>
                                <a:rPr lang="es-ES" sz="2000" b="0" i="1" smtClean="0">
                                  <a:solidFill>
                                    <a:schemeClr val="accent3"/>
                                  </a:solidFill>
                                  <a:latin typeface="Cambria Math" panose="02040503050406030204" pitchFamily="18" charset="0"/>
                                  <a:sym typeface="Proxima Nova"/>
                                </a:rPr>
                              </m:ctrlPr>
                            </m:mPr>
                            <m:mr>
                              <m:e>
                                <m:r>
                                  <m:rPr>
                                    <m:brk m:alnAt="7"/>
                                  </m:rPr>
                                  <a:rPr lang="es-ES" sz="2000" b="0" i="1" smtClean="0">
                                    <a:solidFill>
                                      <a:schemeClr val="accent3"/>
                                    </a:solidFill>
                                    <a:latin typeface="Cambria Math" panose="02040503050406030204" pitchFamily="18" charset="0"/>
                                    <a:sym typeface="Proxima Nova"/>
                                  </a:rPr>
                                  <m:t>1</m:t>
                                </m:r>
                              </m:e>
                              <m:e>
                                <m:sSub>
                                  <m:sSubPr>
                                    <m:ctrlPr>
                                      <a:rPr lang="es-ES" sz="2000" b="0" i="1" smtClean="0">
                                        <a:solidFill>
                                          <a:schemeClr val="accent3"/>
                                        </a:solidFill>
                                        <a:latin typeface="Cambria Math" panose="02040503050406030204" pitchFamily="18" charset="0"/>
                                        <a:sym typeface="Proxima Nova"/>
                                      </a:rPr>
                                    </m:ctrlPr>
                                  </m:sSubPr>
                                  <m:e>
                                    <m:r>
                                      <a:rPr lang="es-ES" sz="2000" b="0" i="1" smtClean="0">
                                        <a:solidFill>
                                          <a:schemeClr val="accent3"/>
                                        </a:solidFill>
                                        <a:latin typeface="Cambria Math" panose="02040503050406030204" pitchFamily="18" charset="0"/>
                                        <a:sym typeface="Proxima Nova"/>
                                      </a:rPr>
                                      <m:t>𝑥</m:t>
                                    </m:r>
                                  </m:e>
                                  <m:sub>
                                    <m:r>
                                      <a:rPr lang="es-ES" sz="2000" b="0" i="1" smtClean="0">
                                        <a:solidFill>
                                          <a:schemeClr val="accent3"/>
                                        </a:solidFill>
                                        <a:latin typeface="Cambria Math" panose="02040503050406030204" pitchFamily="18" charset="0"/>
                                        <a:sym typeface="Proxima Nova"/>
                                      </a:rPr>
                                      <m:t>1</m:t>
                                    </m:r>
                                  </m:sub>
                                </m:sSub>
                              </m:e>
                            </m:mr>
                            <m:mr>
                              <m:e>
                                <m:r>
                                  <a:rPr lang="es-ES" sz="2000" b="0" i="1" smtClean="0">
                                    <a:solidFill>
                                      <a:schemeClr val="accent3"/>
                                    </a:solidFill>
                                    <a:latin typeface="Cambria Math" panose="02040503050406030204" pitchFamily="18" charset="0"/>
                                    <a:sym typeface="Proxima Nova"/>
                                  </a:rPr>
                                  <m:t>1</m:t>
                                </m:r>
                              </m:e>
                              <m:e>
                                <m:sSub>
                                  <m:sSubPr>
                                    <m:ctrlPr>
                                      <a:rPr lang="es-ES" sz="2000" b="0" i="1" smtClean="0">
                                        <a:solidFill>
                                          <a:schemeClr val="accent3"/>
                                        </a:solidFill>
                                        <a:latin typeface="Cambria Math" panose="02040503050406030204" pitchFamily="18" charset="0"/>
                                        <a:sym typeface="Proxima Nova"/>
                                      </a:rPr>
                                    </m:ctrlPr>
                                  </m:sSubPr>
                                  <m:e>
                                    <m:r>
                                      <a:rPr lang="es-ES" sz="2000" b="0" i="1" smtClean="0">
                                        <a:solidFill>
                                          <a:schemeClr val="accent3"/>
                                        </a:solidFill>
                                        <a:latin typeface="Cambria Math" panose="02040503050406030204" pitchFamily="18" charset="0"/>
                                        <a:sym typeface="Proxima Nova"/>
                                      </a:rPr>
                                      <m:t>𝑥</m:t>
                                    </m:r>
                                  </m:e>
                                  <m:sub>
                                    <m:r>
                                      <a:rPr lang="es-ES" sz="2000" b="0" i="1" smtClean="0">
                                        <a:solidFill>
                                          <a:schemeClr val="accent3"/>
                                        </a:solidFill>
                                        <a:latin typeface="Cambria Math" panose="02040503050406030204" pitchFamily="18" charset="0"/>
                                        <a:sym typeface="Proxima Nova"/>
                                      </a:rPr>
                                      <m:t>2</m:t>
                                    </m:r>
                                  </m:sub>
                                </m:sSub>
                              </m:e>
                            </m:mr>
                            <m:mr>
                              <m:e>
                                <m:r>
                                  <a:rPr lang="es-ES" sz="2000" b="0" i="1" smtClean="0">
                                    <a:solidFill>
                                      <a:schemeClr val="accent3"/>
                                    </a:solidFill>
                                    <a:latin typeface="Cambria Math" panose="02040503050406030204" pitchFamily="18" charset="0"/>
                                    <a:sym typeface="Proxima Nova"/>
                                  </a:rPr>
                                  <m:t>⋮</m:t>
                                </m:r>
                              </m:e>
                              <m:e>
                                <m:r>
                                  <a:rPr lang="es-ES" sz="2000" b="0" i="1" smtClean="0">
                                    <a:solidFill>
                                      <a:schemeClr val="accent3"/>
                                    </a:solidFill>
                                    <a:latin typeface="Cambria Math" panose="02040503050406030204" pitchFamily="18" charset="0"/>
                                    <a:sym typeface="Proxima Nova"/>
                                  </a:rPr>
                                  <m:t>⋮</m:t>
                                </m:r>
                              </m:e>
                            </m:mr>
                            <m:mr>
                              <m:e>
                                <m:r>
                                  <a:rPr lang="es-ES" sz="2000" b="0" i="1" smtClean="0">
                                    <a:solidFill>
                                      <a:schemeClr val="accent3"/>
                                    </a:solidFill>
                                    <a:latin typeface="Cambria Math" panose="02040503050406030204" pitchFamily="18" charset="0"/>
                                    <a:sym typeface="Proxima Nova"/>
                                  </a:rPr>
                                  <m:t>1</m:t>
                                </m:r>
                              </m:e>
                              <m:e>
                                <m:sSub>
                                  <m:sSubPr>
                                    <m:ctrlPr>
                                      <a:rPr lang="es-ES" sz="2000" b="0" i="1" smtClean="0">
                                        <a:solidFill>
                                          <a:schemeClr val="accent3"/>
                                        </a:solidFill>
                                        <a:latin typeface="Cambria Math" panose="02040503050406030204" pitchFamily="18" charset="0"/>
                                        <a:sym typeface="Proxima Nova"/>
                                      </a:rPr>
                                    </m:ctrlPr>
                                  </m:sSubPr>
                                  <m:e>
                                    <m:r>
                                      <a:rPr lang="es-ES" sz="2000" b="0" i="1" smtClean="0">
                                        <a:solidFill>
                                          <a:schemeClr val="accent3"/>
                                        </a:solidFill>
                                        <a:latin typeface="Cambria Math" panose="02040503050406030204" pitchFamily="18" charset="0"/>
                                        <a:sym typeface="Proxima Nova"/>
                                      </a:rPr>
                                      <m:t>𝑥</m:t>
                                    </m:r>
                                  </m:e>
                                  <m:sub>
                                    <m:r>
                                      <a:rPr lang="es-ES" sz="2000" b="0" i="1" smtClean="0">
                                        <a:solidFill>
                                          <a:schemeClr val="accent3"/>
                                        </a:solidFill>
                                        <a:latin typeface="Cambria Math" panose="02040503050406030204" pitchFamily="18" charset="0"/>
                                        <a:sym typeface="Proxima Nova"/>
                                      </a:rPr>
                                      <m:t>𝑛</m:t>
                                    </m:r>
                                  </m:sub>
                                </m:sSub>
                              </m:e>
                            </m:mr>
                          </m:m>
                        </m:e>
                      </m:d>
                      <m:r>
                        <a:rPr lang="es-ES" sz="2000" b="0" i="1" smtClean="0">
                          <a:solidFill>
                            <a:schemeClr val="accent3"/>
                          </a:solidFill>
                          <a:latin typeface="Cambria Math" panose="02040503050406030204" pitchFamily="18" charset="0"/>
                          <a:sym typeface="Proxima Nova"/>
                        </a:rPr>
                        <m:t> </m:t>
                      </m:r>
                      <m:d>
                        <m:dPr>
                          <m:begChr m:val="["/>
                          <m:endChr m:val="]"/>
                          <m:ctrlPr>
                            <a:rPr lang="es-ES" sz="2000" b="0" i="1" smtClean="0">
                              <a:solidFill>
                                <a:schemeClr val="accent3"/>
                              </a:solidFill>
                              <a:latin typeface="Cambria Math" panose="02040503050406030204" pitchFamily="18" charset="0"/>
                              <a:sym typeface="Proxima Nova"/>
                            </a:rPr>
                          </m:ctrlPr>
                        </m:dPr>
                        <m:e>
                          <m:m>
                            <m:mPr>
                              <m:mcs>
                                <m:mc>
                                  <m:mcPr>
                                    <m:count m:val="1"/>
                                    <m:mcJc m:val="center"/>
                                  </m:mcPr>
                                </m:mc>
                              </m:mcs>
                              <m:ctrlPr>
                                <a:rPr lang="es-ES" sz="2000" b="0" i="1" smtClean="0">
                                  <a:solidFill>
                                    <a:schemeClr val="accent3"/>
                                  </a:solidFill>
                                  <a:latin typeface="Cambria Math" panose="02040503050406030204" pitchFamily="18" charset="0"/>
                                  <a:sym typeface="Proxima Nova"/>
                                </a:rPr>
                              </m:ctrlPr>
                            </m:mPr>
                            <m:mr>
                              <m:e>
                                <m:sSub>
                                  <m:sSubPr>
                                    <m:ctrlPr>
                                      <a:rPr lang="es-ES" sz="2000" b="0" i="1" smtClean="0">
                                        <a:solidFill>
                                          <a:schemeClr val="accent3"/>
                                        </a:solidFill>
                                        <a:latin typeface="Cambria Math" panose="02040503050406030204" pitchFamily="18" charset="0"/>
                                        <a:sym typeface="Proxima Nova"/>
                                      </a:rPr>
                                    </m:ctrlPr>
                                  </m:sSubPr>
                                  <m:e>
                                    <m:r>
                                      <m:rPr>
                                        <m:brk m:alnAt="7"/>
                                      </m:rPr>
                                      <a:rPr lang="es-ES" sz="2000" b="0" i="1" smtClean="0">
                                        <a:solidFill>
                                          <a:schemeClr val="accent3"/>
                                        </a:solidFill>
                                        <a:latin typeface="Cambria Math" panose="02040503050406030204" pitchFamily="18" charset="0"/>
                                        <a:sym typeface="Proxima Nova"/>
                                      </a:rPr>
                                      <m:t>𝑤</m:t>
                                    </m:r>
                                  </m:e>
                                  <m:sub>
                                    <m:r>
                                      <m:rPr>
                                        <m:brk m:alnAt="7"/>
                                      </m:rPr>
                                      <a:rPr lang="es-ES" sz="2000" b="0" i="1" smtClean="0">
                                        <a:solidFill>
                                          <a:schemeClr val="accent3"/>
                                        </a:solidFill>
                                        <a:latin typeface="Cambria Math" panose="02040503050406030204" pitchFamily="18" charset="0"/>
                                        <a:sym typeface="Proxima Nova"/>
                                      </a:rPr>
                                      <m:t>0</m:t>
                                    </m:r>
                                  </m:sub>
                                </m:sSub>
                              </m:e>
                            </m:mr>
                            <m:mr>
                              <m:e>
                                <m:sSub>
                                  <m:sSubPr>
                                    <m:ctrlPr>
                                      <a:rPr lang="es-ES" sz="2000" b="0" i="1" smtClean="0">
                                        <a:solidFill>
                                          <a:schemeClr val="accent3"/>
                                        </a:solidFill>
                                        <a:latin typeface="Cambria Math" panose="02040503050406030204" pitchFamily="18" charset="0"/>
                                        <a:sym typeface="Proxima Nova"/>
                                      </a:rPr>
                                    </m:ctrlPr>
                                  </m:sSubPr>
                                  <m:e>
                                    <m:r>
                                      <a:rPr lang="es-ES" sz="2000" b="0" i="1" smtClean="0">
                                        <a:solidFill>
                                          <a:schemeClr val="accent3"/>
                                        </a:solidFill>
                                        <a:latin typeface="Cambria Math" panose="02040503050406030204" pitchFamily="18" charset="0"/>
                                        <a:sym typeface="Proxima Nova"/>
                                      </a:rPr>
                                      <m:t>𝑤</m:t>
                                    </m:r>
                                  </m:e>
                                  <m:sub>
                                    <m:r>
                                      <a:rPr lang="es-ES" sz="2000" b="0" i="1" smtClean="0">
                                        <a:solidFill>
                                          <a:schemeClr val="accent3"/>
                                        </a:solidFill>
                                        <a:latin typeface="Cambria Math" panose="02040503050406030204" pitchFamily="18" charset="0"/>
                                        <a:sym typeface="Proxima Nova"/>
                                      </a:rPr>
                                      <m:t>1</m:t>
                                    </m:r>
                                  </m:sub>
                                </m:sSub>
                              </m:e>
                            </m:mr>
                          </m:m>
                        </m:e>
                      </m:d>
                    </m:oMath>
                  </m:oMathPara>
                </a14:m>
                <a:endParaRPr lang="es-ES" sz="1800" b="0" i="1" dirty="0">
                  <a:solidFill>
                    <a:schemeClr val="accent3"/>
                  </a:solidFill>
                  <a:latin typeface="Cambria Math" panose="02040503050406030204" pitchFamily="18" charset="0"/>
                  <a:ea typeface="Proxima Nova"/>
                  <a:cs typeface="Proxima Nova"/>
                  <a:sym typeface="Proxima Nova"/>
                </a:endParaRPr>
              </a:p>
            </p:txBody>
          </p:sp>
        </mc:Choice>
        <mc:Fallback>
          <p:sp>
            <p:nvSpPr>
              <p:cNvPr id="9" name="CuadroTexto 8">
                <a:extLst>
                  <a:ext uri="{FF2B5EF4-FFF2-40B4-BE49-F238E27FC236}">
                    <a16:creationId xmlns:a16="http://schemas.microsoft.com/office/drawing/2014/main" id="{56BB379B-B3F8-4A32-9535-075F3EB6AD5C}"/>
                  </a:ext>
                </a:extLst>
              </p:cNvPr>
              <p:cNvSpPr txBox="1">
                <a:spLocks noRot="1" noChangeAspect="1" noMove="1" noResize="1" noEditPoints="1" noAdjustHandles="1" noChangeArrowheads="1" noChangeShapeType="1" noTextEdit="1"/>
              </p:cNvSpPr>
              <p:nvPr/>
            </p:nvSpPr>
            <p:spPr>
              <a:xfrm>
                <a:off x="3904877" y="2238340"/>
                <a:ext cx="2547317" cy="1265090"/>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0814903C-87BF-49C7-9770-ED233C86865F}"/>
                  </a:ext>
                </a:extLst>
              </p:cNvPr>
              <p:cNvSpPr txBox="1"/>
              <p:nvPr/>
            </p:nvSpPr>
            <p:spPr>
              <a:xfrm>
                <a:off x="854256" y="2052700"/>
                <a:ext cx="2547317" cy="187743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s-ES" sz="2000" b="0" i="1" smtClean="0">
                          <a:solidFill>
                            <a:schemeClr val="accent3"/>
                          </a:solidFill>
                          <a:latin typeface="Cambria Math" panose="02040503050406030204" pitchFamily="18" charset="0"/>
                          <a:ea typeface="Proxima Nova"/>
                          <a:cs typeface="Proxima Nova"/>
                          <a:sym typeface="Proxima Nova"/>
                        </a:rPr>
                        <m:t>h</m:t>
                      </m:r>
                      <m:d>
                        <m:dPr>
                          <m:ctrlPr>
                            <a:rPr lang="es-ES" sz="2000" i="1">
                              <a:solidFill>
                                <a:schemeClr val="accent3"/>
                              </a:solidFill>
                              <a:latin typeface="Cambria Math" panose="02040503050406030204" pitchFamily="18" charset="0"/>
                              <a:ea typeface="Proxima Nova"/>
                              <a:cs typeface="Proxima Nova"/>
                              <a:sym typeface="Proxima Nova"/>
                            </a:rPr>
                          </m:ctrlPr>
                        </m:dPr>
                        <m:e>
                          <m:sSub>
                            <m:sSubPr>
                              <m:ctrlPr>
                                <a:rPr lang="es-ES" sz="2000" b="0" i="1" smtClean="0">
                                  <a:solidFill>
                                    <a:schemeClr val="accent3"/>
                                  </a:solidFill>
                                  <a:latin typeface="Cambria Math" panose="02040503050406030204" pitchFamily="18" charset="0"/>
                                  <a:ea typeface="Proxima Nova"/>
                                  <a:cs typeface="Proxima Nova"/>
                                  <a:sym typeface="Proxima Nova"/>
                                </a:rPr>
                              </m:ctrlPr>
                            </m:sSubPr>
                            <m:e>
                              <m:r>
                                <a:rPr lang="es-ES" sz="2000" i="1">
                                  <a:solidFill>
                                    <a:schemeClr val="accent3"/>
                                  </a:solidFill>
                                  <a:latin typeface="Cambria Math" panose="02040503050406030204" pitchFamily="18" charset="0"/>
                                  <a:ea typeface="Proxima Nova"/>
                                  <a:cs typeface="Proxima Nova"/>
                                  <a:sym typeface="Proxima Nova"/>
                                </a:rPr>
                                <m:t>𝑥</m:t>
                              </m:r>
                            </m:e>
                            <m:sub>
                              <m:r>
                                <a:rPr lang="es-ES" sz="2000" b="0" i="1" smtClean="0">
                                  <a:solidFill>
                                    <a:schemeClr val="accent3"/>
                                  </a:solidFill>
                                  <a:latin typeface="Cambria Math" panose="02040503050406030204" pitchFamily="18" charset="0"/>
                                  <a:ea typeface="Proxima Nova"/>
                                  <a:cs typeface="Proxima Nova"/>
                                  <a:sym typeface="Proxima Nova"/>
                                </a:rPr>
                                <m:t>1</m:t>
                              </m:r>
                            </m:sub>
                          </m:sSub>
                        </m:e>
                      </m:d>
                      <m:r>
                        <a:rPr lang="es-ES" sz="2000" i="1">
                          <a:solidFill>
                            <a:schemeClr val="accent3"/>
                          </a:solidFill>
                          <a:latin typeface="Cambria Math" panose="02040503050406030204" pitchFamily="18" charset="0"/>
                          <a:ea typeface="Proxima Nova"/>
                          <a:cs typeface="Proxima Nova"/>
                          <a:sym typeface="Proxima Nova"/>
                        </a:rPr>
                        <m:t>=</m:t>
                      </m:r>
                      <m:sSub>
                        <m:sSubPr>
                          <m:ctrlPr>
                            <a:rPr lang="es-ES" sz="2000" b="0" i="1" smtClean="0">
                              <a:solidFill>
                                <a:schemeClr val="accent3"/>
                              </a:solidFill>
                              <a:latin typeface="Cambria Math" panose="02040503050406030204" pitchFamily="18" charset="0"/>
                              <a:ea typeface="Proxima Nova"/>
                              <a:cs typeface="Proxima Nova"/>
                              <a:sym typeface="Proxima Nova"/>
                            </a:rPr>
                          </m:ctrlPr>
                        </m:sSubPr>
                        <m:e>
                          <m:r>
                            <a:rPr lang="es-ES" sz="2000" b="0" i="1" smtClean="0">
                              <a:solidFill>
                                <a:schemeClr val="accent3"/>
                              </a:solidFill>
                              <a:latin typeface="Cambria Math" panose="02040503050406030204" pitchFamily="18" charset="0"/>
                              <a:ea typeface="Proxima Nova"/>
                              <a:cs typeface="Proxima Nova"/>
                              <a:sym typeface="Proxima Nova"/>
                            </a:rPr>
                            <m:t>𝑤</m:t>
                          </m:r>
                        </m:e>
                        <m:sub>
                          <m:r>
                            <a:rPr lang="es-ES" sz="2000" b="0" i="1" smtClean="0">
                              <a:solidFill>
                                <a:schemeClr val="accent3"/>
                              </a:solidFill>
                              <a:latin typeface="Cambria Math" panose="02040503050406030204" pitchFamily="18" charset="0"/>
                              <a:ea typeface="Proxima Nova"/>
                              <a:cs typeface="Proxima Nova"/>
                              <a:sym typeface="Proxima Nova"/>
                            </a:rPr>
                            <m:t>0</m:t>
                          </m:r>
                        </m:sub>
                      </m:sSub>
                      <m:r>
                        <a:rPr lang="es-ES" sz="2000" b="0" i="1" smtClean="0">
                          <a:solidFill>
                            <a:schemeClr val="accent3"/>
                          </a:solidFill>
                          <a:latin typeface="Cambria Math" panose="02040503050406030204" pitchFamily="18" charset="0"/>
                          <a:ea typeface="Proxima Nova"/>
                          <a:cs typeface="Proxima Nova"/>
                          <a:sym typeface="Proxima Nova"/>
                        </a:rPr>
                        <m:t>+</m:t>
                      </m:r>
                      <m:sSub>
                        <m:sSubPr>
                          <m:ctrlPr>
                            <a:rPr lang="es-ES" sz="2000" b="0" i="1" smtClean="0">
                              <a:solidFill>
                                <a:schemeClr val="accent3"/>
                              </a:solidFill>
                              <a:latin typeface="Cambria Math" panose="02040503050406030204" pitchFamily="18" charset="0"/>
                              <a:ea typeface="Proxima Nova"/>
                              <a:cs typeface="Proxima Nova"/>
                              <a:sym typeface="Proxima Nova"/>
                            </a:rPr>
                          </m:ctrlPr>
                        </m:sSubPr>
                        <m:e>
                          <m:r>
                            <a:rPr lang="es-ES" sz="2000" b="0" i="1" smtClean="0">
                              <a:solidFill>
                                <a:schemeClr val="accent3"/>
                              </a:solidFill>
                              <a:latin typeface="Cambria Math" panose="02040503050406030204" pitchFamily="18" charset="0"/>
                              <a:ea typeface="Proxima Nova"/>
                              <a:cs typeface="Proxima Nova"/>
                              <a:sym typeface="Proxima Nova"/>
                            </a:rPr>
                            <m:t>𝑤</m:t>
                          </m:r>
                        </m:e>
                        <m:sub>
                          <m:r>
                            <a:rPr lang="es-ES" sz="2000" b="0" i="1" smtClean="0">
                              <a:solidFill>
                                <a:schemeClr val="accent3"/>
                              </a:solidFill>
                              <a:latin typeface="Cambria Math" panose="02040503050406030204" pitchFamily="18" charset="0"/>
                              <a:ea typeface="Proxima Nova"/>
                              <a:cs typeface="Proxima Nova"/>
                              <a:sym typeface="Proxima Nova"/>
                            </a:rPr>
                            <m:t>1</m:t>
                          </m:r>
                        </m:sub>
                      </m:sSub>
                      <m:sSub>
                        <m:sSubPr>
                          <m:ctrlPr>
                            <a:rPr lang="es-ES" sz="2000" b="0" i="1" smtClean="0">
                              <a:solidFill>
                                <a:schemeClr val="accent3"/>
                              </a:solidFill>
                              <a:latin typeface="Cambria Math" panose="02040503050406030204" pitchFamily="18" charset="0"/>
                              <a:ea typeface="Proxima Nova"/>
                              <a:cs typeface="Proxima Nova"/>
                              <a:sym typeface="Proxima Nova"/>
                            </a:rPr>
                          </m:ctrlPr>
                        </m:sSubPr>
                        <m:e>
                          <m:r>
                            <a:rPr lang="es-ES" sz="2000" b="0" i="1" smtClean="0">
                              <a:solidFill>
                                <a:schemeClr val="accent3"/>
                              </a:solidFill>
                              <a:latin typeface="Cambria Math" panose="02040503050406030204" pitchFamily="18" charset="0"/>
                              <a:ea typeface="Proxima Nova"/>
                              <a:cs typeface="Proxima Nova"/>
                              <a:sym typeface="Proxima Nova"/>
                            </a:rPr>
                            <m:t>𝑥</m:t>
                          </m:r>
                        </m:e>
                        <m:sub>
                          <m:r>
                            <a:rPr lang="es-ES" sz="2000" b="0" i="1" smtClean="0">
                              <a:solidFill>
                                <a:schemeClr val="accent3"/>
                              </a:solidFill>
                              <a:latin typeface="Cambria Math" panose="02040503050406030204" pitchFamily="18" charset="0"/>
                              <a:ea typeface="Proxima Nova"/>
                              <a:cs typeface="Proxima Nova"/>
                              <a:sym typeface="Proxima Nova"/>
                            </a:rPr>
                            <m:t>1</m:t>
                          </m:r>
                        </m:sub>
                      </m:sSub>
                    </m:oMath>
                  </m:oMathPara>
                </a14:m>
                <a:endParaRPr lang="es-ES" sz="2000" b="0" i="1" dirty="0">
                  <a:solidFill>
                    <a:schemeClr val="accent3"/>
                  </a:solidFill>
                  <a:latin typeface="Cambria Math" panose="02040503050406030204" pitchFamily="18" charset="0"/>
                  <a:ea typeface="Proxima Nova"/>
                  <a:cs typeface="Proxima Nova"/>
                  <a:sym typeface="Proxima Nova"/>
                </a:endParaRPr>
              </a:p>
              <a:p>
                <a:pPr/>
                <a14:m>
                  <m:oMathPara xmlns:m="http://schemas.openxmlformats.org/officeDocument/2006/math">
                    <m:oMathParaPr>
                      <m:jc m:val="left"/>
                    </m:oMathParaPr>
                    <m:oMath xmlns:m="http://schemas.openxmlformats.org/officeDocument/2006/math">
                      <m:r>
                        <a:rPr lang="es-ES" sz="2000" b="0" i="1" smtClean="0">
                          <a:solidFill>
                            <a:schemeClr val="accent3"/>
                          </a:solidFill>
                          <a:latin typeface="Cambria Math" panose="02040503050406030204" pitchFamily="18" charset="0"/>
                          <a:ea typeface="Proxima Nova"/>
                          <a:cs typeface="Proxima Nova"/>
                          <a:sym typeface="Proxima Nova"/>
                        </a:rPr>
                        <m:t>h</m:t>
                      </m:r>
                      <m:d>
                        <m:dPr>
                          <m:ctrlPr>
                            <a:rPr lang="es-ES" sz="2000" i="1">
                              <a:solidFill>
                                <a:schemeClr val="accent3"/>
                              </a:solidFill>
                              <a:latin typeface="Cambria Math" panose="02040503050406030204" pitchFamily="18" charset="0"/>
                              <a:ea typeface="Proxima Nova"/>
                              <a:cs typeface="Proxima Nova"/>
                              <a:sym typeface="Proxima Nova"/>
                            </a:rPr>
                          </m:ctrlPr>
                        </m:dPr>
                        <m:e>
                          <m:sSub>
                            <m:sSubPr>
                              <m:ctrlPr>
                                <a:rPr lang="es-ES" sz="2000" b="0" i="1" smtClean="0">
                                  <a:solidFill>
                                    <a:schemeClr val="accent3"/>
                                  </a:solidFill>
                                  <a:latin typeface="Cambria Math" panose="02040503050406030204" pitchFamily="18" charset="0"/>
                                  <a:ea typeface="Proxima Nova"/>
                                  <a:cs typeface="Proxima Nova"/>
                                  <a:sym typeface="Proxima Nova"/>
                                </a:rPr>
                              </m:ctrlPr>
                            </m:sSubPr>
                            <m:e>
                              <m:r>
                                <a:rPr lang="es-ES" sz="2000" i="1">
                                  <a:solidFill>
                                    <a:schemeClr val="accent3"/>
                                  </a:solidFill>
                                  <a:latin typeface="Cambria Math" panose="02040503050406030204" pitchFamily="18" charset="0"/>
                                  <a:ea typeface="Proxima Nova"/>
                                  <a:cs typeface="Proxima Nova"/>
                                  <a:sym typeface="Proxima Nova"/>
                                </a:rPr>
                                <m:t>𝑥</m:t>
                              </m:r>
                            </m:e>
                            <m:sub>
                              <m:r>
                                <a:rPr lang="es-ES" sz="2000" b="0" i="1" smtClean="0">
                                  <a:solidFill>
                                    <a:schemeClr val="accent3"/>
                                  </a:solidFill>
                                  <a:latin typeface="Cambria Math" panose="02040503050406030204" pitchFamily="18" charset="0"/>
                                  <a:ea typeface="Proxima Nova"/>
                                  <a:cs typeface="Proxima Nova"/>
                                  <a:sym typeface="Proxima Nova"/>
                                </a:rPr>
                                <m:t>2</m:t>
                              </m:r>
                            </m:sub>
                          </m:sSub>
                        </m:e>
                      </m:d>
                      <m:r>
                        <a:rPr lang="es-ES" sz="2000" i="1">
                          <a:solidFill>
                            <a:schemeClr val="accent3"/>
                          </a:solidFill>
                          <a:latin typeface="Cambria Math" panose="02040503050406030204" pitchFamily="18" charset="0"/>
                          <a:ea typeface="Proxima Nova"/>
                          <a:cs typeface="Proxima Nova"/>
                          <a:sym typeface="Proxima Nova"/>
                        </a:rPr>
                        <m:t>=</m:t>
                      </m:r>
                      <m:sSub>
                        <m:sSubPr>
                          <m:ctrlPr>
                            <a:rPr lang="es-ES" sz="2000" b="0" i="1" smtClean="0">
                              <a:solidFill>
                                <a:schemeClr val="accent3"/>
                              </a:solidFill>
                              <a:latin typeface="Cambria Math" panose="02040503050406030204" pitchFamily="18" charset="0"/>
                              <a:ea typeface="Proxima Nova"/>
                              <a:cs typeface="Proxima Nova"/>
                              <a:sym typeface="Proxima Nova"/>
                            </a:rPr>
                          </m:ctrlPr>
                        </m:sSubPr>
                        <m:e>
                          <m:r>
                            <a:rPr lang="es-ES" sz="2000" b="0" i="1" smtClean="0">
                              <a:solidFill>
                                <a:schemeClr val="accent3"/>
                              </a:solidFill>
                              <a:latin typeface="Cambria Math" panose="02040503050406030204" pitchFamily="18" charset="0"/>
                              <a:ea typeface="Proxima Nova"/>
                              <a:cs typeface="Proxima Nova"/>
                              <a:sym typeface="Proxima Nova"/>
                            </a:rPr>
                            <m:t>𝑤</m:t>
                          </m:r>
                        </m:e>
                        <m:sub>
                          <m:r>
                            <a:rPr lang="es-ES" sz="2000" b="0" i="1" smtClean="0">
                              <a:solidFill>
                                <a:schemeClr val="accent3"/>
                              </a:solidFill>
                              <a:latin typeface="Cambria Math" panose="02040503050406030204" pitchFamily="18" charset="0"/>
                              <a:ea typeface="Proxima Nova"/>
                              <a:cs typeface="Proxima Nova"/>
                              <a:sym typeface="Proxima Nova"/>
                            </a:rPr>
                            <m:t>0</m:t>
                          </m:r>
                        </m:sub>
                      </m:sSub>
                      <m:r>
                        <a:rPr lang="es-ES" sz="2000" b="0" i="1" smtClean="0">
                          <a:solidFill>
                            <a:schemeClr val="accent3"/>
                          </a:solidFill>
                          <a:latin typeface="Cambria Math" panose="02040503050406030204" pitchFamily="18" charset="0"/>
                          <a:ea typeface="Proxima Nova"/>
                          <a:cs typeface="Proxima Nova"/>
                          <a:sym typeface="Proxima Nova"/>
                        </a:rPr>
                        <m:t>+</m:t>
                      </m:r>
                      <m:sSub>
                        <m:sSubPr>
                          <m:ctrlPr>
                            <a:rPr lang="es-ES" sz="2000" b="0" i="1" smtClean="0">
                              <a:solidFill>
                                <a:schemeClr val="accent3"/>
                              </a:solidFill>
                              <a:latin typeface="Cambria Math" panose="02040503050406030204" pitchFamily="18" charset="0"/>
                              <a:ea typeface="Proxima Nova"/>
                              <a:cs typeface="Proxima Nova"/>
                              <a:sym typeface="Proxima Nova"/>
                            </a:rPr>
                          </m:ctrlPr>
                        </m:sSubPr>
                        <m:e>
                          <m:r>
                            <a:rPr lang="es-ES" sz="2000" b="0" i="1" smtClean="0">
                              <a:solidFill>
                                <a:schemeClr val="accent3"/>
                              </a:solidFill>
                              <a:latin typeface="Cambria Math" panose="02040503050406030204" pitchFamily="18" charset="0"/>
                              <a:ea typeface="Proxima Nova"/>
                              <a:cs typeface="Proxima Nova"/>
                              <a:sym typeface="Proxima Nova"/>
                            </a:rPr>
                            <m:t>𝑤</m:t>
                          </m:r>
                        </m:e>
                        <m:sub>
                          <m:r>
                            <a:rPr lang="es-ES" sz="2000" b="0" i="1" smtClean="0">
                              <a:solidFill>
                                <a:schemeClr val="accent3"/>
                              </a:solidFill>
                              <a:latin typeface="Cambria Math" panose="02040503050406030204" pitchFamily="18" charset="0"/>
                              <a:ea typeface="Proxima Nova"/>
                              <a:cs typeface="Proxima Nova"/>
                              <a:sym typeface="Proxima Nova"/>
                            </a:rPr>
                            <m:t>1</m:t>
                          </m:r>
                        </m:sub>
                      </m:sSub>
                      <m:sSub>
                        <m:sSubPr>
                          <m:ctrlPr>
                            <a:rPr lang="es-ES" sz="2000" b="0" i="1" smtClean="0">
                              <a:solidFill>
                                <a:schemeClr val="accent3"/>
                              </a:solidFill>
                              <a:latin typeface="Cambria Math" panose="02040503050406030204" pitchFamily="18" charset="0"/>
                              <a:ea typeface="Proxima Nova"/>
                              <a:cs typeface="Proxima Nova"/>
                              <a:sym typeface="Proxima Nova"/>
                            </a:rPr>
                          </m:ctrlPr>
                        </m:sSubPr>
                        <m:e>
                          <m:r>
                            <a:rPr lang="es-ES" sz="2000" b="0" i="1" smtClean="0">
                              <a:solidFill>
                                <a:schemeClr val="accent3"/>
                              </a:solidFill>
                              <a:latin typeface="Cambria Math" panose="02040503050406030204" pitchFamily="18" charset="0"/>
                              <a:ea typeface="Proxima Nova"/>
                              <a:cs typeface="Proxima Nova"/>
                              <a:sym typeface="Proxima Nova"/>
                            </a:rPr>
                            <m:t>𝑥</m:t>
                          </m:r>
                        </m:e>
                        <m:sub>
                          <m:r>
                            <a:rPr lang="es-ES" sz="2000" b="0" i="1" smtClean="0">
                              <a:solidFill>
                                <a:schemeClr val="accent3"/>
                              </a:solidFill>
                              <a:latin typeface="Cambria Math" panose="02040503050406030204" pitchFamily="18" charset="0"/>
                              <a:ea typeface="Proxima Nova"/>
                              <a:cs typeface="Proxima Nova"/>
                              <a:sym typeface="Proxima Nova"/>
                            </a:rPr>
                            <m:t>2</m:t>
                          </m:r>
                        </m:sub>
                      </m:sSub>
                    </m:oMath>
                  </m:oMathPara>
                </a14:m>
                <a:endParaRPr lang="es-ES" sz="2000" b="0" i="1" dirty="0">
                  <a:solidFill>
                    <a:schemeClr val="accent3"/>
                  </a:solidFill>
                  <a:latin typeface="Cambria Math" panose="02040503050406030204" pitchFamily="18" charset="0"/>
                  <a:ea typeface="Proxima Nova"/>
                  <a:cs typeface="Proxima Nova"/>
                  <a:sym typeface="Proxima Nova"/>
                </a:endParaRPr>
              </a:p>
              <a:p>
                <a:pPr/>
                <a:r>
                  <a:rPr lang="es-ES" sz="2000" dirty="0">
                    <a:solidFill>
                      <a:schemeClr val="accent3"/>
                    </a:solidFill>
                    <a:ea typeface="Proxima Nova"/>
                    <a:cs typeface="Proxima Nova"/>
                    <a:sym typeface="Proxima Nova"/>
                  </a:rPr>
                  <a:t>	</a:t>
                </a:r>
                <a14:m>
                  <m:oMath xmlns:m="http://schemas.openxmlformats.org/officeDocument/2006/math">
                    <m:r>
                      <a:rPr lang="es-ES" sz="2000" i="1">
                        <a:solidFill>
                          <a:schemeClr val="accent3"/>
                        </a:solidFill>
                        <a:latin typeface="Cambria Math" panose="02040503050406030204" pitchFamily="18" charset="0"/>
                        <a:ea typeface="Proxima Nova"/>
                        <a:cs typeface="Proxima Nova"/>
                        <a:sym typeface="Proxima Nova"/>
                      </a:rPr>
                      <m:t>	</m:t>
                    </m:r>
                    <m:r>
                      <a:rPr lang="es-ES" sz="2000" b="0" i="1" smtClean="0">
                        <a:solidFill>
                          <a:schemeClr val="accent3"/>
                        </a:solidFill>
                        <a:latin typeface="Cambria Math" panose="02040503050406030204" pitchFamily="18" charset="0"/>
                        <a:ea typeface="Proxima Nova"/>
                        <a:cs typeface="Proxima Nova"/>
                        <a:sym typeface="Proxima Nova"/>
                      </a:rPr>
                      <m:t>⋮</m:t>
                    </m:r>
                  </m:oMath>
                </a14:m>
                <a:endParaRPr lang="es-ES" sz="2000" b="0" i="1" dirty="0">
                  <a:solidFill>
                    <a:schemeClr val="accent3"/>
                  </a:solidFill>
                  <a:latin typeface="Cambria Math" panose="02040503050406030204" pitchFamily="18" charset="0"/>
                  <a:ea typeface="Proxima Nova"/>
                  <a:cs typeface="Proxima Nova"/>
                  <a:sym typeface="Proxima Nova"/>
                </a:endParaRPr>
              </a:p>
              <a:p>
                <a:pPr/>
                <a14:m>
                  <m:oMathPara xmlns:m="http://schemas.openxmlformats.org/officeDocument/2006/math">
                    <m:oMathParaPr>
                      <m:jc m:val="left"/>
                    </m:oMathParaPr>
                    <m:oMath xmlns:m="http://schemas.openxmlformats.org/officeDocument/2006/math">
                      <m:r>
                        <a:rPr lang="es-ES" sz="2000" b="0" i="1" smtClean="0">
                          <a:solidFill>
                            <a:schemeClr val="accent3"/>
                          </a:solidFill>
                          <a:latin typeface="Cambria Math" panose="02040503050406030204" pitchFamily="18" charset="0"/>
                          <a:ea typeface="Proxima Nova"/>
                          <a:cs typeface="Proxima Nova"/>
                          <a:sym typeface="Proxima Nova"/>
                        </a:rPr>
                        <m:t>h</m:t>
                      </m:r>
                      <m:d>
                        <m:dPr>
                          <m:ctrlPr>
                            <a:rPr lang="es-ES" sz="2000" i="1">
                              <a:solidFill>
                                <a:schemeClr val="accent3"/>
                              </a:solidFill>
                              <a:latin typeface="Cambria Math" panose="02040503050406030204" pitchFamily="18" charset="0"/>
                              <a:ea typeface="Proxima Nova"/>
                              <a:cs typeface="Proxima Nova"/>
                              <a:sym typeface="Proxima Nova"/>
                            </a:rPr>
                          </m:ctrlPr>
                        </m:dPr>
                        <m:e>
                          <m:sSub>
                            <m:sSubPr>
                              <m:ctrlPr>
                                <a:rPr lang="es-ES" sz="2000" b="0" i="1" smtClean="0">
                                  <a:solidFill>
                                    <a:schemeClr val="accent3"/>
                                  </a:solidFill>
                                  <a:latin typeface="Cambria Math" panose="02040503050406030204" pitchFamily="18" charset="0"/>
                                  <a:ea typeface="Proxima Nova"/>
                                  <a:cs typeface="Proxima Nova"/>
                                  <a:sym typeface="Proxima Nova"/>
                                </a:rPr>
                              </m:ctrlPr>
                            </m:sSubPr>
                            <m:e>
                              <m:r>
                                <a:rPr lang="es-ES" sz="2000" i="1">
                                  <a:solidFill>
                                    <a:schemeClr val="accent3"/>
                                  </a:solidFill>
                                  <a:latin typeface="Cambria Math" panose="02040503050406030204" pitchFamily="18" charset="0"/>
                                  <a:ea typeface="Proxima Nova"/>
                                  <a:cs typeface="Proxima Nova"/>
                                  <a:sym typeface="Proxima Nova"/>
                                </a:rPr>
                                <m:t>𝑥</m:t>
                              </m:r>
                            </m:e>
                            <m:sub>
                              <m:r>
                                <a:rPr lang="es-ES" sz="2000" b="0" i="1" smtClean="0">
                                  <a:solidFill>
                                    <a:schemeClr val="accent3"/>
                                  </a:solidFill>
                                  <a:latin typeface="Cambria Math" panose="02040503050406030204" pitchFamily="18" charset="0"/>
                                  <a:ea typeface="Proxima Nova"/>
                                  <a:cs typeface="Proxima Nova"/>
                                  <a:sym typeface="Proxima Nova"/>
                                </a:rPr>
                                <m:t>𝑛</m:t>
                              </m:r>
                            </m:sub>
                          </m:sSub>
                        </m:e>
                      </m:d>
                      <m:r>
                        <a:rPr lang="es-ES" sz="2000" i="1">
                          <a:solidFill>
                            <a:schemeClr val="accent3"/>
                          </a:solidFill>
                          <a:latin typeface="Cambria Math" panose="02040503050406030204" pitchFamily="18" charset="0"/>
                          <a:ea typeface="Proxima Nova"/>
                          <a:cs typeface="Proxima Nova"/>
                          <a:sym typeface="Proxima Nova"/>
                        </a:rPr>
                        <m:t>=</m:t>
                      </m:r>
                      <m:sSub>
                        <m:sSubPr>
                          <m:ctrlPr>
                            <a:rPr lang="es-ES" sz="2000" b="0" i="1" smtClean="0">
                              <a:solidFill>
                                <a:schemeClr val="accent3"/>
                              </a:solidFill>
                              <a:latin typeface="Cambria Math" panose="02040503050406030204" pitchFamily="18" charset="0"/>
                              <a:ea typeface="Proxima Nova"/>
                              <a:cs typeface="Proxima Nova"/>
                              <a:sym typeface="Proxima Nova"/>
                            </a:rPr>
                          </m:ctrlPr>
                        </m:sSubPr>
                        <m:e>
                          <m:r>
                            <a:rPr lang="es-ES" sz="2000" b="0" i="1" smtClean="0">
                              <a:solidFill>
                                <a:schemeClr val="accent3"/>
                              </a:solidFill>
                              <a:latin typeface="Cambria Math" panose="02040503050406030204" pitchFamily="18" charset="0"/>
                              <a:ea typeface="Proxima Nova"/>
                              <a:cs typeface="Proxima Nova"/>
                              <a:sym typeface="Proxima Nova"/>
                            </a:rPr>
                            <m:t>𝑤</m:t>
                          </m:r>
                        </m:e>
                        <m:sub>
                          <m:r>
                            <a:rPr lang="es-ES" sz="2000" b="0" i="1" smtClean="0">
                              <a:solidFill>
                                <a:schemeClr val="accent3"/>
                              </a:solidFill>
                              <a:latin typeface="Cambria Math" panose="02040503050406030204" pitchFamily="18" charset="0"/>
                              <a:ea typeface="Proxima Nova"/>
                              <a:cs typeface="Proxima Nova"/>
                              <a:sym typeface="Proxima Nova"/>
                            </a:rPr>
                            <m:t>0</m:t>
                          </m:r>
                        </m:sub>
                      </m:sSub>
                      <m:r>
                        <a:rPr lang="es-ES" sz="2000" b="0" i="1" smtClean="0">
                          <a:solidFill>
                            <a:schemeClr val="accent3"/>
                          </a:solidFill>
                          <a:latin typeface="Cambria Math" panose="02040503050406030204" pitchFamily="18" charset="0"/>
                          <a:ea typeface="Proxima Nova"/>
                          <a:cs typeface="Proxima Nova"/>
                          <a:sym typeface="Proxima Nova"/>
                        </a:rPr>
                        <m:t>+</m:t>
                      </m:r>
                      <m:sSub>
                        <m:sSubPr>
                          <m:ctrlPr>
                            <a:rPr lang="es-ES" sz="2000" b="0" i="1" smtClean="0">
                              <a:solidFill>
                                <a:schemeClr val="accent3"/>
                              </a:solidFill>
                              <a:latin typeface="Cambria Math" panose="02040503050406030204" pitchFamily="18" charset="0"/>
                              <a:ea typeface="Proxima Nova"/>
                              <a:cs typeface="Proxima Nova"/>
                              <a:sym typeface="Proxima Nova"/>
                            </a:rPr>
                          </m:ctrlPr>
                        </m:sSubPr>
                        <m:e>
                          <m:r>
                            <a:rPr lang="es-ES" sz="2000" b="0" i="1" smtClean="0">
                              <a:solidFill>
                                <a:schemeClr val="accent3"/>
                              </a:solidFill>
                              <a:latin typeface="Cambria Math" panose="02040503050406030204" pitchFamily="18" charset="0"/>
                              <a:ea typeface="Proxima Nova"/>
                              <a:cs typeface="Proxima Nova"/>
                              <a:sym typeface="Proxima Nova"/>
                            </a:rPr>
                            <m:t>𝑤</m:t>
                          </m:r>
                        </m:e>
                        <m:sub>
                          <m:r>
                            <a:rPr lang="es-ES" sz="2000" b="0" i="1" smtClean="0">
                              <a:solidFill>
                                <a:schemeClr val="accent3"/>
                              </a:solidFill>
                              <a:latin typeface="Cambria Math" panose="02040503050406030204" pitchFamily="18" charset="0"/>
                              <a:ea typeface="Proxima Nova"/>
                              <a:cs typeface="Proxima Nova"/>
                              <a:sym typeface="Proxima Nova"/>
                            </a:rPr>
                            <m:t>1</m:t>
                          </m:r>
                        </m:sub>
                      </m:sSub>
                      <m:sSub>
                        <m:sSubPr>
                          <m:ctrlPr>
                            <a:rPr lang="es-ES" sz="2000" b="0" i="1" smtClean="0">
                              <a:solidFill>
                                <a:schemeClr val="accent3"/>
                              </a:solidFill>
                              <a:latin typeface="Cambria Math" panose="02040503050406030204" pitchFamily="18" charset="0"/>
                              <a:ea typeface="Proxima Nova"/>
                              <a:cs typeface="Proxima Nova"/>
                              <a:sym typeface="Proxima Nova"/>
                            </a:rPr>
                          </m:ctrlPr>
                        </m:sSubPr>
                        <m:e>
                          <m:r>
                            <a:rPr lang="es-ES" sz="2000" b="0" i="1" smtClean="0">
                              <a:solidFill>
                                <a:schemeClr val="accent3"/>
                              </a:solidFill>
                              <a:latin typeface="Cambria Math" panose="02040503050406030204" pitchFamily="18" charset="0"/>
                              <a:ea typeface="Proxima Nova"/>
                              <a:cs typeface="Proxima Nova"/>
                              <a:sym typeface="Proxima Nova"/>
                            </a:rPr>
                            <m:t>𝑥</m:t>
                          </m:r>
                        </m:e>
                        <m:sub>
                          <m:r>
                            <a:rPr lang="es-ES" sz="2000" b="0" i="1" smtClean="0">
                              <a:solidFill>
                                <a:schemeClr val="accent3"/>
                              </a:solidFill>
                              <a:latin typeface="Cambria Math" panose="02040503050406030204" pitchFamily="18" charset="0"/>
                              <a:ea typeface="Proxima Nova"/>
                              <a:cs typeface="Proxima Nova"/>
                              <a:sym typeface="Proxima Nova"/>
                            </a:rPr>
                            <m:t>𝑛</m:t>
                          </m:r>
                        </m:sub>
                      </m:sSub>
                    </m:oMath>
                  </m:oMathPara>
                </a14:m>
                <a:endParaRPr lang="es-ES" sz="1800" b="0" i="1" dirty="0">
                  <a:solidFill>
                    <a:schemeClr val="accent3"/>
                  </a:solidFill>
                  <a:latin typeface="Cambria Math" panose="02040503050406030204" pitchFamily="18" charset="0"/>
                  <a:ea typeface="Proxima Nova"/>
                  <a:cs typeface="Proxima Nova"/>
                  <a:sym typeface="Proxima Nova"/>
                </a:endParaRPr>
              </a:p>
              <a:p>
                <a:pPr/>
                <a:endParaRPr lang="es-ES" sz="1800" b="0" i="1" dirty="0">
                  <a:solidFill>
                    <a:schemeClr val="accent3"/>
                  </a:solidFill>
                  <a:latin typeface="Cambria Math" panose="02040503050406030204" pitchFamily="18" charset="0"/>
                  <a:ea typeface="Proxima Nova"/>
                  <a:cs typeface="Proxima Nova"/>
                  <a:sym typeface="Proxima Nova"/>
                </a:endParaRPr>
              </a:p>
              <a:p>
                <a:endParaRPr lang="es-ES" sz="1800" i="1" dirty="0">
                  <a:solidFill>
                    <a:schemeClr val="accent3"/>
                  </a:solidFill>
                  <a:latin typeface="Cambria Math" panose="02040503050406030204" pitchFamily="18" charset="0"/>
                  <a:ea typeface="Proxima Nova"/>
                  <a:cs typeface="Proxima Nova"/>
                  <a:sym typeface="Proxima Nova"/>
                </a:endParaRPr>
              </a:p>
            </p:txBody>
          </p:sp>
        </mc:Choice>
        <mc:Fallback>
          <p:sp>
            <p:nvSpPr>
              <p:cNvPr id="10" name="CuadroTexto 9">
                <a:extLst>
                  <a:ext uri="{FF2B5EF4-FFF2-40B4-BE49-F238E27FC236}">
                    <a16:creationId xmlns:a16="http://schemas.microsoft.com/office/drawing/2014/main" id="{0814903C-87BF-49C7-9770-ED233C86865F}"/>
                  </a:ext>
                </a:extLst>
              </p:cNvPr>
              <p:cNvSpPr txBox="1">
                <a:spLocks noRot="1" noChangeAspect="1" noMove="1" noResize="1" noEditPoints="1" noAdjustHandles="1" noChangeArrowheads="1" noChangeShapeType="1" noTextEdit="1"/>
              </p:cNvSpPr>
              <p:nvPr/>
            </p:nvSpPr>
            <p:spPr>
              <a:xfrm>
                <a:off x="854256" y="2052700"/>
                <a:ext cx="2547317" cy="1877437"/>
              </a:xfrm>
              <a:prstGeom prst="rect">
                <a:avLst/>
              </a:prstGeom>
              <a:blipFill>
                <a:blip r:embed="rId5"/>
                <a:stretch>
                  <a:fillRect/>
                </a:stretch>
              </a:blipFill>
            </p:spPr>
            <p:txBody>
              <a:bodyPr/>
              <a:lstStyle/>
              <a:p>
                <a:r>
                  <a:rPr lang="es-ES">
                    <a:noFill/>
                  </a:rPr>
                  <a:t> </a:t>
                </a:r>
              </a:p>
            </p:txBody>
          </p:sp>
        </mc:Fallback>
      </mc:AlternateContent>
      <p:sp>
        <p:nvSpPr>
          <p:cNvPr id="6" name="Rectángulo 5">
            <a:extLst>
              <a:ext uri="{FF2B5EF4-FFF2-40B4-BE49-F238E27FC236}">
                <a16:creationId xmlns:a16="http://schemas.microsoft.com/office/drawing/2014/main" id="{7F3C1350-019A-445B-8112-D471DF593275}"/>
              </a:ext>
            </a:extLst>
          </p:cNvPr>
          <p:cNvSpPr/>
          <p:nvPr/>
        </p:nvSpPr>
        <p:spPr>
          <a:xfrm>
            <a:off x="1859719" y="2124103"/>
            <a:ext cx="1205214" cy="126509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Flecha: a la derecha 6">
            <a:extLst>
              <a:ext uri="{FF2B5EF4-FFF2-40B4-BE49-F238E27FC236}">
                <a16:creationId xmlns:a16="http://schemas.microsoft.com/office/drawing/2014/main" id="{0C4BCE9A-307F-42AA-9E4E-A1405301E87C}"/>
              </a:ext>
            </a:extLst>
          </p:cNvPr>
          <p:cNvSpPr/>
          <p:nvPr/>
        </p:nvSpPr>
        <p:spPr>
          <a:xfrm>
            <a:off x="3280666" y="2539435"/>
            <a:ext cx="544186" cy="423333"/>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mc:Choice xmlns:a14="http://schemas.microsoft.com/office/drawing/2010/main" Requires="a14">
          <p:sp>
            <p:nvSpPr>
              <p:cNvPr id="14" name="CuadroTexto 13">
                <a:extLst>
                  <a:ext uri="{FF2B5EF4-FFF2-40B4-BE49-F238E27FC236}">
                    <a16:creationId xmlns:a16="http://schemas.microsoft.com/office/drawing/2014/main" id="{C4C7959A-91FE-4631-AC60-7EC723A9AF69}"/>
                  </a:ext>
                </a:extLst>
              </p:cNvPr>
              <p:cNvSpPr txBox="1"/>
              <p:nvPr/>
            </p:nvSpPr>
            <p:spPr>
              <a:xfrm>
                <a:off x="2462326" y="1731546"/>
                <a:ext cx="4762500"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sz="3600" b="0" i="1" smtClean="0">
                          <a:solidFill>
                            <a:schemeClr val="accent3"/>
                          </a:solidFill>
                          <a:latin typeface="Cambria Math" panose="02040503050406030204" pitchFamily="18" charset="0"/>
                          <a:ea typeface="Proxima Nova"/>
                          <a:cs typeface="Proxima Nova"/>
                          <a:sym typeface="Proxima Nova"/>
                        </a:rPr>
                        <m:t>𝑋</m:t>
                      </m:r>
                      <m:r>
                        <a:rPr lang="es-ES" sz="3600" b="0" i="1" smtClean="0">
                          <a:solidFill>
                            <a:schemeClr val="accent3"/>
                          </a:solidFill>
                          <a:latin typeface="Cambria Math" panose="02040503050406030204" pitchFamily="18" charset="0"/>
                          <a:ea typeface="Proxima Nova"/>
                          <a:cs typeface="Proxima Nova"/>
                          <a:sym typeface="Proxima Nova"/>
                        </a:rPr>
                        <m:t>    </m:t>
                      </m:r>
                      <m:r>
                        <a:rPr lang="es-ES" sz="3600" b="0" i="1" smtClean="0">
                          <a:solidFill>
                            <a:schemeClr val="accent3"/>
                          </a:solidFill>
                          <a:latin typeface="Cambria Math" panose="02040503050406030204" pitchFamily="18" charset="0"/>
                          <a:ea typeface="Proxima Nova"/>
                          <a:cs typeface="Proxima Nova"/>
                          <a:sym typeface="Proxima Nova"/>
                        </a:rPr>
                        <m:t>𝑤</m:t>
                      </m:r>
                    </m:oMath>
                  </m:oMathPara>
                </a14:m>
                <a:endParaRPr lang="es-ES" sz="3600" dirty="0"/>
              </a:p>
            </p:txBody>
          </p:sp>
        </mc:Choice>
        <mc:Fallback>
          <p:sp>
            <p:nvSpPr>
              <p:cNvPr id="14" name="CuadroTexto 13">
                <a:extLst>
                  <a:ext uri="{FF2B5EF4-FFF2-40B4-BE49-F238E27FC236}">
                    <a16:creationId xmlns:a16="http://schemas.microsoft.com/office/drawing/2014/main" id="{C4C7959A-91FE-4631-AC60-7EC723A9AF69}"/>
                  </a:ext>
                </a:extLst>
              </p:cNvPr>
              <p:cNvSpPr txBox="1">
                <a:spLocks noRot="1" noChangeAspect="1" noMove="1" noResize="1" noEditPoints="1" noAdjustHandles="1" noChangeArrowheads="1" noChangeShapeType="1" noTextEdit="1"/>
              </p:cNvSpPr>
              <p:nvPr/>
            </p:nvSpPr>
            <p:spPr>
              <a:xfrm>
                <a:off x="2462326" y="1731546"/>
                <a:ext cx="4762500" cy="646331"/>
              </a:xfrm>
              <a:prstGeom prst="rect">
                <a:avLst/>
              </a:prstGeom>
              <a:blipFill>
                <a:blip r:embed="rId6"/>
                <a:stretch>
                  <a:fillRect/>
                </a:stretch>
              </a:blipFill>
            </p:spPr>
            <p:txBody>
              <a:bodyPr/>
              <a:lstStyle/>
              <a:p>
                <a:r>
                  <a:rPr lang="es-ES">
                    <a:noFill/>
                  </a:rPr>
                  <a:t> </a:t>
                </a:r>
              </a:p>
            </p:txBody>
          </p:sp>
        </mc:Fallback>
      </mc:AlternateContent>
      <p:sp>
        <p:nvSpPr>
          <p:cNvPr id="15" name="Google Shape;78;p16">
            <a:extLst>
              <a:ext uri="{FF2B5EF4-FFF2-40B4-BE49-F238E27FC236}">
                <a16:creationId xmlns:a16="http://schemas.microsoft.com/office/drawing/2014/main" id="{FE877D46-9563-4E93-95A7-5E6C65AE6FC5}"/>
              </a:ext>
            </a:extLst>
          </p:cNvPr>
          <p:cNvSpPr txBox="1">
            <a:spLocks/>
          </p:cNvSpPr>
          <p:nvPr/>
        </p:nvSpPr>
        <p:spPr>
          <a:xfrm>
            <a:off x="311700" y="3493203"/>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pPr marL="285750" indent="-285750"/>
            <a:r>
              <a:rPr lang="es-ES" b="1" dirty="0"/>
              <a:t>Errores cuadráticos: 				</a:t>
            </a:r>
            <a:r>
              <a:rPr lang="es-ES" dirty="0"/>
              <a:t>	</a:t>
            </a:r>
          </a:p>
          <a:p>
            <a:pPr marL="0" indent="0">
              <a:buFont typeface="Proxima Nova"/>
              <a:buNone/>
            </a:pPr>
            <a:r>
              <a:rPr lang="es-ES" dirty="0"/>
              <a:t>				</a:t>
            </a:r>
            <a:endParaRPr lang="es-ES" b="1" dirty="0"/>
          </a:p>
          <a:p>
            <a:pPr marL="0" indent="0">
              <a:buFont typeface="Proxima Nova"/>
              <a:buNone/>
            </a:pPr>
            <a:r>
              <a:rPr lang="es-ES" dirty="0"/>
              <a:t>					</a:t>
            </a:r>
          </a:p>
          <a:p>
            <a:pPr marL="0" indent="0">
              <a:buFont typeface="Proxima Nova"/>
              <a:buNone/>
            </a:pPr>
            <a:endParaRPr lang="es-ES" dirty="0"/>
          </a:p>
          <a:p>
            <a:pPr marL="0" indent="0">
              <a:buFont typeface="Proxima Nova"/>
              <a:buNone/>
            </a:pPr>
            <a:endParaRPr lang="es-ES" dirty="0"/>
          </a:p>
          <a:p>
            <a:pPr marL="0" indent="0">
              <a:spcBef>
                <a:spcPts val="1600"/>
              </a:spcBef>
              <a:spcAft>
                <a:spcPts val="1600"/>
              </a:spcAft>
              <a:buFont typeface="Proxima Nova"/>
              <a:buNone/>
            </a:pPr>
            <a:endParaRPr lang="es-ES" dirty="0"/>
          </a:p>
        </p:txBody>
      </p:sp>
      <mc:AlternateContent xmlns:mc="http://schemas.openxmlformats.org/markup-compatibility/2006">
        <mc:Choice xmlns:a14="http://schemas.microsoft.com/office/drawing/2010/main" Requires="a14">
          <p:sp>
            <p:nvSpPr>
              <p:cNvPr id="16" name="CuadroTexto 15">
                <a:extLst>
                  <a:ext uri="{FF2B5EF4-FFF2-40B4-BE49-F238E27FC236}">
                    <a16:creationId xmlns:a16="http://schemas.microsoft.com/office/drawing/2014/main" id="{13FFA260-EB26-41DB-BEA3-DF3B738120CC}"/>
                  </a:ext>
                </a:extLst>
              </p:cNvPr>
              <p:cNvSpPr txBox="1"/>
              <p:nvPr/>
            </p:nvSpPr>
            <p:spPr>
              <a:xfrm>
                <a:off x="854256" y="3816869"/>
                <a:ext cx="3798267" cy="192450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es-ES" sz="2000" b="0" i="1" smtClean="0">
                              <a:solidFill>
                                <a:schemeClr val="accent3"/>
                              </a:solidFill>
                              <a:latin typeface="Cambria Math" panose="02040503050406030204" pitchFamily="18" charset="0"/>
                              <a:ea typeface="Proxima Nova"/>
                              <a:cs typeface="Proxima Nova"/>
                              <a:sym typeface="Proxima Nova"/>
                            </a:rPr>
                          </m:ctrlPr>
                        </m:sSubSupPr>
                        <m:e>
                          <m:r>
                            <a:rPr lang="es-ES" sz="2000" b="0" i="1" smtClean="0">
                              <a:solidFill>
                                <a:schemeClr val="accent3"/>
                              </a:solidFill>
                              <a:latin typeface="Cambria Math" panose="02040503050406030204" pitchFamily="18" charset="0"/>
                              <a:ea typeface="Proxima Nova"/>
                              <a:cs typeface="Proxima Nova"/>
                              <a:sym typeface="Proxima Nova"/>
                            </a:rPr>
                            <m:t>𝜖</m:t>
                          </m:r>
                        </m:e>
                        <m:sub>
                          <m:r>
                            <a:rPr lang="es-ES" sz="2000" b="0" i="1" smtClean="0">
                              <a:solidFill>
                                <a:schemeClr val="accent3"/>
                              </a:solidFill>
                              <a:latin typeface="Cambria Math" panose="02040503050406030204" pitchFamily="18" charset="0"/>
                              <a:ea typeface="Proxima Nova"/>
                              <a:cs typeface="Proxima Nova"/>
                              <a:sym typeface="Proxima Nova"/>
                            </a:rPr>
                            <m:t>1</m:t>
                          </m:r>
                        </m:sub>
                        <m:sup>
                          <m:r>
                            <a:rPr lang="es-ES" sz="2000" b="0" i="1" smtClean="0">
                              <a:solidFill>
                                <a:schemeClr val="accent3"/>
                              </a:solidFill>
                              <a:latin typeface="Cambria Math" panose="02040503050406030204" pitchFamily="18" charset="0"/>
                              <a:ea typeface="Proxima Nova"/>
                              <a:cs typeface="Proxima Nova"/>
                              <a:sym typeface="Proxima Nova"/>
                            </a:rPr>
                            <m:t>2</m:t>
                          </m:r>
                        </m:sup>
                      </m:sSubSup>
                      <m:r>
                        <a:rPr lang="es-ES" sz="2000" i="1">
                          <a:solidFill>
                            <a:schemeClr val="accent3"/>
                          </a:solidFill>
                          <a:latin typeface="Cambria Math" panose="02040503050406030204" pitchFamily="18" charset="0"/>
                          <a:ea typeface="Proxima Nova"/>
                          <a:cs typeface="Proxima Nova"/>
                          <a:sym typeface="Proxima Nova"/>
                        </a:rPr>
                        <m:t>=</m:t>
                      </m:r>
                      <m:sSub>
                        <m:sSubPr>
                          <m:ctrlPr>
                            <a:rPr lang="es-ES" sz="2000" b="0" i="1" smtClean="0">
                              <a:solidFill>
                                <a:schemeClr val="accent3"/>
                              </a:solidFill>
                              <a:latin typeface="Cambria Math" panose="02040503050406030204" pitchFamily="18" charset="0"/>
                              <a:ea typeface="Proxima Nova"/>
                              <a:cs typeface="Proxima Nova"/>
                              <a:sym typeface="Proxima Nova"/>
                            </a:rPr>
                          </m:ctrlPr>
                        </m:sSubPr>
                        <m:e>
                          <m:r>
                            <a:rPr lang="es-ES" sz="2000" b="0" i="1" smtClean="0">
                              <a:solidFill>
                                <a:schemeClr val="accent3"/>
                              </a:solidFill>
                              <a:latin typeface="Cambria Math" panose="02040503050406030204" pitchFamily="18" charset="0"/>
                              <a:ea typeface="Proxima Nova"/>
                              <a:cs typeface="Proxima Nova"/>
                              <a:sym typeface="Proxima Nova"/>
                            </a:rPr>
                            <m:t>(</m:t>
                          </m:r>
                          <m:r>
                            <a:rPr lang="es-ES" sz="2000" b="0" i="1" smtClean="0">
                              <a:solidFill>
                                <a:schemeClr val="accent3"/>
                              </a:solidFill>
                              <a:latin typeface="Cambria Math" panose="02040503050406030204" pitchFamily="18" charset="0"/>
                              <a:ea typeface="Proxima Nova"/>
                              <a:cs typeface="Proxima Nova"/>
                              <a:sym typeface="Proxima Nova"/>
                            </a:rPr>
                            <m:t>𝑤</m:t>
                          </m:r>
                        </m:e>
                        <m:sub>
                          <m:r>
                            <a:rPr lang="es-ES" sz="2000" b="0" i="1" smtClean="0">
                              <a:solidFill>
                                <a:schemeClr val="accent3"/>
                              </a:solidFill>
                              <a:latin typeface="Cambria Math" panose="02040503050406030204" pitchFamily="18" charset="0"/>
                              <a:ea typeface="Proxima Nova"/>
                              <a:cs typeface="Proxima Nova"/>
                              <a:sym typeface="Proxima Nova"/>
                            </a:rPr>
                            <m:t>0</m:t>
                          </m:r>
                        </m:sub>
                      </m:sSub>
                      <m:r>
                        <a:rPr lang="es-ES" sz="2000" b="0" i="1" smtClean="0">
                          <a:solidFill>
                            <a:schemeClr val="accent3"/>
                          </a:solidFill>
                          <a:latin typeface="Cambria Math" panose="02040503050406030204" pitchFamily="18" charset="0"/>
                          <a:ea typeface="Proxima Nova"/>
                          <a:cs typeface="Proxima Nova"/>
                          <a:sym typeface="Proxima Nova"/>
                        </a:rPr>
                        <m:t> </m:t>
                      </m:r>
                      <m:r>
                        <a:rPr lang="es-ES" sz="2000" b="0" i="1" smtClean="0">
                          <a:solidFill>
                            <a:schemeClr val="accent3"/>
                          </a:solidFill>
                          <a:latin typeface="Cambria Math" panose="02040503050406030204" pitchFamily="18" charset="0"/>
                          <a:ea typeface="Proxima Nova"/>
                          <a:cs typeface="Proxima Nova"/>
                          <a:sym typeface="Proxima Nova"/>
                        </a:rPr>
                        <m:t>+</m:t>
                      </m:r>
                      <m:r>
                        <a:rPr lang="es-ES" sz="2000" b="0" i="1" smtClean="0">
                          <a:solidFill>
                            <a:schemeClr val="accent3"/>
                          </a:solidFill>
                          <a:latin typeface="Cambria Math" panose="02040503050406030204" pitchFamily="18" charset="0"/>
                          <a:ea typeface="Proxima Nova"/>
                          <a:cs typeface="Proxima Nova"/>
                          <a:sym typeface="Proxima Nova"/>
                        </a:rPr>
                        <m:t> </m:t>
                      </m:r>
                      <m:sSub>
                        <m:sSubPr>
                          <m:ctrlPr>
                            <a:rPr lang="es-ES" sz="2000" b="0" i="1" smtClean="0">
                              <a:solidFill>
                                <a:schemeClr val="accent3"/>
                              </a:solidFill>
                              <a:latin typeface="Cambria Math" panose="02040503050406030204" pitchFamily="18" charset="0"/>
                              <a:ea typeface="Proxima Nova"/>
                              <a:cs typeface="Proxima Nova"/>
                              <a:sym typeface="Proxima Nova"/>
                            </a:rPr>
                          </m:ctrlPr>
                        </m:sSubPr>
                        <m:e>
                          <m:r>
                            <a:rPr lang="es-ES" sz="2000" b="0" i="1" smtClean="0">
                              <a:solidFill>
                                <a:schemeClr val="accent3"/>
                              </a:solidFill>
                              <a:latin typeface="Cambria Math" panose="02040503050406030204" pitchFamily="18" charset="0"/>
                              <a:ea typeface="Proxima Nova"/>
                              <a:cs typeface="Proxima Nova"/>
                              <a:sym typeface="Proxima Nova"/>
                            </a:rPr>
                            <m:t>𝑤</m:t>
                          </m:r>
                        </m:e>
                        <m:sub>
                          <m:r>
                            <a:rPr lang="es-ES" sz="2000" b="0" i="1" smtClean="0">
                              <a:solidFill>
                                <a:schemeClr val="accent3"/>
                              </a:solidFill>
                              <a:latin typeface="Cambria Math" panose="02040503050406030204" pitchFamily="18" charset="0"/>
                              <a:ea typeface="Proxima Nova"/>
                              <a:cs typeface="Proxima Nova"/>
                              <a:sym typeface="Proxima Nova"/>
                            </a:rPr>
                            <m:t>1</m:t>
                          </m:r>
                        </m:sub>
                      </m:sSub>
                      <m:sSub>
                        <m:sSubPr>
                          <m:ctrlPr>
                            <a:rPr lang="es-ES" sz="2000" b="0" i="1" smtClean="0">
                              <a:solidFill>
                                <a:schemeClr val="accent3"/>
                              </a:solidFill>
                              <a:latin typeface="Cambria Math" panose="02040503050406030204" pitchFamily="18" charset="0"/>
                              <a:ea typeface="Proxima Nova"/>
                              <a:cs typeface="Proxima Nova"/>
                              <a:sym typeface="Proxima Nova"/>
                            </a:rPr>
                          </m:ctrlPr>
                        </m:sSubPr>
                        <m:e>
                          <m:r>
                            <a:rPr lang="es-ES" sz="2000" b="0" i="1" smtClean="0">
                              <a:solidFill>
                                <a:schemeClr val="accent3"/>
                              </a:solidFill>
                              <a:latin typeface="Cambria Math" panose="02040503050406030204" pitchFamily="18" charset="0"/>
                              <a:ea typeface="Proxima Nova"/>
                              <a:cs typeface="Proxima Nova"/>
                              <a:sym typeface="Proxima Nova"/>
                            </a:rPr>
                            <m:t>𝑥</m:t>
                          </m:r>
                        </m:e>
                        <m:sub>
                          <m:r>
                            <a:rPr lang="es-ES" sz="2000" b="0" i="1" smtClean="0">
                              <a:solidFill>
                                <a:schemeClr val="accent3"/>
                              </a:solidFill>
                              <a:latin typeface="Cambria Math" panose="02040503050406030204" pitchFamily="18" charset="0"/>
                              <a:ea typeface="Proxima Nova"/>
                              <a:cs typeface="Proxima Nova"/>
                              <a:sym typeface="Proxima Nova"/>
                            </a:rPr>
                            <m:t>1</m:t>
                          </m:r>
                        </m:sub>
                      </m:sSub>
                      <m:r>
                        <a:rPr lang="es-ES" sz="2000" b="0" i="1" smtClean="0">
                          <a:solidFill>
                            <a:schemeClr val="accent3"/>
                          </a:solidFill>
                          <a:latin typeface="Cambria Math" panose="02040503050406030204" pitchFamily="18" charset="0"/>
                          <a:ea typeface="Proxima Nova"/>
                          <a:cs typeface="Proxima Nova"/>
                          <a:sym typeface="Proxima Nova"/>
                        </a:rPr>
                        <m:t>−</m:t>
                      </m:r>
                      <m:sSub>
                        <m:sSubPr>
                          <m:ctrlPr>
                            <a:rPr lang="es-ES" sz="2000" b="0" i="1" smtClean="0">
                              <a:solidFill>
                                <a:schemeClr val="accent3"/>
                              </a:solidFill>
                              <a:latin typeface="Cambria Math" panose="02040503050406030204" pitchFamily="18" charset="0"/>
                              <a:ea typeface="Proxima Nova"/>
                              <a:cs typeface="Proxima Nova"/>
                              <a:sym typeface="Proxima Nova"/>
                            </a:rPr>
                          </m:ctrlPr>
                        </m:sSubPr>
                        <m:e>
                          <m:r>
                            <a:rPr lang="es-ES" sz="2000" b="0" i="1" smtClean="0">
                              <a:solidFill>
                                <a:schemeClr val="accent3"/>
                              </a:solidFill>
                              <a:latin typeface="Cambria Math" panose="02040503050406030204" pitchFamily="18" charset="0"/>
                              <a:ea typeface="Proxima Nova"/>
                              <a:cs typeface="Proxima Nova"/>
                              <a:sym typeface="Proxima Nova"/>
                            </a:rPr>
                            <m:t>𝑦</m:t>
                          </m:r>
                        </m:e>
                        <m:sub>
                          <m:r>
                            <a:rPr lang="es-ES" sz="2000" b="0" i="1" smtClean="0">
                              <a:solidFill>
                                <a:schemeClr val="accent3"/>
                              </a:solidFill>
                              <a:latin typeface="Cambria Math" panose="02040503050406030204" pitchFamily="18" charset="0"/>
                              <a:ea typeface="Proxima Nova"/>
                              <a:cs typeface="Proxima Nova"/>
                              <a:sym typeface="Proxima Nova"/>
                            </a:rPr>
                            <m:t>1</m:t>
                          </m:r>
                        </m:sub>
                      </m:sSub>
                      <m:sSup>
                        <m:sSupPr>
                          <m:ctrlPr>
                            <a:rPr lang="es-ES" sz="2000" b="0" i="1" smtClean="0">
                              <a:solidFill>
                                <a:schemeClr val="accent3"/>
                              </a:solidFill>
                              <a:latin typeface="Cambria Math" panose="02040503050406030204" pitchFamily="18" charset="0"/>
                              <a:ea typeface="Proxima Nova"/>
                              <a:cs typeface="Proxima Nova"/>
                              <a:sym typeface="Proxima Nova"/>
                            </a:rPr>
                          </m:ctrlPr>
                        </m:sSupPr>
                        <m:e>
                          <m:r>
                            <a:rPr lang="es-ES" sz="2000" b="0" i="1" smtClean="0">
                              <a:solidFill>
                                <a:schemeClr val="accent3"/>
                              </a:solidFill>
                              <a:latin typeface="Cambria Math" panose="02040503050406030204" pitchFamily="18" charset="0"/>
                              <a:ea typeface="Proxima Nova"/>
                              <a:cs typeface="Proxima Nova"/>
                              <a:sym typeface="Proxima Nova"/>
                            </a:rPr>
                            <m:t>)</m:t>
                          </m:r>
                        </m:e>
                        <m:sup>
                          <m:r>
                            <a:rPr lang="es-ES" sz="2000" b="0" i="1" smtClean="0">
                              <a:solidFill>
                                <a:schemeClr val="accent3"/>
                              </a:solidFill>
                              <a:latin typeface="Cambria Math" panose="02040503050406030204" pitchFamily="18" charset="0"/>
                              <a:ea typeface="Proxima Nova"/>
                              <a:cs typeface="Proxima Nova"/>
                              <a:sym typeface="Proxima Nova"/>
                            </a:rPr>
                            <m:t>2</m:t>
                          </m:r>
                        </m:sup>
                      </m:sSup>
                      <m:r>
                        <a:rPr lang="es-ES" sz="2000" b="0" i="1" smtClean="0">
                          <a:solidFill>
                            <a:schemeClr val="accent3"/>
                          </a:solidFill>
                          <a:latin typeface="Cambria Math" panose="02040503050406030204" pitchFamily="18" charset="0"/>
                          <a:ea typeface="Proxima Nova"/>
                          <a:cs typeface="Proxima Nova"/>
                          <a:sym typeface="Proxima Nova"/>
                        </a:rPr>
                        <m:t>  </m:t>
                      </m:r>
                    </m:oMath>
                  </m:oMathPara>
                </a14:m>
                <a:endParaRPr lang="es-ES" sz="2000" b="0" i="1" dirty="0">
                  <a:solidFill>
                    <a:schemeClr val="accent3"/>
                  </a:solidFill>
                  <a:latin typeface="Cambria Math" panose="02040503050406030204" pitchFamily="18" charset="0"/>
                  <a:ea typeface="Proxima Nova"/>
                  <a:cs typeface="Proxima Nova"/>
                  <a:sym typeface="Proxima Nova"/>
                </a:endParaRPr>
              </a:p>
              <a:p>
                <a:pPr/>
                <a14:m>
                  <m:oMathPara xmlns:m="http://schemas.openxmlformats.org/officeDocument/2006/math">
                    <m:oMathParaPr>
                      <m:jc m:val="left"/>
                    </m:oMathParaPr>
                    <m:oMath xmlns:m="http://schemas.openxmlformats.org/officeDocument/2006/math">
                      <m:sSubSup>
                        <m:sSubSupPr>
                          <m:ctrlPr>
                            <a:rPr lang="es-ES" sz="2000" i="1">
                              <a:solidFill>
                                <a:schemeClr val="accent3"/>
                              </a:solidFill>
                              <a:latin typeface="Cambria Math" panose="02040503050406030204" pitchFamily="18" charset="0"/>
                              <a:ea typeface="Proxima Nova"/>
                              <a:cs typeface="Proxima Nova"/>
                              <a:sym typeface="Proxima Nova"/>
                            </a:rPr>
                          </m:ctrlPr>
                        </m:sSubSupPr>
                        <m:e>
                          <m:r>
                            <a:rPr lang="es-ES" sz="2000" i="1">
                              <a:solidFill>
                                <a:schemeClr val="accent3"/>
                              </a:solidFill>
                              <a:latin typeface="Cambria Math" panose="02040503050406030204" pitchFamily="18" charset="0"/>
                              <a:ea typeface="Proxima Nova"/>
                              <a:cs typeface="Proxima Nova"/>
                              <a:sym typeface="Proxima Nova"/>
                            </a:rPr>
                            <m:t>𝜖</m:t>
                          </m:r>
                        </m:e>
                        <m:sub>
                          <m:r>
                            <a:rPr lang="es-ES" sz="2000" b="0" i="1" smtClean="0">
                              <a:solidFill>
                                <a:schemeClr val="accent3"/>
                              </a:solidFill>
                              <a:latin typeface="Cambria Math" panose="02040503050406030204" pitchFamily="18" charset="0"/>
                              <a:ea typeface="Proxima Nova"/>
                              <a:cs typeface="Proxima Nova"/>
                              <a:sym typeface="Proxima Nova"/>
                            </a:rPr>
                            <m:t>2</m:t>
                          </m:r>
                        </m:sub>
                        <m:sup>
                          <m:r>
                            <a:rPr lang="es-ES" sz="2000" i="1">
                              <a:solidFill>
                                <a:schemeClr val="accent3"/>
                              </a:solidFill>
                              <a:latin typeface="Cambria Math" panose="02040503050406030204" pitchFamily="18" charset="0"/>
                              <a:ea typeface="Proxima Nova"/>
                              <a:cs typeface="Proxima Nova"/>
                              <a:sym typeface="Proxima Nova"/>
                            </a:rPr>
                            <m:t>2</m:t>
                          </m:r>
                        </m:sup>
                      </m:sSubSup>
                      <m:r>
                        <a:rPr lang="es-ES" sz="2000" i="1">
                          <a:solidFill>
                            <a:schemeClr val="accent3"/>
                          </a:solidFill>
                          <a:latin typeface="Cambria Math" panose="02040503050406030204" pitchFamily="18" charset="0"/>
                          <a:ea typeface="Proxima Nova"/>
                          <a:cs typeface="Proxima Nova"/>
                          <a:sym typeface="Proxima Nova"/>
                        </a:rPr>
                        <m:t>=</m:t>
                      </m:r>
                      <m:sSub>
                        <m:sSubPr>
                          <m:ctrlPr>
                            <a:rPr lang="es-ES" sz="2000" i="1">
                              <a:solidFill>
                                <a:schemeClr val="accent3"/>
                              </a:solidFill>
                              <a:latin typeface="Cambria Math" panose="02040503050406030204" pitchFamily="18" charset="0"/>
                              <a:ea typeface="Proxima Nova"/>
                              <a:cs typeface="Proxima Nova"/>
                              <a:sym typeface="Proxima Nova"/>
                            </a:rPr>
                          </m:ctrlPr>
                        </m:sSubPr>
                        <m:e>
                          <m:r>
                            <a:rPr lang="es-ES" sz="2000" i="1">
                              <a:solidFill>
                                <a:schemeClr val="accent3"/>
                              </a:solidFill>
                              <a:latin typeface="Cambria Math" panose="02040503050406030204" pitchFamily="18" charset="0"/>
                              <a:ea typeface="Proxima Nova"/>
                              <a:cs typeface="Proxima Nova"/>
                              <a:sym typeface="Proxima Nova"/>
                            </a:rPr>
                            <m:t>(</m:t>
                          </m:r>
                          <m:r>
                            <a:rPr lang="es-ES" sz="2000" i="1">
                              <a:solidFill>
                                <a:schemeClr val="accent3"/>
                              </a:solidFill>
                              <a:latin typeface="Cambria Math" panose="02040503050406030204" pitchFamily="18" charset="0"/>
                              <a:ea typeface="Proxima Nova"/>
                              <a:cs typeface="Proxima Nova"/>
                              <a:sym typeface="Proxima Nova"/>
                            </a:rPr>
                            <m:t>𝑤</m:t>
                          </m:r>
                        </m:e>
                        <m:sub>
                          <m:r>
                            <a:rPr lang="es-ES" sz="2000" i="1">
                              <a:solidFill>
                                <a:schemeClr val="accent3"/>
                              </a:solidFill>
                              <a:latin typeface="Cambria Math" panose="02040503050406030204" pitchFamily="18" charset="0"/>
                              <a:ea typeface="Proxima Nova"/>
                              <a:cs typeface="Proxima Nova"/>
                              <a:sym typeface="Proxima Nova"/>
                            </a:rPr>
                            <m:t>0</m:t>
                          </m:r>
                        </m:sub>
                      </m:sSub>
                      <m:r>
                        <a:rPr lang="es-ES" sz="2000" i="1">
                          <a:solidFill>
                            <a:schemeClr val="accent3"/>
                          </a:solidFill>
                          <a:latin typeface="Cambria Math" panose="02040503050406030204" pitchFamily="18" charset="0"/>
                          <a:ea typeface="Proxima Nova"/>
                          <a:cs typeface="Proxima Nova"/>
                          <a:sym typeface="Proxima Nova"/>
                        </a:rPr>
                        <m:t> + </m:t>
                      </m:r>
                      <m:sSub>
                        <m:sSubPr>
                          <m:ctrlPr>
                            <a:rPr lang="es-ES" sz="2000" i="1">
                              <a:solidFill>
                                <a:schemeClr val="accent3"/>
                              </a:solidFill>
                              <a:latin typeface="Cambria Math" panose="02040503050406030204" pitchFamily="18" charset="0"/>
                              <a:ea typeface="Proxima Nova"/>
                              <a:cs typeface="Proxima Nova"/>
                              <a:sym typeface="Proxima Nova"/>
                            </a:rPr>
                          </m:ctrlPr>
                        </m:sSubPr>
                        <m:e>
                          <m:r>
                            <a:rPr lang="es-ES" sz="2000" i="1">
                              <a:solidFill>
                                <a:schemeClr val="accent3"/>
                              </a:solidFill>
                              <a:latin typeface="Cambria Math" panose="02040503050406030204" pitchFamily="18" charset="0"/>
                              <a:ea typeface="Proxima Nova"/>
                              <a:cs typeface="Proxima Nova"/>
                              <a:sym typeface="Proxima Nova"/>
                            </a:rPr>
                            <m:t>𝑤</m:t>
                          </m:r>
                        </m:e>
                        <m:sub>
                          <m:r>
                            <a:rPr lang="es-ES" sz="2000" i="1">
                              <a:solidFill>
                                <a:schemeClr val="accent3"/>
                              </a:solidFill>
                              <a:latin typeface="Cambria Math" panose="02040503050406030204" pitchFamily="18" charset="0"/>
                              <a:ea typeface="Proxima Nova"/>
                              <a:cs typeface="Proxima Nova"/>
                              <a:sym typeface="Proxima Nova"/>
                            </a:rPr>
                            <m:t>1</m:t>
                          </m:r>
                        </m:sub>
                      </m:sSub>
                      <m:sSub>
                        <m:sSubPr>
                          <m:ctrlPr>
                            <a:rPr lang="es-ES" sz="2000" i="1">
                              <a:solidFill>
                                <a:schemeClr val="accent3"/>
                              </a:solidFill>
                              <a:latin typeface="Cambria Math" panose="02040503050406030204" pitchFamily="18" charset="0"/>
                              <a:ea typeface="Proxima Nova"/>
                              <a:cs typeface="Proxima Nova"/>
                              <a:sym typeface="Proxima Nova"/>
                            </a:rPr>
                          </m:ctrlPr>
                        </m:sSubPr>
                        <m:e>
                          <m:r>
                            <a:rPr lang="es-ES" sz="2000" i="1">
                              <a:solidFill>
                                <a:schemeClr val="accent3"/>
                              </a:solidFill>
                              <a:latin typeface="Cambria Math" panose="02040503050406030204" pitchFamily="18" charset="0"/>
                              <a:ea typeface="Proxima Nova"/>
                              <a:cs typeface="Proxima Nova"/>
                              <a:sym typeface="Proxima Nova"/>
                            </a:rPr>
                            <m:t>𝑥</m:t>
                          </m:r>
                        </m:e>
                        <m:sub>
                          <m:r>
                            <a:rPr lang="es-ES" sz="2000" b="0" i="1" smtClean="0">
                              <a:solidFill>
                                <a:schemeClr val="accent3"/>
                              </a:solidFill>
                              <a:latin typeface="Cambria Math" panose="02040503050406030204" pitchFamily="18" charset="0"/>
                              <a:ea typeface="Proxima Nova"/>
                              <a:cs typeface="Proxima Nova"/>
                              <a:sym typeface="Proxima Nova"/>
                            </a:rPr>
                            <m:t>2</m:t>
                          </m:r>
                        </m:sub>
                      </m:sSub>
                      <m:r>
                        <a:rPr lang="es-ES" sz="2000" i="1">
                          <a:solidFill>
                            <a:schemeClr val="accent3"/>
                          </a:solidFill>
                          <a:latin typeface="Cambria Math" panose="02040503050406030204" pitchFamily="18" charset="0"/>
                          <a:ea typeface="Proxima Nova"/>
                          <a:cs typeface="Proxima Nova"/>
                          <a:sym typeface="Proxima Nova"/>
                        </a:rPr>
                        <m:t>−</m:t>
                      </m:r>
                      <m:sSub>
                        <m:sSubPr>
                          <m:ctrlPr>
                            <a:rPr lang="es-ES" sz="2000" i="1">
                              <a:solidFill>
                                <a:schemeClr val="accent3"/>
                              </a:solidFill>
                              <a:latin typeface="Cambria Math" panose="02040503050406030204" pitchFamily="18" charset="0"/>
                              <a:ea typeface="Proxima Nova"/>
                              <a:cs typeface="Proxima Nova"/>
                              <a:sym typeface="Proxima Nova"/>
                            </a:rPr>
                          </m:ctrlPr>
                        </m:sSubPr>
                        <m:e>
                          <m:r>
                            <a:rPr lang="es-ES" sz="2000" i="1">
                              <a:solidFill>
                                <a:schemeClr val="accent3"/>
                              </a:solidFill>
                              <a:latin typeface="Cambria Math" panose="02040503050406030204" pitchFamily="18" charset="0"/>
                              <a:ea typeface="Proxima Nova"/>
                              <a:cs typeface="Proxima Nova"/>
                              <a:sym typeface="Proxima Nova"/>
                            </a:rPr>
                            <m:t>𝑦</m:t>
                          </m:r>
                        </m:e>
                        <m:sub>
                          <m:r>
                            <a:rPr lang="es-ES" sz="2000" b="0" i="1" smtClean="0">
                              <a:solidFill>
                                <a:schemeClr val="accent3"/>
                              </a:solidFill>
                              <a:latin typeface="Cambria Math" panose="02040503050406030204" pitchFamily="18" charset="0"/>
                              <a:ea typeface="Proxima Nova"/>
                              <a:cs typeface="Proxima Nova"/>
                              <a:sym typeface="Proxima Nova"/>
                            </a:rPr>
                            <m:t>2</m:t>
                          </m:r>
                        </m:sub>
                      </m:sSub>
                      <m:sSup>
                        <m:sSupPr>
                          <m:ctrlPr>
                            <a:rPr lang="es-ES" sz="2000" i="1">
                              <a:solidFill>
                                <a:schemeClr val="accent3"/>
                              </a:solidFill>
                              <a:latin typeface="Cambria Math" panose="02040503050406030204" pitchFamily="18" charset="0"/>
                              <a:ea typeface="Proxima Nova"/>
                              <a:cs typeface="Proxima Nova"/>
                              <a:sym typeface="Proxima Nova"/>
                            </a:rPr>
                          </m:ctrlPr>
                        </m:sSupPr>
                        <m:e>
                          <m:r>
                            <a:rPr lang="es-ES" sz="2000" i="1">
                              <a:solidFill>
                                <a:schemeClr val="accent3"/>
                              </a:solidFill>
                              <a:latin typeface="Cambria Math" panose="02040503050406030204" pitchFamily="18" charset="0"/>
                              <a:ea typeface="Proxima Nova"/>
                              <a:cs typeface="Proxima Nova"/>
                              <a:sym typeface="Proxima Nova"/>
                            </a:rPr>
                            <m:t>)</m:t>
                          </m:r>
                        </m:e>
                        <m:sup>
                          <m:r>
                            <a:rPr lang="es-ES" sz="2000" i="1">
                              <a:solidFill>
                                <a:schemeClr val="accent3"/>
                              </a:solidFill>
                              <a:latin typeface="Cambria Math" panose="02040503050406030204" pitchFamily="18" charset="0"/>
                              <a:ea typeface="Proxima Nova"/>
                              <a:cs typeface="Proxima Nova"/>
                              <a:sym typeface="Proxima Nova"/>
                            </a:rPr>
                            <m:t>2</m:t>
                          </m:r>
                        </m:sup>
                      </m:sSup>
                    </m:oMath>
                  </m:oMathPara>
                </a14:m>
                <a:endParaRPr lang="es-ES" sz="2000" b="0" i="1" dirty="0">
                  <a:solidFill>
                    <a:schemeClr val="accent3"/>
                  </a:solidFill>
                  <a:latin typeface="Cambria Math" panose="02040503050406030204" pitchFamily="18" charset="0"/>
                  <a:ea typeface="Proxima Nova"/>
                  <a:cs typeface="Proxima Nova"/>
                  <a:sym typeface="Proxima Nova"/>
                </a:endParaRPr>
              </a:p>
              <a:p>
                <a:r>
                  <a:rPr lang="es-ES" sz="2000" dirty="0">
                    <a:solidFill>
                      <a:schemeClr val="accent3"/>
                    </a:solidFill>
                    <a:ea typeface="Proxima Nova"/>
                    <a:cs typeface="Proxima Nova"/>
                    <a:sym typeface="Proxima Nova"/>
                  </a:rPr>
                  <a:t>	</a:t>
                </a:r>
                <a14:m>
                  <m:oMath xmlns:m="http://schemas.openxmlformats.org/officeDocument/2006/math">
                    <m:r>
                      <a:rPr lang="es-ES" sz="2000" i="1">
                        <a:solidFill>
                          <a:schemeClr val="accent3"/>
                        </a:solidFill>
                        <a:latin typeface="Cambria Math" panose="02040503050406030204" pitchFamily="18" charset="0"/>
                        <a:ea typeface="Proxima Nova"/>
                        <a:cs typeface="Proxima Nova"/>
                        <a:sym typeface="Proxima Nova"/>
                      </a:rPr>
                      <m:t>	</m:t>
                    </m:r>
                    <m:r>
                      <a:rPr lang="es-ES" sz="2000" b="0" i="1" smtClean="0">
                        <a:solidFill>
                          <a:schemeClr val="accent3"/>
                        </a:solidFill>
                        <a:latin typeface="Cambria Math" panose="02040503050406030204" pitchFamily="18" charset="0"/>
                        <a:ea typeface="Proxima Nova"/>
                        <a:cs typeface="Proxima Nova"/>
                        <a:sym typeface="Proxima Nova"/>
                      </a:rPr>
                      <m:t>⋮</m:t>
                    </m:r>
                  </m:oMath>
                </a14:m>
                <a:endParaRPr lang="es-ES" sz="2000" b="0" i="1" dirty="0">
                  <a:solidFill>
                    <a:schemeClr val="accent3"/>
                  </a:solidFill>
                  <a:latin typeface="Cambria Math" panose="02040503050406030204" pitchFamily="18" charset="0"/>
                  <a:ea typeface="Proxima Nova"/>
                  <a:cs typeface="Proxima Nova"/>
                  <a:sym typeface="Proxima Nova"/>
                </a:endParaRPr>
              </a:p>
              <a:p>
                <a:pPr/>
                <a14:m>
                  <m:oMathPara xmlns:m="http://schemas.openxmlformats.org/officeDocument/2006/math">
                    <m:oMathParaPr>
                      <m:jc m:val="left"/>
                    </m:oMathParaPr>
                    <m:oMath xmlns:m="http://schemas.openxmlformats.org/officeDocument/2006/math">
                      <m:sSubSup>
                        <m:sSubSupPr>
                          <m:ctrlPr>
                            <a:rPr lang="es-ES" sz="2000" i="1">
                              <a:solidFill>
                                <a:schemeClr val="accent3"/>
                              </a:solidFill>
                              <a:latin typeface="Cambria Math" panose="02040503050406030204" pitchFamily="18" charset="0"/>
                              <a:ea typeface="Proxima Nova"/>
                              <a:cs typeface="Proxima Nova"/>
                              <a:sym typeface="Proxima Nova"/>
                            </a:rPr>
                          </m:ctrlPr>
                        </m:sSubSupPr>
                        <m:e>
                          <m:r>
                            <a:rPr lang="es-ES" sz="2000" i="1">
                              <a:solidFill>
                                <a:schemeClr val="accent3"/>
                              </a:solidFill>
                              <a:latin typeface="Cambria Math" panose="02040503050406030204" pitchFamily="18" charset="0"/>
                              <a:ea typeface="Proxima Nova"/>
                              <a:cs typeface="Proxima Nova"/>
                              <a:sym typeface="Proxima Nova"/>
                            </a:rPr>
                            <m:t>𝜖</m:t>
                          </m:r>
                        </m:e>
                        <m:sub>
                          <m:r>
                            <a:rPr lang="es-ES" sz="2000" b="0" i="1" smtClean="0">
                              <a:solidFill>
                                <a:schemeClr val="accent3"/>
                              </a:solidFill>
                              <a:latin typeface="Cambria Math" panose="02040503050406030204" pitchFamily="18" charset="0"/>
                              <a:ea typeface="Proxima Nova"/>
                              <a:cs typeface="Proxima Nova"/>
                              <a:sym typeface="Proxima Nova"/>
                            </a:rPr>
                            <m:t>𝑛</m:t>
                          </m:r>
                        </m:sub>
                        <m:sup>
                          <m:r>
                            <a:rPr lang="es-ES" sz="2000" i="1">
                              <a:solidFill>
                                <a:schemeClr val="accent3"/>
                              </a:solidFill>
                              <a:latin typeface="Cambria Math" panose="02040503050406030204" pitchFamily="18" charset="0"/>
                              <a:ea typeface="Proxima Nova"/>
                              <a:cs typeface="Proxima Nova"/>
                              <a:sym typeface="Proxima Nova"/>
                            </a:rPr>
                            <m:t>2</m:t>
                          </m:r>
                        </m:sup>
                      </m:sSubSup>
                      <m:r>
                        <a:rPr lang="es-ES" sz="2000" i="1">
                          <a:solidFill>
                            <a:schemeClr val="accent3"/>
                          </a:solidFill>
                          <a:latin typeface="Cambria Math" panose="02040503050406030204" pitchFamily="18" charset="0"/>
                          <a:ea typeface="Proxima Nova"/>
                          <a:cs typeface="Proxima Nova"/>
                          <a:sym typeface="Proxima Nova"/>
                        </a:rPr>
                        <m:t>=</m:t>
                      </m:r>
                      <m:sSub>
                        <m:sSubPr>
                          <m:ctrlPr>
                            <a:rPr lang="es-ES" sz="2000" i="1">
                              <a:solidFill>
                                <a:schemeClr val="accent3"/>
                              </a:solidFill>
                              <a:latin typeface="Cambria Math" panose="02040503050406030204" pitchFamily="18" charset="0"/>
                              <a:ea typeface="Proxima Nova"/>
                              <a:cs typeface="Proxima Nova"/>
                              <a:sym typeface="Proxima Nova"/>
                            </a:rPr>
                          </m:ctrlPr>
                        </m:sSubPr>
                        <m:e>
                          <m:r>
                            <a:rPr lang="es-ES" sz="2000" i="1">
                              <a:solidFill>
                                <a:schemeClr val="accent3"/>
                              </a:solidFill>
                              <a:latin typeface="Cambria Math" panose="02040503050406030204" pitchFamily="18" charset="0"/>
                              <a:ea typeface="Proxima Nova"/>
                              <a:cs typeface="Proxima Nova"/>
                              <a:sym typeface="Proxima Nova"/>
                            </a:rPr>
                            <m:t>(</m:t>
                          </m:r>
                          <m:r>
                            <a:rPr lang="es-ES" sz="2000" i="1">
                              <a:solidFill>
                                <a:schemeClr val="accent3"/>
                              </a:solidFill>
                              <a:latin typeface="Cambria Math" panose="02040503050406030204" pitchFamily="18" charset="0"/>
                              <a:ea typeface="Proxima Nova"/>
                              <a:cs typeface="Proxima Nova"/>
                              <a:sym typeface="Proxima Nova"/>
                            </a:rPr>
                            <m:t>𝑤</m:t>
                          </m:r>
                        </m:e>
                        <m:sub>
                          <m:r>
                            <a:rPr lang="es-ES" sz="2000" i="1">
                              <a:solidFill>
                                <a:schemeClr val="accent3"/>
                              </a:solidFill>
                              <a:latin typeface="Cambria Math" panose="02040503050406030204" pitchFamily="18" charset="0"/>
                              <a:ea typeface="Proxima Nova"/>
                              <a:cs typeface="Proxima Nova"/>
                              <a:sym typeface="Proxima Nova"/>
                            </a:rPr>
                            <m:t>0</m:t>
                          </m:r>
                        </m:sub>
                      </m:sSub>
                      <m:r>
                        <a:rPr lang="es-ES" sz="2000" i="1">
                          <a:solidFill>
                            <a:schemeClr val="accent3"/>
                          </a:solidFill>
                          <a:latin typeface="Cambria Math" panose="02040503050406030204" pitchFamily="18" charset="0"/>
                          <a:ea typeface="Proxima Nova"/>
                          <a:cs typeface="Proxima Nova"/>
                          <a:sym typeface="Proxima Nova"/>
                        </a:rPr>
                        <m:t> + </m:t>
                      </m:r>
                      <m:sSub>
                        <m:sSubPr>
                          <m:ctrlPr>
                            <a:rPr lang="es-ES" sz="2000" i="1">
                              <a:solidFill>
                                <a:schemeClr val="accent3"/>
                              </a:solidFill>
                              <a:latin typeface="Cambria Math" panose="02040503050406030204" pitchFamily="18" charset="0"/>
                              <a:ea typeface="Proxima Nova"/>
                              <a:cs typeface="Proxima Nova"/>
                              <a:sym typeface="Proxima Nova"/>
                            </a:rPr>
                          </m:ctrlPr>
                        </m:sSubPr>
                        <m:e>
                          <m:r>
                            <a:rPr lang="es-ES" sz="2000" i="1">
                              <a:solidFill>
                                <a:schemeClr val="accent3"/>
                              </a:solidFill>
                              <a:latin typeface="Cambria Math" panose="02040503050406030204" pitchFamily="18" charset="0"/>
                              <a:ea typeface="Proxima Nova"/>
                              <a:cs typeface="Proxima Nova"/>
                              <a:sym typeface="Proxima Nova"/>
                            </a:rPr>
                            <m:t>𝑤</m:t>
                          </m:r>
                        </m:e>
                        <m:sub>
                          <m:r>
                            <a:rPr lang="es-ES" sz="2000" i="1">
                              <a:solidFill>
                                <a:schemeClr val="accent3"/>
                              </a:solidFill>
                              <a:latin typeface="Cambria Math" panose="02040503050406030204" pitchFamily="18" charset="0"/>
                              <a:ea typeface="Proxima Nova"/>
                              <a:cs typeface="Proxima Nova"/>
                              <a:sym typeface="Proxima Nova"/>
                            </a:rPr>
                            <m:t>1</m:t>
                          </m:r>
                        </m:sub>
                      </m:sSub>
                      <m:sSub>
                        <m:sSubPr>
                          <m:ctrlPr>
                            <a:rPr lang="es-ES" sz="2000" i="1">
                              <a:solidFill>
                                <a:schemeClr val="accent3"/>
                              </a:solidFill>
                              <a:latin typeface="Cambria Math" panose="02040503050406030204" pitchFamily="18" charset="0"/>
                              <a:ea typeface="Proxima Nova"/>
                              <a:cs typeface="Proxima Nova"/>
                              <a:sym typeface="Proxima Nova"/>
                            </a:rPr>
                          </m:ctrlPr>
                        </m:sSubPr>
                        <m:e>
                          <m:r>
                            <a:rPr lang="es-ES" sz="2000" i="1">
                              <a:solidFill>
                                <a:schemeClr val="accent3"/>
                              </a:solidFill>
                              <a:latin typeface="Cambria Math" panose="02040503050406030204" pitchFamily="18" charset="0"/>
                              <a:ea typeface="Proxima Nova"/>
                              <a:cs typeface="Proxima Nova"/>
                              <a:sym typeface="Proxima Nova"/>
                            </a:rPr>
                            <m:t>𝑥</m:t>
                          </m:r>
                        </m:e>
                        <m:sub>
                          <m:r>
                            <a:rPr lang="es-ES" sz="2000" b="0" i="1" smtClean="0">
                              <a:solidFill>
                                <a:schemeClr val="accent3"/>
                              </a:solidFill>
                              <a:latin typeface="Cambria Math" panose="02040503050406030204" pitchFamily="18" charset="0"/>
                              <a:ea typeface="Proxima Nova"/>
                              <a:cs typeface="Proxima Nova"/>
                              <a:sym typeface="Proxima Nova"/>
                            </a:rPr>
                            <m:t>𝑛</m:t>
                          </m:r>
                        </m:sub>
                      </m:sSub>
                      <m:r>
                        <a:rPr lang="es-ES" sz="2000" i="1">
                          <a:solidFill>
                            <a:schemeClr val="accent3"/>
                          </a:solidFill>
                          <a:latin typeface="Cambria Math" panose="02040503050406030204" pitchFamily="18" charset="0"/>
                          <a:ea typeface="Proxima Nova"/>
                          <a:cs typeface="Proxima Nova"/>
                          <a:sym typeface="Proxima Nova"/>
                        </a:rPr>
                        <m:t>−</m:t>
                      </m:r>
                      <m:sSub>
                        <m:sSubPr>
                          <m:ctrlPr>
                            <a:rPr lang="es-ES" sz="2000" i="1">
                              <a:solidFill>
                                <a:schemeClr val="accent3"/>
                              </a:solidFill>
                              <a:latin typeface="Cambria Math" panose="02040503050406030204" pitchFamily="18" charset="0"/>
                              <a:ea typeface="Proxima Nova"/>
                              <a:cs typeface="Proxima Nova"/>
                              <a:sym typeface="Proxima Nova"/>
                            </a:rPr>
                          </m:ctrlPr>
                        </m:sSubPr>
                        <m:e>
                          <m:r>
                            <a:rPr lang="es-ES" sz="2000" i="1">
                              <a:solidFill>
                                <a:schemeClr val="accent3"/>
                              </a:solidFill>
                              <a:latin typeface="Cambria Math" panose="02040503050406030204" pitchFamily="18" charset="0"/>
                              <a:ea typeface="Proxima Nova"/>
                              <a:cs typeface="Proxima Nova"/>
                              <a:sym typeface="Proxima Nova"/>
                            </a:rPr>
                            <m:t>𝑦</m:t>
                          </m:r>
                        </m:e>
                        <m:sub>
                          <m:r>
                            <a:rPr lang="es-ES" sz="2000" b="0" i="1" smtClean="0">
                              <a:solidFill>
                                <a:schemeClr val="accent3"/>
                              </a:solidFill>
                              <a:latin typeface="Cambria Math" panose="02040503050406030204" pitchFamily="18" charset="0"/>
                              <a:ea typeface="Proxima Nova"/>
                              <a:cs typeface="Proxima Nova"/>
                              <a:sym typeface="Proxima Nova"/>
                            </a:rPr>
                            <m:t>𝑛</m:t>
                          </m:r>
                        </m:sub>
                      </m:sSub>
                      <m:sSup>
                        <m:sSupPr>
                          <m:ctrlPr>
                            <a:rPr lang="es-ES" sz="2000" i="1">
                              <a:solidFill>
                                <a:schemeClr val="accent3"/>
                              </a:solidFill>
                              <a:latin typeface="Cambria Math" panose="02040503050406030204" pitchFamily="18" charset="0"/>
                              <a:ea typeface="Proxima Nova"/>
                              <a:cs typeface="Proxima Nova"/>
                              <a:sym typeface="Proxima Nova"/>
                            </a:rPr>
                          </m:ctrlPr>
                        </m:sSupPr>
                        <m:e>
                          <m:r>
                            <a:rPr lang="es-ES" sz="2000" i="1">
                              <a:solidFill>
                                <a:schemeClr val="accent3"/>
                              </a:solidFill>
                              <a:latin typeface="Cambria Math" panose="02040503050406030204" pitchFamily="18" charset="0"/>
                              <a:ea typeface="Proxima Nova"/>
                              <a:cs typeface="Proxima Nova"/>
                              <a:sym typeface="Proxima Nova"/>
                            </a:rPr>
                            <m:t>)</m:t>
                          </m:r>
                        </m:e>
                        <m:sup>
                          <m:r>
                            <a:rPr lang="es-ES" sz="2000" i="1">
                              <a:solidFill>
                                <a:schemeClr val="accent3"/>
                              </a:solidFill>
                              <a:latin typeface="Cambria Math" panose="02040503050406030204" pitchFamily="18" charset="0"/>
                              <a:ea typeface="Proxima Nova"/>
                              <a:cs typeface="Proxima Nova"/>
                              <a:sym typeface="Proxima Nova"/>
                            </a:rPr>
                            <m:t>2</m:t>
                          </m:r>
                        </m:sup>
                      </m:sSup>
                    </m:oMath>
                  </m:oMathPara>
                </a14:m>
                <a:endParaRPr lang="es-ES" sz="1800" b="0" i="1" dirty="0">
                  <a:solidFill>
                    <a:schemeClr val="accent3"/>
                  </a:solidFill>
                  <a:latin typeface="Cambria Math" panose="02040503050406030204" pitchFamily="18" charset="0"/>
                  <a:ea typeface="Proxima Nova"/>
                  <a:cs typeface="Proxima Nova"/>
                  <a:sym typeface="Proxima Nova"/>
                </a:endParaRPr>
              </a:p>
              <a:p>
                <a:endParaRPr lang="es-ES" sz="1800" b="0" i="1" dirty="0">
                  <a:solidFill>
                    <a:schemeClr val="accent3"/>
                  </a:solidFill>
                  <a:latin typeface="Cambria Math" panose="02040503050406030204" pitchFamily="18" charset="0"/>
                  <a:ea typeface="Proxima Nova"/>
                  <a:cs typeface="Proxima Nova"/>
                  <a:sym typeface="Proxima Nova"/>
                </a:endParaRPr>
              </a:p>
              <a:p>
                <a:endParaRPr lang="es-ES" sz="1800" i="1" dirty="0">
                  <a:solidFill>
                    <a:schemeClr val="accent3"/>
                  </a:solidFill>
                  <a:latin typeface="Cambria Math" panose="02040503050406030204" pitchFamily="18" charset="0"/>
                  <a:ea typeface="Proxima Nova"/>
                  <a:cs typeface="Proxima Nova"/>
                  <a:sym typeface="Proxima Nova"/>
                </a:endParaRPr>
              </a:p>
            </p:txBody>
          </p:sp>
        </mc:Choice>
        <mc:Fallback>
          <p:sp>
            <p:nvSpPr>
              <p:cNvPr id="16" name="CuadroTexto 15">
                <a:extLst>
                  <a:ext uri="{FF2B5EF4-FFF2-40B4-BE49-F238E27FC236}">
                    <a16:creationId xmlns:a16="http://schemas.microsoft.com/office/drawing/2014/main" id="{13FFA260-EB26-41DB-BEA3-DF3B738120CC}"/>
                  </a:ext>
                </a:extLst>
              </p:cNvPr>
              <p:cNvSpPr txBox="1">
                <a:spLocks noRot="1" noChangeAspect="1" noMove="1" noResize="1" noEditPoints="1" noAdjustHandles="1" noChangeArrowheads="1" noChangeShapeType="1" noTextEdit="1"/>
              </p:cNvSpPr>
              <p:nvPr/>
            </p:nvSpPr>
            <p:spPr>
              <a:xfrm>
                <a:off x="854256" y="3816869"/>
                <a:ext cx="3798267" cy="1924501"/>
              </a:xfrm>
              <a:prstGeom prst="rect">
                <a:avLst/>
              </a:prstGeom>
              <a:blipFill>
                <a:blip r:embed="rId7"/>
                <a:stretch>
                  <a:fillRect/>
                </a:stretch>
              </a:blipFill>
            </p:spPr>
            <p:txBody>
              <a:bodyPr/>
              <a:lstStyle/>
              <a:p>
                <a:r>
                  <a:rPr lang="es-ES">
                    <a:noFill/>
                  </a:rPr>
                  <a:t> </a:t>
                </a:r>
              </a:p>
            </p:txBody>
          </p:sp>
        </mc:Fallback>
      </mc:AlternateContent>
      <p:sp>
        <p:nvSpPr>
          <p:cNvPr id="17" name="Rectángulo 16">
            <a:extLst>
              <a:ext uri="{FF2B5EF4-FFF2-40B4-BE49-F238E27FC236}">
                <a16:creationId xmlns:a16="http://schemas.microsoft.com/office/drawing/2014/main" id="{600AD84F-892D-409D-84C4-A14CAB71A044}"/>
              </a:ext>
            </a:extLst>
          </p:cNvPr>
          <p:cNvSpPr/>
          <p:nvPr/>
        </p:nvSpPr>
        <p:spPr>
          <a:xfrm>
            <a:off x="1525307" y="3867359"/>
            <a:ext cx="2063666" cy="125267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 la derecha 17">
            <a:extLst>
              <a:ext uri="{FF2B5EF4-FFF2-40B4-BE49-F238E27FC236}">
                <a16:creationId xmlns:a16="http://schemas.microsoft.com/office/drawing/2014/main" id="{00C0EABE-95DF-4609-80D2-68BFBDDA343B}"/>
              </a:ext>
            </a:extLst>
          </p:cNvPr>
          <p:cNvSpPr/>
          <p:nvPr/>
        </p:nvSpPr>
        <p:spPr>
          <a:xfrm>
            <a:off x="3774743" y="4389569"/>
            <a:ext cx="544186" cy="423333"/>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mc:Choice xmlns:a14="http://schemas.microsoft.com/office/drawing/2010/main" Requires="a14">
          <p:sp>
            <p:nvSpPr>
              <p:cNvPr id="20" name="CuadroTexto 19">
                <a:extLst>
                  <a:ext uri="{FF2B5EF4-FFF2-40B4-BE49-F238E27FC236}">
                    <a16:creationId xmlns:a16="http://schemas.microsoft.com/office/drawing/2014/main" id="{30AED2EB-62A2-4056-A6B7-366AEDFEA223}"/>
                  </a:ext>
                </a:extLst>
              </p:cNvPr>
              <p:cNvSpPr txBox="1"/>
              <p:nvPr/>
            </p:nvSpPr>
            <p:spPr>
              <a:xfrm>
                <a:off x="4572000" y="3905859"/>
                <a:ext cx="3344369" cy="132587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s-ES" sz="2000" b="0" i="1" smtClean="0">
                              <a:solidFill>
                                <a:schemeClr val="accent3"/>
                              </a:solidFill>
                              <a:latin typeface="Cambria Math" panose="02040503050406030204" pitchFamily="18" charset="0"/>
                              <a:sym typeface="Proxima Nova"/>
                            </a:rPr>
                          </m:ctrlPr>
                        </m:sSupPr>
                        <m:e>
                          <m:d>
                            <m:dPr>
                              <m:ctrlPr>
                                <a:rPr lang="es-ES" sz="2000" b="0" i="1" smtClean="0">
                                  <a:solidFill>
                                    <a:schemeClr val="accent3"/>
                                  </a:solidFill>
                                  <a:latin typeface="Cambria Math" panose="02040503050406030204" pitchFamily="18" charset="0"/>
                                  <a:sym typeface="Proxima Nova"/>
                                </a:rPr>
                              </m:ctrlPr>
                            </m:dPr>
                            <m:e>
                              <m:d>
                                <m:dPr>
                                  <m:begChr m:val="["/>
                                  <m:endChr m:val="]"/>
                                  <m:ctrlPr>
                                    <a:rPr lang="es-ES" sz="2000" i="1">
                                      <a:solidFill>
                                        <a:schemeClr val="accent3"/>
                                      </a:solidFill>
                                      <a:latin typeface="Cambria Math" panose="02040503050406030204" pitchFamily="18" charset="0"/>
                                      <a:sym typeface="Proxima Nova"/>
                                    </a:rPr>
                                  </m:ctrlPr>
                                </m:dPr>
                                <m:e>
                                  <m:m>
                                    <m:mPr>
                                      <m:mcs>
                                        <m:mc>
                                          <m:mcPr>
                                            <m:count m:val="2"/>
                                            <m:mcJc m:val="center"/>
                                          </m:mcPr>
                                        </m:mc>
                                      </m:mcs>
                                      <m:ctrlPr>
                                        <a:rPr lang="es-ES" sz="2000" i="1">
                                          <a:solidFill>
                                            <a:schemeClr val="accent3"/>
                                          </a:solidFill>
                                          <a:latin typeface="Cambria Math" panose="02040503050406030204" pitchFamily="18" charset="0"/>
                                          <a:sym typeface="Proxima Nova"/>
                                        </a:rPr>
                                      </m:ctrlPr>
                                    </m:mPr>
                                    <m:mr>
                                      <m:e>
                                        <m:r>
                                          <m:rPr>
                                            <m:brk m:alnAt="7"/>
                                          </m:rPr>
                                          <a:rPr lang="es-ES" sz="2000" i="1">
                                            <a:solidFill>
                                              <a:schemeClr val="accent3"/>
                                            </a:solidFill>
                                            <a:latin typeface="Cambria Math" panose="02040503050406030204" pitchFamily="18" charset="0"/>
                                            <a:sym typeface="Proxima Nova"/>
                                          </a:rPr>
                                          <m:t>1</m:t>
                                        </m:r>
                                      </m:e>
                                      <m:e>
                                        <m:sSub>
                                          <m:sSubPr>
                                            <m:ctrlPr>
                                              <a:rPr lang="es-ES" sz="2000" i="1">
                                                <a:solidFill>
                                                  <a:schemeClr val="accent3"/>
                                                </a:solidFill>
                                                <a:latin typeface="Cambria Math" panose="02040503050406030204" pitchFamily="18" charset="0"/>
                                                <a:sym typeface="Proxima Nova"/>
                                              </a:rPr>
                                            </m:ctrlPr>
                                          </m:sSubPr>
                                          <m:e>
                                            <m:r>
                                              <a:rPr lang="es-ES" sz="2000" i="1">
                                                <a:solidFill>
                                                  <a:schemeClr val="accent3"/>
                                                </a:solidFill>
                                                <a:latin typeface="Cambria Math" panose="02040503050406030204" pitchFamily="18" charset="0"/>
                                                <a:sym typeface="Proxima Nova"/>
                                              </a:rPr>
                                              <m:t>𝑥</m:t>
                                            </m:r>
                                          </m:e>
                                          <m:sub>
                                            <m:r>
                                              <a:rPr lang="es-ES" sz="2000" i="1">
                                                <a:solidFill>
                                                  <a:schemeClr val="accent3"/>
                                                </a:solidFill>
                                                <a:latin typeface="Cambria Math" panose="02040503050406030204" pitchFamily="18" charset="0"/>
                                                <a:sym typeface="Proxima Nova"/>
                                              </a:rPr>
                                              <m:t>1</m:t>
                                            </m:r>
                                          </m:sub>
                                        </m:sSub>
                                      </m:e>
                                    </m:mr>
                                    <m:mr>
                                      <m:e>
                                        <m:r>
                                          <a:rPr lang="es-ES" sz="2000" i="1">
                                            <a:solidFill>
                                              <a:schemeClr val="accent3"/>
                                            </a:solidFill>
                                            <a:latin typeface="Cambria Math" panose="02040503050406030204" pitchFamily="18" charset="0"/>
                                            <a:sym typeface="Proxima Nova"/>
                                          </a:rPr>
                                          <m:t>1</m:t>
                                        </m:r>
                                      </m:e>
                                      <m:e>
                                        <m:sSub>
                                          <m:sSubPr>
                                            <m:ctrlPr>
                                              <a:rPr lang="es-ES" sz="2000" i="1">
                                                <a:solidFill>
                                                  <a:schemeClr val="accent3"/>
                                                </a:solidFill>
                                                <a:latin typeface="Cambria Math" panose="02040503050406030204" pitchFamily="18" charset="0"/>
                                                <a:sym typeface="Proxima Nova"/>
                                              </a:rPr>
                                            </m:ctrlPr>
                                          </m:sSubPr>
                                          <m:e>
                                            <m:r>
                                              <a:rPr lang="es-ES" sz="2000" i="1">
                                                <a:solidFill>
                                                  <a:schemeClr val="accent3"/>
                                                </a:solidFill>
                                                <a:latin typeface="Cambria Math" panose="02040503050406030204" pitchFamily="18" charset="0"/>
                                                <a:sym typeface="Proxima Nova"/>
                                              </a:rPr>
                                              <m:t>𝑥</m:t>
                                            </m:r>
                                          </m:e>
                                          <m:sub>
                                            <m:r>
                                              <a:rPr lang="es-ES" sz="2000" i="1">
                                                <a:solidFill>
                                                  <a:schemeClr val="accent3"/>
                                                </a:solidFill>
                                                <a:latin typeface="Cambria Math" panose="02040503050406030204" pitchFamily="18" charset="0"/>
                                                <a:sym typeface="Proxima Nova"/>
                                              </a:rPr>
                                              <m:t>2</m:t>
                                            </m:r>
                                          </m:sub>
                                        </m:sSub>
                                      </m:e>
                                    </m:mr>
                                    <m:mr>
                                      <m:e>
                                        <m:r>
                                          <a:rPr lang="es-ES" sz="2000" i="1">
                                            <a:solidFill>
                                              <a:schemeClr val="accent3"/>
                                            </a:solidFill>
                                            <a:latin typeface="Cambria Math" panose="02040503050406030204" pitchFamily="18" charset="0"/>
                                            <a:sym typeface="Proxima Nova"/>
                                          </a:rPr>
                                          <m:t>⋮</m:t>
                                        </m:r>
                                      </m:e>
                                      <m:e>
                                        <m:r>
                                          <a:rPr lang="es-ES" sz="2000" i="1">
                                            <a:solidFill>
                                              <a:schemeClr val="accent3"/>
                                            </a:solidFill>
                                            <a:latin typeface="Cambria Math" panose="02040503050406030204" pitchFamily="18" charset="0"/>
                                            <a:sym typeface="Proxima Nova"/>
                                          </a:rPr>
                                          <m:t>⋮</m:t>
                                        </m:r>
                                      </m:e>
                                    </m:mr>
                                    <m:mr>
                                      <m:e>
                                        <m:r>
                                          <a:rPr lang="es-ES" sz="2000" i="1">
                                            <a:solidFill>
                                              <a:schemeClr val="accent3"/>
                                            </a:solidFill>
                                            <a:latin typeface="Cambria Math" panose="02040503050406030204" pitchFamily="18" charset="0"/>
                                            <a:sym typeface="Proxima Nova"/>
                                          </a:rPr>
                                          <m:t>1</m:t>
                                        </m:r>
                                      </m:e>
                                      <m:e>
                                        <m:sSub>
                                          <m:sSubPr>
                                            <m:ctrlPr>
                                              <a:rPr lang="es-ES" sz="2000" i="1">
                                                <a:solidFill>
                                                  <a:schemeClr val="accent3"/>
                                                </a:solidFill>
                                                <a:latin typeface="Cambria Math" panose="02040503050406030204" pitchFamily="18" charset="0"/>
                                                <a:sym typeface="Proxima Nova"/>
                                              </a:rPr>
                                            </m:ctrlPr>
                                          </m:sSubPr>
                                          <m:e>
                                            <m:r>
                                              <a:rPr lang="es-ES" sz="2000" i="1">
                                                <a:solidFill>
                                                  <a:schemeClr val="accent3"/>
                                                </a:solidFill>
                                                <a:latin typeface="Cambria Math" panose="02040503050406030204" pitchFamily="18" charset="0"/>
                                                <a:sym typeface="Proxima Nova"/>
                                              </a:rPr>
                                              <m:t>𝑥</m:t>
                                            </m:r>
                                          </m:e>
                                          <m:sub>
                                            <m:r>
                                              <a:rPr lang="es-ES" sz="2000" i="1">
                                                <a:solidFill>
                                                  <a:schemeClr val="accent3"/>
                                                </a:solidFill>
                                                <a:latin typeface="Cambria Math" panose="02040503050406030204" pitchFamily="18" charset="0"/>
                                                <a:sym typeface="Proxima Nova"/>
                                              </a:rPr>
                                              <m:t>𝑛</m:t>
                                            </m:r>
                                          </m:sub>
                                        </m:sSub>
                                      </m:e>
                                    </m:mr>
                                  </m:m>
                                </m:e>
                              </m:d>
                              <m:r>
                                <a:rPr lang="es-ES" sz="2000" i="1">
                                  <a:solidFill>
                                    <a:schemeClr val="accent3"/>
                                  </a:solidFill>
                                  <a:latin typeface="Cambria Math" panose="02040503050406030204" pitchFamily="18" charset="0"/>
                                  <a:sym typeface="Proxima Nova"/>
                                </a:rPr>
                                <m:t> </m:t>
                              </m:r>
                              <m:d>
                                <m:dPr>
                                  <m:begChr m:val="["/>
                                  <m:endChr m:val="]"/>
                                  <m:ctrlPr>
                                    <a:rPr lang="es-ES" sz="2000" i="1">
                                      <a:solidFill>
                                        <a:schemeClr val="accent3"/>
                                      </a:solidFill>
                                      <a:latin typeface="Cambria Math" panose="02040503050406030204" pitchFamily="18" charset="0"/>
                                      <a:sym typeface="Proxima Nova"/>
                                    </a:rPr>
                                  </m:ctrlPr>
                                </m:dPr>
                                <m:e>
                                  <m:m>
                                    <m:mPr>
                                      <m:mcs>
                                        <m:mc>
                                          <m:mcPr>
                                            <m:count m:val="1"/>
                                            <m:mcJc m:val="center"/>
                                          </m:mcPr>
                                        </m:mc>
                                      </m:mcs>
                                      <m:ctrlPr>
                                        <a:rPr lang="es-ES" sz="2000" i="1">
                                          <a:solidFill>
                                            <a:schemeClr val="accent3"/>
                                          </a:solidFill>
                                          <a:latin typeface="Cambria Math" panose="02040503050406030204" pitchFamily="18" charset="0"/>
                                          <a:sym typeface="Proxima Nova"/>
                                        </a:rPr>
                                      </m:ctrlPr>
                                    </m:mPr>
                                    <m:mr>
                                      <m:e>
                                        <m:sSub>
                                          <m:sSubPr>
                                            <m:ctrlPr>
                                              <a:rPr lang="es-ES" sz="2000" i="1">
                                                <a:solidFill>
                                                  <a:schemeClr val="accent3"/>
                                                </a:solidFill>
                                                <a:latin typeface="Cambria Math" panose="02040503050406030204" pitchFamily="18" charset="0"/>
                                                <a:sym typeface="Proxima Nova"/>
                                              </a:rPr>
                                            </m:ctrlPr>
                                          </m:sSubPr>
                                          <m:e>
                                            <m:r>
                                              <m:rPr>
                                                <m:brk m:alnAt="7"/>
                                              </m:rPr>
                                              <a:rPr lang="es-ES" sz="2000" i="1">
                                                <a:solidFill>
                                                  <a:schemeClr val="accent3"/>
                                                </a:solidFill>
                                                <a:latin typeface="Cambria Math" panose="02040503050406030204" pitchFamily="18" charset="0"/>
                                                <a:sym typeface="Proxima Nova"/>
                                              </a:rPr>
                                              <m:t>𝑤</m:t>
                                            </m:r>
                                          </m:e>
                                          <m:sub>
                                            <m:r>
                                              <m:rPr>
                                                <m:brk m:alnAt="7"/>
                                              </m:rPr>
                                              <a:rPr lang="es-ES" sz="2000" i="1">
                                                <a:solidFill>
                                                  <a:schemeClr val="accent3"/>
                                                </a:solidFill>
                                                <a:latin typeface="Cambria Math" panose="02040503050406030204" pitchFamily="18" charset="0"/>
                                                <a:sym typeface="Proxima Nova"/>
                                              </a:rPr>
                                              <m:t>0</m:t>
                                            </m:r>
                                          </m:sub>
                                        </m:sSub>
                                      </m:e>
                                    </m:mr>
                                    <m:mr>
                                      <m:e>
                                        <m:sSub>
                                          <m:sSubPr>
                                            <m:ctrlPr>
                                              <a:rPr lang="es-ES" sz="2000" i="1">
                                                <a:solidFill>
                                                  <a:schemeClr val="accent3"/>
                                                </a:solidFill>
                                                <a:latin typeface="Cambria Math" panose="02040503050406030204" pitchFamily="18" charset="0"/>
                                                <a:sym typeface="Proxima Nova"/>
                                              </a:rPr>
                                            </m:ctrlPr>
                                          </m:sSubPr>
                                          <m:e>
                                            <m:r>
                                              <a:rPr lang="es-ES" sz="2000" i="1">
                                                <a:solidFill>
                                                  <a:schemeClr val="accent3"/>
                                                </a:solidFill>
                                                <a:latin typeface="Cambria Math" panose="02040503050406030204" pitchFamily="18" charset="0"/>
                                                <a:sym typeface="Proxima Nova"/>
                                              </a:rPr>
                                              <m:t>𝑤</m:t>
                                            </m:r>
                                          </m:e>
                                          <m:sub>
                                            <m:r>
                                              <a:rPr lang="es-ES" sz="2000" i="1">
                                                <a:solidFill>
                                                  <a:schemeClr val="accent3"/>
                                                </a:solidFill>
                                                <a:latin typeface="Cambria Math" panose="02040503050406030204" pitchFamily="18" charset="0"/>
                                                <a:sym typeface="Proxima Nova"/>
                                              </a:rPr>
                                              <m:t>1</m:t>
                                            </m:r>
                                          </m:sub>
                                        </m:sSub>
                                      </m:e>
                                    </m:mr>
                                  </m:m>
                                </m:e>
                              </m:d>
                              <m:r>
                                <a:rPr lang="es-ES" sz="2000" i="1">
                                  <a:solidFill>
                                    <a:schemeClr val="accent3"/>
                                  </a:solidFill>
                                  <a:latin typeface="Cambria Math" panose="02040503050406030204" pitchFamily="18" charset="0"/>
                                  <a:sym typeface="Proxima Nova"/>
                                </a:rPr>
                                <m:t>−</m:t>
                              </m:r>
                              <m:d>
                                <m:dPr>
                                  <m:begChr m:val="["/>
                                  <m:endChr m:val="]"/>
                                  <m:ctrlPr>
                                    <a:rPr lang="es-ES" sz="1800" i="1">
                                      <a:solidFill>
                                        <a:schemeClr val="accent3"/>
                                      </a:solidFill>
                                      <a:latin typeface="Cambria Math" panose="02040503050406030204" pitchFamily="18" charset="0"/>
                                      <a:sym typeface="Proxima Nova"/>
                                    </a:rPr>
                                  </m:ctrlPr>
                                </m:dPr>
                                <m:e>
                                  <m:m>
                                    <m:mPr>
                                      <m:mcs>
                                        <m:mc>
                                          <m:mcPr>
                                            <m:count m:val="1"/>
                                            <m:mcJc m:val="center"/>
                                          </m:mcPr>
                                        </m:mc>
                                      </m:mcs>
                                      <m:ctrlPr>
                                        <a:rPr lang="es-ES" sz="1800" i="1">
                                          <a:solidFill>
                                            <a:schemeClr val="accent3"/>
                                          </a:solidFill>
                                          <a:latin typeface="Cambria Math" panose="02040503050406030204" pitchFamily="18" charset="0"/>
                                          <a:sym typeface="Proxima Nova"/>
                                        </a:rPr>
                                      </m:ctrlPr>
                                    </m:mPr>
                                    <m:mr>
                                      <m:e>
                                        <m:sSub>
                                          <m:sSubPr>
                                            <m:ctrlPr>
                                              <a:rPr lang="es-ES" sz="1800" i="1">
                                                <a:solidFill>
                                                  <a:schemeClr val="accent3"/>
                                                </a:solidFill>
                                                <a:latin typeface="Cambria Math" panose="02040503050406030204" pitchFamily="18" charset="0"/>
                                                <a:sym typeface="Proxima Nova"/>
                                              </a:rPr>
                                            </m:ctrlPr>
                                          </m:sSubPr>
                                          <m:e>
                                            <m:r>
                                              <a:rPr lang="es-ES" sz="1800" i="1">
                                                <a:solidFill>
                                                  <a:schemeClr val="accent3"/>
                                                </a:solidFill>
                                                <a:latin typeface="Cambria Math" panose="02040503050406030204" pitchFamily="18" charset="0"/>
                                                <a:sym typeface="Proxima Nova"/>
                                              </a:rPr>
                                              <m:t>𝑦</m:t>
                                            </m:r>
                                          </m:e>
                                          <m:sub>
                                            <m:r>
                                              <a:rPr lang="es-ES" sz="1800" i="1">
                                                <a:solidFill>
                                                  <a:schemeClr val="accent3"/>
                                                </a:solidFill>
                                                <a:latin typeface="Cambria Math" panose="02040503050406030204" pitchFamily="18" charset="0"/>
                                                <a:sym typeface="Proxima Nova"/>
                                              </a:rPr>
                                              <m:t>1</m:t>
                                            </m:r>
                                          </m:sub>
                                        </m:sSub>
                                      </m:e>
                                    </m:mr>
                                    <m:mr>
                                      <m:e>
                                        <m:sSub>
                                          <m:sSubPr>
                                            <m:ctrlPr>
                                              <a:rPr lang="es-ES" sz="1800" i="1">
                                                <a:solidFill>
                                                  <a:schemeClr val="accent3"/>
                                                </a:solidFill>
                                                <a:latin typeface="Cambria Math" panose="02040503050406030204" pitchFamily="18" charset="0"/>
                                                <a:sym typeface="Proxima Nova"/>
                                              </a:rPr>
                                            </m:ctrlPr>
                                          </m:sSubPr>
                                          <m:e>
                                            <m:r>
                                              <a:rPr lang="es-ES" sz="1800" i="1">
                                                <a:solidFill>
                                                  <a:schemeClr val="accent3"/>
                                                </a:solidFill>
                                                <a:latin typeface="Cambria Math" panose="02040503050406030204" pitchFamily="18" charset="0"/>
                                                <a:sym typeface="Proxima Nova"/>
                                              </a:rPr>
                                              <m:t>𝑦</m:t>
                                            </m:r>
                                          </m:e>
                                          <m:sub>
                                            <m:r>
                                              <a:rPr lang="es-ES" sz="1800" i="1">
                                                <a:solidFill>
                                                  <a:schemeClr val="accent3"/>
                                                </a:solidFill>
                                                <a:latin typeface="Cambria Math" panose="02040503050406030204" pitchFamily="18" charset="0"/>
                                                <a:sym typeface="Proxima Nova"/>
                                              </a:rPr>
                                              <m:t>2</m:t>
                                            </m:r>
                                          </m:sub>
                                        </m:sSub>
                                      </m:e>
                                    </m:mr>
                                    <m:mr>
                                      <m:e>
                                        <m:r>
                                          <a:rPr lang="es-ES" sz="1800" i="1">
                                            <a:solidFill>
                                              <a:schemeClr val="accent3"/>
                                            </a:solidFill>
                                            <a:latin typeface="Cambria Math" panose="02040503050406030204" pitchFamily="18" charset="0"/>
                                            <a:sym typeface="Proxima Nova"/>
                                          </a:rPr>
                                          <m:t>⋮</m:t>
                                        </m:r>
                                      </m:e>
                                    </m:mr>
                                    <m:mr>
                                      <m:e>
                                        <m:sSub>
                                          <m:sSubPr>
                                            <m:ctrlPr>
                                              <a:rPr lang="es-ES" sz="1800" i="1">
                                                <a:solidFill>
                                                  <a:schemeClr val="accent3"/>
                                                </a:solidFill>
                                                <a:latin typeface="Cambria Math" panose="02040503050406030204" pitchFamily="18" charset="0"/>
                                                <a:sym typeface="Proxima Nova"/>
                                              </a:rPr>
                                            </m:ctrlPr>
                                          </m:sSubPr>
                                          <m:e>
                                            <m:r>
                                              <a:rPr lang="es-ES" sz="1800" i="1">
                                                <a:solidFill>
                                                  <a:schemeClr val="accent3"/>
                                                </a:solidFill>
                                                <a:latin typeface="Cambria Math" panose="02040503050406030204" pitchFamily="18" charset="0"/>
                                                <a:sym typeface="Proxima Nova"/>
                                              </a:rPr>
                                              <m:t>𝑦</m:t>
                                            </m:r>
                                          </m:e>
                                          <m:sub>
                                            <m:r>
                                              <a:rPr lang="es-ES" sz="1800" i="1">
                                                <a:solidFill>
                                                  <a:schemeClr val="accent3"/>
                                                </a:solidFill>
                                                <a:latin typeface="Cambria Math" panose="02040503050406030204" pitchFamily="18" charset="0"/>
                                                <a:sym typeface="Proxima Nova"/>
                                              </a:rPr>
                                              <m:t>𝑛</m:t>
                                            </m:r>
                                          </m:sub>
                                        </m:sSub>
                                      </m:e>
                                    </m:mr>
                                  </m:m>
                                </m:e>
                              </m:d>
                            </m:e>
                          </m:d>
                        </m:e>
                        <m:sup>
                          <m:r>
                            <a:rPr lang="es-ES" sz="2000" b="0" i="1" smtClean="0">
                              <a:solidFill>
                                <a:schemeClr val="accent3"/>
                              </a:solidFill>
                              <a:latin typeface="Cambria Math" panose="02040503050406030204" pitchFamily="18" charset="0"/>
                              <a:sym typeface="Proxima Nova"/>
                            </a:rPr>
                            <m:t>2</m:t>
                          </m:r>
                        </m:sup>
                      </m:sSup>
                    </m:oMath>
                  </m:oMathPara>
                </a14:m>
                <a:endParaRPr lang="es-ES" sz="1800" b="0" i="1" dirty="0">
                  <a:solidFill>
                    <a:schemeClr val="accent3"/>
                  </a:solidFill>
                  <a:latin typeface="Cambria Math" panose="02040503050406030204" pitchFamily="18" charset="0"/>
                  <a:ea typeface="Proxima Nova"/>
                  <a:cs typeface="Proxima Nova"/>
                  <a:sym typeface="Proxima Nova"/>
                </a:endParaRPr>
              </a:p>
            </p:txBody>
          </p:sp>
        </mc:Choice>
        <mc:Fallback>
          <p:sp>
            <p:nvSpPr>
              <p:cNvPr id="20" name="CuadroTexto 19">
                <a:extLst>
                  <a:ext uri="{FF2B5EF4-FFF2-40B4-BE49-F238E27FC236}">
                    <a16:creationId xmlns:a16="http://schemas.microsoft.com/office/drawing/2014/main" id="{30AED2EB-62A2-4056-A6B7-366AEDFEA223}"/>
                  </a:ext>
                </a:extLst>
              </p:cNvPr>
              <p:cNvSpPr txBox="1">
                <a:spLocks noRot="1" noChangeAspect="1" noMove="1" noResize="1" noEditPoints="1" noAdjustHandles="1" noChangeArrowheads="1" noChangeShapeType="1" noTextEdit="1"/>
              </p:cNvSpPr>
              <p:nvPr/>
            </p:nvSpPr>
            <p:spPr>
              <a:xfrm>
                <a:off x="4572000" y="3905859"/>
                <a:ext cx="3344369" cy="1325876"/>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22" name="CuadroTexto 21">
                <a:extLst>
                  <a:ext uri="{FF2B5EF4-FFF2-40B4-BE49-F238E27FC236}">
                    <a16:creationId xmlns:a16="http://schemas.microsoft.com/office/drawing/2014/main" id="{31CB3D04-EEA2-4E17-ABAA-7FC6CDE0ABE0}"/>
                  </a:ext>
                </a:extLst>
              </p:cNvPr>
              <p:cNvSpPr txBox="1"/>
              <p:nvPr/>
            </p:nvSpPr>
            <p:spPr>
              <a:xfrm>
                <a:off x="3774743" y="3344340"/>
                <a:ext cx="4762500"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s-ES" sz="3600" b="0" i="1" smtClean="0">
                              <a:solidFill>
                                <a:schemeClr val="accent3"/>
                              </a:solidFill>
                              <a:latin typeface="Cambria Math" panose="02040503050406030204" pitchFamily="18" charset="0"/>
                              <a:ea typeface="Proxima Nova"/>
                              <a:cs typeface="Proxima Nova"/>
                              <a:sym typeface="Proxima Nova"/>
                            </a:rPr>
                          </m:ctrlPr>
                        </m:sSupPr>
                        <m:e>
                          <m:d>
                            <m:dPr>
                              <m:begChr m:val="|"/>
                              <m:endChr m:val="|"/>
                              <m:ctrlPr>
                                <a:rPr lang="es-ES" sz="3600" b="0" i="1" smtClean="0">
                                  <a:solidFill>
                                    <a:schemeClr val="accent3"/>
                                  </a:solidFill>
                                  <a:latin typeface="Cambria Math" panose="02040503050406030204" pitchFamily="18" charset="0"/>
                                  <a:ea typeface="Proxima Nova"/>
                                  <a:cs typeface="Proxima Nova"/>
                                  <a:sym typeface="Proxima Nova"/>
                                </a:rPr>
                              </m:ctrlPr>
                            </m:dPr>
                            <m:e>
                              <m:r>
                                <a:rPr lang="es-ES" sz="3600" b="0" i="1" smtClean="0">
                                  <a:solidFill>
                                    <a:schemeClr val="accent3"/>
                                  </a:solidFill>
                                  <a:latin typeface="Cambria Math" panose="02040503050406030204" pitchFamily="18" charset="0"/>
                                  <a:ea typeface="Proxima Nova"/>
                                  <a:cs typeface="Proxima Nova"/>
                                  <a:sym typeface="Proxima Nova"/>
                                </a:rPr>
                                <m:t>𝑋</m:t>
                              </m:r>
                              <m:r>
                                <a:rPr lang="es-ES" sz="3600" b="0" i="1" smtClean="0">
                                  <a:solidFill>
                                    <a:schemeClr val="accent3"/>
                                  </a:solidFill>
                                  <a:latin typeface="Cambria Math" panose="02040503050406030204" pitchFamily="18" charset="0"/>
                                  <a:ea typeface="Proxima Nova"/>
                                  <a:cs typeface="Proxima Nova"/>
                                  <a:sym typeface="Proxima Nova"/>
                                </a:rPr>
                                <m:t>    </m:t>
                              </m:r>
                              <m:r>
                                <a:rPr lang="es-ES" sz="3600" b="0" i="1" smtClean="0">
                                  <a:solidFill>
                                    <a:schemeClr val="accent3"/>
                                  </a:solidFill>
                                  <a:latin typeface="Cambria Math" panose="02040503050406030204" pitchFamily="18" charset="0"/>
                                  <a:ea typeface="Proxima Nova"/>
                                  <a:cs typeface="Proxima Nova"/>
                                  <a:sym typeface="Proxima Nova"/>
                                </a:rPr>
                                <m:t>𝑤</m:t>
                              </m:r>
                              <m:r>
                                <a:rPr lang="es-ES" sz="3600" b="0" i="1" smtClean="0">
                                  <a:solidFill>
                                    <a:schemeClr val="accent3"/>
                                  </a:solidFill>
                                  <a:latin typeface="Cambria Math" panose="02040503050406030204" pitchFamily="18" charset="0"/>
                                  <a:ea typeface="Proxima Nova"/>
                                  <a:cs typeface="Proxima Nova"/>
                                  <a:sym typeface="Proxima Nova"/>
                                </a:rPr>
                                <m:t> −</m:t>
                              </m:r>
                              <m:r>
                                <a:rPr lang="es-ES" sz="3600" b="0" i="1" smtClean="0">
                                  <a:solidFill>
                                    <a:schemeClr val="accent3"/>
                                  </a:solidFill>
                                  <a:latin typeface="Cambria Math" panose="02040503050406030204" pitchFamily="18" charset="0"/>
                                  <a:ea typeface="Proxima Nova"/>
                                  <a:cs typeface="Proxima Nova"/>
                                  <a:sym typeface="Proxima Nova"/>
                                </a:rPr>
                                <m:t>𝑦</m:t>
                              </m:r>
                            </m:e>
                          </m:d>
                        </m:e>
                        <m:sup>
                          <m:r>
                            <a:rPr lang="es-ES" sz="3600" b="0" i="1" smtClean="0">
                              <a:solidFill>
                                <a:schemeClr val="accent3"/>
                              </a:solidFill>
                              <a:latin typeface="Cambria Math" panose="02040503050406030204" pitchFamily="18" charset="0"/>
                              <a:ea typeface="Proxima Nova"/>
                              <a:cs typeface="Proxima Nova"/>
                              <a:sym typeface="Proxima Nova"/>
                            </a:rPr>
                            <m:t>2</m:t>
                          </m:r>
                        </m:sup>
                      </m:sSup>
                    </m:oMath>
                  </m:oMathPara>
                </a14:m>
                <a:endParaRPr lang="es-ES" sz="3600" dirty="0"/>
              </a:p>
            </p:txBody>
          </p:sp>
        </mc:Choice>
        <mc:Fallback>
          <p:sp>
            <p:nvSpPr>
              <p:cNvPr id="22" name="CuadroTexto 21">
                <a:extLst>
                  <a:ext uri="{FF2B5EF4-FFF2-40B4-BE49-F238E27FC236}">
                    <a16:creationId xmlns:a16="http://schemas.microsoft.com/office/drawing/2014/main" id="{31CB3D04-EEA2-4E17-ABAA-7FC6CDE0ABE0}"/>
                  </a:ext>
                </a:extLst>
              </p:cNvPr>
              <p:cNvSpPr txBox="1">
                <a:spLocks noRot="1" noChangeAspect="1" noMove="1" noResize="1" noEditPoints="1" noAdjustHandles="1" noChangeArrowheads="1" noChangeShapeType="1" noTextEdit="1"/>
              </p:cNvSpPr>
              <p:nvPr/>
            </p:nvSpPr>
            <p:spPr>
              <a:xfrm>
                <a:off x="3774743" y="3344340"/>
                <a:ext cx="4762500" cy="646331"/>
              </a:xfrm>
              <a:prstGeom prst="rect">
                <a:avLst/>
              </a:prstGeom>
              <a:blipFill>
                <a:blip r:embed="rId9"/>
                <a:stretch>
                  <a:fillRect/>
                </a:stretch>
              </a:blipFill>
            </p:spPr>
            <p:txBody>
              <a:bodyPr/>
              <a:lstStyle/>
              <a:p>
                <a:r>
                  <a:rPr lang="es-ES">
                    <a:noFill/>
                  </a:rPr>
                  <a:t> </a:t>
                </a:r>
              </a:p>
            </p:txBody>
          </p:sp>
        </mc:Fallback>
      </mc:AlternateContent>
      <p:pic>
        <p:nvPicPr>
          <p:cNvPr id="11" name="Imagen 10">
            <a:extLst>
              <a:ext uri="{FF2B5EF4-FFF2-40B4-BE49-F238E27FC236}">
                <a16:creationId xmlns:a16="http://schemas.microsoft.com/office/drawing/2014/main" id="{405E05D1-52F2-4024-B06A-9F8E1A57ABA7}"/>
              </a:ext>
            </a:extLst>
          </p:cNvPr>
          <p:cNvPicPr>
            <a:picLocks noChangeAspect="1"/>
          </p:cNvPicPr>
          <p:nvPr/>
        </p:nvPicPr>
        <p:blipFill>
          <a:blip r:embed="rId10"/>
          <a:stretch>
            <a:fillRect/>
          </a:stretch>
        </p:blipFill>
        <p:spPr>
          <a:xfrm>
            <a:off x="4112932" y="-42235"/>
            <a:ext cx="5357786" cy="1956909"/>
          </a:xfrm>
          <a:prstGeom prst="rect">
            <a:avLst/>
          </a:prstGeom>
        </p:spPr>
      </p:pic>
    </p:spTree>
    <p:extLst>
      <p:ext uri="{BB962C8B-B14F-4D97-AF65-F5344CB8AC3E}">
        <p14:creationId xmlns:p14="http://schemas.microsoft.com/office/powerpoint/2010/main" val="998622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uiExpand="1" build="p"/>
      <p:bldP spid="9" grpId="0"/>
      <p:bldP spid="10" grpId="0"/>
      <p:bldP spid="6" grpId="0" animBg="1"/>
      <p:bldP spid="7" grpId="0" animBg="1"/>
      <p:bldP spid="14" grpId="0"/>
      <p:bldP spid="15" grpId="0"/>
      <p:bldP spid="16" grpId="0"/>
      <p:bldP spid="17" grpId="0" animBg="1"/>
      <p:bldP spid="18" grpId="0" animBg="1"/>
      <p:bldP spid="20"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Mínimos cuadrados</a:t>
            </a:r>
            <a:endParaRPr dirty="0"/>
          </a:p>
        </p:txBody>
      </p:sp>
      <p:sp>
        <p:nvSpPr>
          <p:cNvPr id="79" name="Google Shape;79;p16"/>
          <p:cNvSpPr/>
          <p:nvPr/>
        </p:nvSpPr>
        <p:spPr>
          <a:xfrm rot="5400000">
            <a:off x="-2462300" y="2462100"/>
            <a:ext cx="5048700" cy="1245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mc:Choice xmlns:a14="http://schemas.microsoft.com/office/drawing/2010/main" Requires="a14">
          <p:sp>
            <p:nvSpPr>
              <p:cNvPr id="13" name="Marcador de texto 2">
                <a:extLst>
                  <a:ext uri="{FF2B5EF4-FFF2-40B4-BE49-F238E27FC236}">
                    <a16:creationId xmlns:a16="http://schemas.microsoft.com/office/drawing/2014/main" id="{DB32197A-761C-4A2D-9407-D198EB1AD29D}"/>
                  </a:ext>
                </a:extLst>
              </p:cNvPr>
              <p:cNvSpPr>
                <a:spLocks noGrp="1"/>
              </p:cNvSpPr>
              <p:nvPr>
                <p:ph type="body" idx="1"/>
              </p:nvPr>
            </p:nvSpPr>
            <p:spPr>
              <a:xfrm>
                <a:off x="506012" y="1017725"/>
                <a:ext cx="4309699" cy="3835161"/>
              </a:xfrm>
            </p:spPr>
            <p:txBody>
              <a:bodyPr/>
              <a:lstStyle/>
              <a:p>
                <a:pPr marL="114300" indent="0">
                  <a:buNone/>
                </a:pPr>
                <a:r>
                  <a:rPr lang="es-ES" dirty="0"/>
                  <a:t>Minimizar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𝐸</m:t>
                        </m:r>
                      </m:e>
                      <m:sub>
                        <m:r>
                          <a:rPr lang="es-ES" b="0" i="1" smtClean="0">
                            <a:latin typeface="Cambria Math" panose="02040503050406030204" pitchFamily="18" charset="0"/>
                          </a:rPr>
                          <m:t>𝑖𝑛</m:t>
                        </m:r>
                      </m:sub>
                    </m:sSub>
                    <m:d>
                      <m:dPr>
                        <m:ctrlPr>
                          <a:rPr lang="es-ES" b="0" i="1" smtClean="0">
                            <a:latin typeface="Cambria Math" panose="02040503050406030204" pitchFamily="18" charset="0"/>
                          </a:rPr>
                        </m:ctrlPr>
                      </m:dPr>
                      <m:e>
                        <m:r>
                          <a:rPr lang="es-ES" b="1" i="1" smtClean="0">
                            <a:latin typeface="Cambria Math" panose="02040503050406030204" pitchFamily="18" charset="0"/>
                          </a:rPr>
                          <m:t>𝒘</m:t>
                        </m:r>
                      </m:e>
                    </m:d>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𝑁</m:t>
                        </m:r>
                      </m:den>
                    </m:f>
                    <m:sSup>
                      <m:sSupPr>
                        <m:ctrlPr>
                          <a:rPr lang="es-ES" b="0" i="1" smtClean="0">
                            <a:latin typeface="Cambria Math" panose="02040503050406030204" pitchFamily="18" charset="0"/>
                          </a:rPr>
                        </m:ctrlPr>
                      </m:sSupPr>
                      <m:e>
                        <m:r>
                          <a:rPr lang="es-ES" b="0" i="1" smtClean="0">
                            <a:latin typeface="Cambria Math" panose="02040503050406030204" pitchFamily="18" charset="0"/>
                          </a:rPr>
                          <m:t>|</m:t>
                        </m:r>
                        <m:r>
                          <a:rPr lang="es-ES" i="1">
                            <a:latin typeface="Cambria Math" panose="02040503050406030204" pitchFamily="18" charset="0"/>
                          </a:rPr>
                          <m:t>𝑋</m:t>
                        </m:r>
                        <m:r>
                          <a:rPr lang="es-ES" b="1" i="1">
                            <a:latin typeface="Cambria Math" panose="02040503050406030204" pitchFamily="18" charset="0"/>
                          </a:rPr>
                          <m:t>𝒘</m:t>
                        </m:r>
                        <m:r>
                          <a:rPr lang="es-ES" i="1">
                            <a:latin typeface="Cambria Math" panose="02040503050406030204" pitchFamily="18" charset="0"/>
                          </a:rPr>
                          <m:t>−</m:t>
                        </m:r>
                        <m:r>
                          <a:rPr lang="es-ES" b="1" i="1">
                            <a:latin typeface="Cambria Math" panose="02040503050406030204" pitchFamily="18" charset="0"/>
                          </a:rPr>
                          <m:t>𝒚</m:t>
                        </m:r>
                        <m:r>
                          <a:rPr lang="es-ES" b="0" i="1" smtClean="0">
                            <a:latin typeface="Cambria Math" panose="02040503050406030204" pitchFamily="18" charset="0"/>
                          </a:rPr>
                          <m:t>|</m:t>
                        </m:r>
                      </m:e>
                      <m:sup>
                        <m:r>
                          <a:rPr lang="es-ES" b="0" i="1" smtClean="0">
                            <a:latin typeface="Cambria Math" panose="02040503050406030204" pitchFamily="18" charset="0"/>
                          </a:rPr>
                          <m:t>2</m:t>
                        </m:r>
                      </m:sup>
                    </m:sSup>
                  </m:oMath>
                </a14:m>
                <a:endParaRPr lang="es-ES" b="1" dirty="0"/>
              </a:p>
              <a:p>
                <a:pPr marL="114300" indent="0">
                  <a:buNone/>
                </a:pPr>
                <a:endParaRPr lang="es-ES" sz="1100" b="1" dirty="0"/>
              </a:p>
              <a:p>
                <a:pPr marL="114300" indent="0">
                  <a:buNone/>
                </a:pPr>
                <a14:m>
                  <m:oMathPara xmlns:m="http://schemas.openxmlformats.org/officeDocument/2006/math">
                    <m:oMathParaPr>
                      <m:jc m:val="left"/>
                    </m:oMathParaPr>
                    <m:oMath xmlns:m="http://schemas.openxmlformats.org/officeDocument/2006/math">
                      <m:r>
                        <m:rPr>
                          <m:sty m:val="p"/>
                        </m:rPr>
                        <a:rPr lang="es-ES" b="0" i="0"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𝐸</m:t>
                          </m:r>
                        </m:e>
                        <m:sub>
                          <m:r>
                            <a:rPr lang="es-ES" b="0" i="1" smtClean="0">
                              <a:latin typeface="Cambria Math" panose="02040503050406030204" pitchFamily="18" charset="0"/>
                            </a:rPr>
                            <m:t>𝑖𝑛</m:t>
                          </m:r>
                        </m:sub>
                      </m:sSub>
                      <m:d>
                        <m:dPr>
                          <m:ctrlPr>
                            <a:rPr lang="es-ES" b="0" i="1" smtClean="0">
                              <a:latin typeface="Cambria Math" panose="02040503050406030204" pitchFamily="18" charset="0"/>
                            </a:rPr>
                          </m:ctrlPr>
                        </m:dPr>
                        <m:e>
                          <m:r>
                            <a:rPr lang="es-ES" b="1" i="1" smtClean="0">
                              <a:latin typeface="Cambria Math" panose="02040503050406030204" pitchFamily="18" charset="0"/>
                            </a:rPr>
                            <m:t>𝒘</m:t>
                          </m:r>
                        </m:e>
                      </m:d>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2</m:t>
                          </m:r>
                        </m:num>
                        <m:den>
                          <m:r>
                            <a:rPr lang="es-ES" b="0" i="1" smtClean="0">
                              <a:latin typeface="Cambria Math" panose="02040503050406030204" pitchFamily="18" charset="0"/>
                            </a:rPr>
                            <m:t>𝑁</m:t>
                          </m:r>
                        </m:den>
                      </m:f>
                      <m:sSup>
                        <m:sSupPr>
                          <m:ctrlPr>
                            <a:rPr lang="es-ES" b="0" i="1" smtClean="0">
                              <a:latin typeface="Cambria Math" panose="02040503050406030204" pitchFamily="18" charset="0"/>
                            </a:rPr>
                          </m:ctrlPr>
                        </m:sSupPr>
                        <m:e>
                          <m:r>
                            <a:rPr lang="es-ES" b="0" i="1" smtClean="0">
                              <a:latin typeface="Cambria Math" panose="02040503050406030204" pitchFamily="18" charset="0"/>
                            </a:rPr>
                            <m:t>𝑋</m:t>
                          </m:r>
                        </m:e>
                        <m:sup>
                          <m:r>
                            <a:rPr lang="es-ES" b="0" i="1" smtClean="0">
                              <a:latin typeface="Cambria Math" panose="02040503050406030204" pitchFamily="18" charset="0"/>
                            </a:rPr>
                            <m:t>𝑇</m:t>
                          </m:r>
                        </m:sup>
                      </m:sSup>
                      <m:d>
                        <m:dPr>
                          <m:ctrlPr>
                            <a:rPr lang="es-ES" b="0" i="1" smtClean="0">
                              <a:latin typeface="Cambria Math" panose="02040503050406030204" pitchFamily="18" charset="0"/>
                            </a:rPr>
                          </m:ctrlPr>
                        </m:dPr>
                        <m:e>
                          <m:r>
                            <a:rPr lang="es-ES" b="0" i="1" smtClean="0">
                              <a:latin typeface="Cambria Math" panose="02040503050406030204" pitchFamily="18" charset="0"/>
                            </a:rPr>
                            <m:t>𝑋</m:t>
                          </m:r>
                          <m:r>
                            <a:rPr lang="es-ES" b="1" i="1" smtClean="0">
                              <a:latin typeface="Cambria Math" panose="02040503050406030204" pitchFamily="18" charset="0"/>
                            </a:rPr>
                            <m:t>𝒘</m:t>
                          </m:r>
                          <m:r>
                            <a:rPr lang="es-ES" b="0" i="1" smtClean="0">
                              <a:latin typeface="Cambria Math" panose="02040503050406030204" pitchFamily="18" charset="0"/>
                            </a:rPr>
                            <m:t>−</m:t>
                          </m:r>
                          <m:r>
                            <a:rPr lang="es-ES" b="1" i="1" smtClean="0">
                              <a:latin typeface="Cambria Math" panose="02040503050406030204" pitchFamily="18" charset="0"/>
                            </a:rPr>
                            <m:t>𝒚</m:t>
                          </m:r>
                        </m:e>
                      </m:d>
                      <m:r>
                        <a:rPr lang="es-ES" b="1" i="1" smtClean="0">
                          <a:latin typeface="Cambria Math" panose="02040503050406030204" pitchFamily="18" charset="0"/>
                        </a:rPr>
                        <m:t>=</m:t>
                      </m:r>
                      <m:r>
                        <a:rPr lang="es-ES" b="1" i="1" smtClean="0">
                          <a:latin typeface="Cambria Math" panose="02040503050406030204" pitchFamily="18" charset="0"/>
                        </a:rPr>
                        <m:t>𝟎</m:t>
                      </m:r>
                    </m:oMath>
                  </m:oMathPara>
                </a14:m>
                <a:endParaRPr lang="es-ES" b="1" dirty="0"/>
              </a:p>
              <a:p>
                <a:pPr marL="114300" indent="0">
                  <a:buNone/>
                </a:pPr>
                <a:endParaRPr lang="es-ES" sz="500" b="1" dirty="0"/>
              </a:p>
              <a:p>
                <a:pPr marL="114300" indent="0">
                  <a:buNone/>
                </a:pPr>
                <a14:m>
                  <m:oMathPara xmlns:m="http://schemas.openxmlformats.org/officeDocument/2006/math">
                    <m:oMathParaPr>
                      <m:jc m:val="left"/>
                    </m:oMathParaPr>
                    <m:oMath xmlns:m="http://schemas.openxmlformats.org/officeDocument/2006/math">
                      <m:sSup>
                        <m:sSupPr>
                          <m:ctrlPr>
                            <a:rPr lang="es-ES" i="1">
                              <a:latin typeface="Cambria Math" panose="02040503050406030204" pitchFamily="18" charset="0"/>
                            </a:rPr>
                          </m:ctrlPr>
                        </m:sSupPr>
                        <m:e>
                          <m:r>
                            <a:rPr lang="es-ES" i="1">
                              <a:latin typeface="Cambria Math" panose="02040503050406030204" pitchFamily="18" charset="0"/>
                            </a:rPr>
                            <m:t>𝑋</m:t>
                          </m:r>
                        </m:e>
                        <m:sup>
                          <m:r>
                            <a:rPr lang="es-ES" i="1">
                              <a:latin typeface="Cambria Math" panose="02040503050406030204" pitchFamily="18" charset="0"/>
                            </a:rPr>
                            <m:t>𝑇</m:t>
                          </m:r>
                        </m:sup>
                      </m:sSup>
                      <m:r>
                        <a:rPr lang="es-ES" i="1" smtClean="0">
                          <a:latin typeface="Cambria Math" panose="02040503050406030204" pitchFamily="18" charset="0"/>
                        </a:rPr>
                        <m:t>𝑋</m:t>
                      </m:r>
                      <m:r>
                        <a:rPr lang="es-ES" b="1" i="1" smtClean="0">
                          <a:latin typeface="Cambria Math" panose="02040503050406030204" pitchFamily="18" charset="0"/>
                        </a:rPr>
                        <m:t>𝒘</m:t>
                      </m:r>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𝑋</m:t>
                          </m:r>
                        </m:e>
                        <m:sup>
                          <m:r>
                            <a:rPr lang="es-ES" b="0" i="1" smtClean="0">
                              <a:latin typeface="Cambria Math" panose="02040503050406030204" pitchFamily="18" charset="0"/>
                            </a:rPr>
                            <m:t>𝑇</m:t>
                          </m:r>
                        </m:sup>
                      </m:sSup>
                      <m:r>
                        <a:rPr lang="es-ES" b="1" i="1" smtClean="0">
                          <a:latin typeface="Cambria Math" panose="02040503050406030204" pitchFamily="18" charset="0"/>
                        </a:rPr>
                        <m:t>𝒚</m:t>
                      </m:r>
                      <m:r>
                        <a:rPr lang="es-ES" b="0" i="1" smtClean="0">
                          <a:latin typeface="Cambria Math" panose="02040503050406030204" pitchFamily="18" charset="0"/>
                        </a:rPr>
                        <m:t>=0</m:t>
                      </m:r>
                    </m:oMath>
                  </m:oMathPara>
                </a14:m>
                <a:endParaRPr lang="es-ES" b="0" dirty="0"/>
              </a:p>
              <a:p>
                <a:pPr marL="114300" indent="0">
                  <a:buNone/>
                </a:pPr>
                <a:endParaRPr lang="es-ES" sz="500" b="0" dirty="0"/>
              </a:p>
              <a:p>
                <a:pPr marL="114300" indent="0">
                  <a:buNone/>
                </a:pPr>
                <a14:m>
                  <m:oMathPara xmlns:m="http://schemas.openxmlformats.org/officeDocument/2006/math">
                    <m:oMathParaPr>
                      <m:jc m:val="left"/>
                    </m:oMathParaPr>
                    <m:oMath xmlns:m="http://schemas.openxmlformats.org/officeDocument/2006/math">
                      <m:sSup>
                        <m:sSupPr>
                          <m:ctrlPr>
                            <a:rPr lang="es-ES" i="1">
                              <a:latin typeface="Cambria Math" panose="02040503050406030204" pitchFamily="18" charset="0"/>
                            </a:rPr>
                          </m:ctrlPr>
                        </m:sSupPr>
                        <m:e>
                          <m:r>
                            <a:rPr lang="es-ES" i="1">
                              <a:latin typeface="Cambria Math" panose="02040503050406030204" pitchFamily="18" charset="0"/>
                            </a:rPr>
                            <m:t>𝑋</m:t>
                          </m:r>
                        </m:e>
                        <m:sup>
                          <m:r>
                            <a:rPr lang="es-ES" i="1">
                              <a:latin typeface="Cambria Math" panose="02040503050406030204" pitchFamily="18" charset="0"/>
                            </a:rPr>
                            <m:t>𝑇</m:t>
                          </m:r>
                        </m:sup>
                      </m:sSup>
                      <m:r>
                        <a:rPr lang="es-ES" i="1">
                          <a:latin typeface="Cambria Math" panose="02040503050406030204" pitchFamily="18" charset="0"/>
                        </a:rPr>
                        <m:t>𝑋</m:t>
                      </m:r>
                      <m:r>
                        <a:rPr lang="es-ES" b="1" i="1">
                          <a:latin typeface="Cambria Math" panose="02040503050406030204" pitchFamily="18" charset="0"/>
                        </a:rPr>
                        <m:t>𝒘</m:t>
                      </m:r>
                      <m:r>
                        <a:rPr lang="es-ES" b="0" i="1" smtClean="0">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rPr>
                            <m:t>𝑋</m:t>
                          </m:r>
                        </m:e>
                        <m:sup>
                          <m:r>
                            <a:rPr lang="es-ES" i="1">
                              <a:latin typeface="Cambria Math" panose="02040503050406030204" pitchFamily="18" charset="0"/>
                            </a:rPr>
                            <m:t>𝑇</m:t>
                          </m:r>
                        </m:sup>
                      </m:sSup>
                      <m:r>
                        <a:rPr lang="es-ES" b="1" i="1">
                          <a:latin typeface="Cambria Math" panose="02040503050406030204" pitchFamily="18" charset="0"/>
                        </a:rPr>
                        <m:t>𝒚</m:t>
                      </m:r>
                    </m:oMath>
                  </m:oMathPara>
                </a14:m>
                <a:endParaRPr lang="es-ES" b="1" dirty="0"/>
              </a:p>
              <a:p>
                <a:pPr marL="114300" indent="0">
                  <a:buNone/>
                </a:pPr>
                <a:endParaRPr lang="es-ES" sz="500" b="1" dirty="0"/>
              </a:p>
              <a:p>
                <a:pPr marL="114300" indent="0">
                  <a:buNone/>
                </a:pPr>
                <a14:m>
                  <m:oMathPara xmlns:m="http://schemas.openxmlformats.org/officeDocument/2006/math">
                    <m:oMathParaPr>
                      <m:jc m:val="left"/>
                    </m:oMathParaPr>
                    <m:oMath xmlns:m="http://schemas.openxmlformats.org/officeDocument/2006/math">
                      <m:sSup>
                        <m:sSupPr>
                          <m:ctrlPr>
                            <a:rPr lang="es-ES" b="0" i="1" smtClean="0">
                              <a:solidFill>
                                <a:srgbClr val="0070C0"/>
                              </a:solidFill>
                              <a:latin typeface="Cambria Math" panose="02040503050406030204" pitchFamily="18" charset="0"/>
                            </a:rPr>
                          </m:ctrlPr>
                        </m:sSupPr>
                        <m:e>
                          <m:d>
                            <m:dPr>
                              <m:ctrlPr>
                                <a:rPr lang="es-ES" b="0" i="1" smtClean="0">
                                  <a:solidFill>
                                    <a:srgbClr val="0070C0"/>
                                  </a:solidFill>
                                  <a:latin typeface="Cambria Math" panose="02040503050406030204" pitchFamily="18" charset="0"/>
                                </a:rPr>
                              </m:ctrlPr>
                            </m:dPr>
                            <m:e>
                              <m:sSup>
                                <m:sSupPr>
                                  <m:ctrlPr>
                                    <a:rPr lang="es-ES" i="1">
                                      <a:solidFill>
                                        <a:srgbClr val="0070C0"/>
                                      </a:solidFill>
                                      <a:latin typeface="Cambria Math" panose="02040503050406030204" pitchFamily="18" charset="0"/>
                                    </a:rPr>
                                  </m:ctrlPr>
                                </m:sSupPr>
                                <m:e>
                                  <m:r>
                                    <a:rPr lang="es-ES" i="1">
                                      <a:solidFill>
                                        <a:srgbClr val="0070C0"/>
                                      </a:solidFill>
                                      <a:latin typeface="Cambria Math" panose="02040503050406030204" pitchFamily="18" charset="0"/>
                                    </a:rPr>
                                    <m:t>𝑋</m:t>
                                  </m:r>
                                </m:e>
                                <m:sup>
                                  <m:r>
                                    <a:rPr lang="es-ES" i="1">
                                      <a:solidFill>
                                        <a:srgbClr val="0070C0"/>
                                      </a:solidFill>
                                      <a:latin typeface="Cambria Math" panose="02040503050406030204" pitchFamily="18" charset="0"/>
                                    </a:rPr>
                                    <m:t>𝑇</m:t>
                                  </m:r>
                                </m:sup>
                              </m:sSup>
                              <m:r>
                                <a:rPr lang="es-ES" i="1">
                                  <a:solidFill>
                                    <a:srgbClr val="0070C0"/>
                                  </a:solidFill>
                                  <a:latin typeface="Cambria Math" panose="02040503050406030204" pitchFamily="18" charset="0"/>
                                </a:rPr>
                                <m:t>𝑋</m:t>
                              </m:r>
                            </m:e>
                          </m:d>
                        </m:e>
                        <m:sup>
                          <m:r>
                            <a:rPr lang="es-ES" b="0" i="1" smtClean="0">
                              <a:solidFill>
                                <a:srgbClr val="0070C0"/>
                              </a:solidFill>
                              <a:latin typeface="Cambria Math" panose="02040503050406030204" pitchFamily="18" charset="0"/>
                            </a:rPr>
                            <m:t>−1</m:t>
                          </m:r>
                        </m:sup>
                      </m:sSup>
                      <m:sSup>
                        <m:sSupPr>
                          <m:ctrlPr>
                            <a:rPr lang="es-ES" i="1">
                              <a:latin typeface="Cambria Math" panose="02040503050406030204" pitchFamily="18" charset="0"/>
                            </a:rPr>
                          </m:ctrlPr>
                        </m:sSupPr>
                        <m:e>
                          <m:r>
                            <a:rPr lang="es-ES" i="1">
                              <a:latin typeface="Cambria Math" panose="02040503050406030204" pitchFamily="18" charset="0"/>
                            </a:rPr>
                            <m:t>𝑋</m:t>
                          </m:r>
                        </m:e>
                        <m:sup>
                          <m:r>
                            <a:rPr lang="es-ES" i="1">
                              <a:latin typeface="Cambria Math" panose="02040503050406030204" pitchFamily="18" charset="0"/>
                            </a:rPr>
                            <m:t>𝑇</m:t>
                          </m:r>
                        </m:sup>
                      </m:sSup>
                      <m:r>
                        <a:rPr lang="es-ES" i="1">
                          <a:latin typeface="Cambria Math" panose="02040503050406030204" pitchFamily="18" charset="0"/>
                        </a:rPr>
                        <m:t>𝑋</m:t>
                      </m:r>
                      <m:r>
                        <a:rPr lang="es-ES" b="1" i="1">
                          <a:latin typeface="Cambria Math" panose="02040503050406030204" pitchFamily="18" charset="0"/>
                        </a:rPr>
                        <m:t>𝒘</m:t>
                      </m:r>
                      <m:r>
                        <a:rPr lang="es-ES" i="1">
                          <a:latin typeface="Cambria Math" panose="02040503050406030204" pitchFamily="18" charset="0"/>
                        </a:rPr>
                        <m:t>=</m:t>
                      </m:r>
                      <m:sSup>
                        <m:sSupPr>
                          <m:ctrlPr>
                            <a:rPr lang="es-ES" i="1">
                              <a:solidFill>
                                <a:srgbClr val="0070C0"/>
                              </a:solidFill>
                              <a:latin typeface="Cambria Math" panose="02040503050406030204" pitchFamily="18" charset="0"/>
                            </a:rPr>
                          </m:ctrlPr>
                        </m:sSupPr>
                        <m:e>
                          <m:d>
                            <m:dPr>
                              <m:ctrlPr>
                                <a:rPr lang="es-ES" i="1">
                                  <a:solidFill>
                                    <a:srgbClr val="0070C0"/>
                                  </a:solidFill>
                                  <a:latin typeface="Cambria Math" panose="02040503050406030204" pitchFamily="18" charset="0"/>
                                </a:rPr>
                              </m:ctrlPr>
                            </m:dPr>
                            <m:e>
                              <m:sSup>
                                <m:sSupPr>
                                  <m:ctrlPr>
                                    <a:rPr lang="es-ES" i="1">
                                      <a:solidFill>
                                        <a:srgbClr val="0070C0"/>
                                      </a:solidFill>
                                      <a:latin typeface="Cambria Math" panose="02040503050406030204" pitchFamily="18" charset="0"/>
                                    </a:rPr>
                                  </m:ctrlPr>
                                </m:sSupPr>
                                <m:e>
                                  <m:r>
                                    <a:rPr lang="es-ES" i="1">
                                      <a:solidFill>
                                        <a:srgbClr val="0070C0"/>
                                      </a:solidFill>
                                      <a:latin typeface="Cambria Math" panose="02040503050406030204" pitchFamily="18" charset="0"/>
                                    </a:rPr>
                                    <m:t>𝑋</m:t>
                                  </m:r>
                                </m:e>
                                <m:sup>
                                  <m:r>
                                    <a:rPr lang="es-ES" i="1">
                                      <a:solidFill>
                                        <a:srgbClr val="0070C0"/>
                                      </a:solidFill>
                                      <a:latin typeface="Cambria Math" panose="02040503050406030204" pitchFamily="18" charset="0"/>
                                    </a:rPr>
                                    <m:t>𝑇</m:t>
                                  </m:r>
                                </m:sup>
                              </m:sSup>
                              <m:r>
                                <a:rPr lang="es-ES" i="1">
                                  <a:solidFill>
                                    <a:srgbClr val="0070C0"/>
                                  </a:solidFill>
                                  <a:latin typeface="Cambria Math" panose="02040503050406030204" pitchFamily="18" charset="0"/>
                                </a:rPr>
                                <m:t>𝑋</m:t>
                              </m:r>
                            </m:e>
                          </m:d>
                        </m:e>
                        <m:sup>
                          <m:r>
                            <a:rPr lang="es-ES" i="1">
                              <a:solidFill>
                                <a:srgbClr val="0070C0"/>
                              </a:solidFill>
                              <a:latin typeface="Cambria Math" panose="02040503050406030204" pitchFamily="18" charset="0"/>
                            </a:rPr>
                            <m:t>−1</m:t>
                          </m:r>
                        </m:sup>
                      </m:sSup>
                      <m:sSup>
                        <m:sSupPr>
                          <m:ctrlPr>
                            <a:rPr lang="es-ES" i="1">
                              <a:latin typeface="Cambria Math" panose="02040503050406030204" pitchFamily="18" charset="0"/>
                            </a:rPr>
                          </m:ctrlPr>
                        </m:sSupPr>
                        <m:e>
                          <m:r>
                            <a:rPr lang="es-ES" i="1">
                              <a:latin typeface="Cambria Math" panose="02040503050406030204" pitchFamily="18" charset="0"/>
                            </a:rPr>
                            <m:t>𝑋</m:t>
                          </m:r>
                        </m:e>
                        <m:sup>
                          <m:r>
                            <a:rPr lang="es-ES" i="1">
                              <a:latin typeface="Cambria Math" panose="02040503050406030204" pitchFamily="18" charset="0"/>
                            </a:rPr>
                            <m:t>𝑇</m:t>
                          </m:r>
                        </m:sup>
                      </m:sSup>
                      <m:r>
                        <a:rPr lang="es-ES" b="1" i="1">
                          <a:latin typeface="Cambria Math" panose="02040503050406030204" pitchFamily="18" charset="0"/>
                        </a:rPr>
                        <m:t>𝒚</m:t>
                      </m:r>
                    </m:oMath>
                  </m:oMathPara>
                </a14:m>
                <a:endParaRPr lang="es-ES" b="1" dirty="0"/>
              </a:p>
              <a:p>
                <a:pPr marL="114300" indent="0">
                  <a:buNone/>
                </a:pPr>
                <a:endParaRPr lang="es-ES" sz="500" b="1" dirty="0"/>
              </a:p>
              <a:p>
                <a:pPr marL="114300" indent="0">
                  <a:buNone/>
                </a:pPr>
                <a14:m>
                  <m:oMathPara xmlns:m="http://schemas.openxmlformats.org/officeDocument/2006/math">
                    <m:oMathParaPr>
                      <m:jc m:val="left"/>
                    </m:oMathParaPr>
                    <m:oMath xmlns:m="http://schemas.openxmlformats.org/officeDocument/2006/math">
                      <m:r>
                        <a:rPr lang="es-ES" i="1">
                          <a:latin typeface="Cambria Math" panose="02040503050406030204" pitchFamily="18" charset="0"/>
                        </a:rPr>
                        <m:t>𝐼</m:t>
                      </m:r>
                      <m:r>
                        <a:rPr lang="es-ES" i="1">
                          <a:latin typeface="Cambria Math" panose="02040503050406030204" pitchFamily="18" charset="0"/>
                        </a:rPr>
                        <m:t>⋅</m:t>
                      </m:r>
                      <m:r>
                        <a:rPr lang="es-ES" i="1">
                          <a:latin typeface="Cambria Math" panose="02040503050406030204" pitchFamily="18" charset="0"/>
                        </a:rPr>
                        <m:t>𝒘</m:t>
                      </m:r>
                      <m:r>
                        <a:rPr lang="es-ES" i="1">
                          <a:latin typeface="Cambria Math" panose="02040503050406030204" pitchFamily="18" charset="0"/>
                        </a:rPr>
                        <m:t>=</m:t>
                      </m:r>
                      <m:sSup>
                        <m:sSupPr>
                          <m:ctrlPr>
                            <a:rPr lang="es-ES" i="1">
                              <a:latin typeface="Cambria Math" panose="02040503050406030204" pitchFamily="18" charset="0"/>
                            </a:rPr>
                          </m:ctrlPr>
                        </m:sSupPr>
                        <m:e>
                          <m:d>
                            <m:dPr>
                              <m:ctrlPr>
                                <a:rPr lang="es-ES" i="1">
                                  <a:latin typeface="Cambria Math" panose="02040503050406030204" pitchFamily="18" charset="0"/>
                                </a:rPr>
                              </m:ctrlPr>
                            </m:dPr>
                            <m:e>
                              <m:sSup>
                                <m:sSupPr>
                                  <m:ctrlPr>
                                    <a:rPr lang="es-ES" i="1">
                                      <a:latin typeface="Cambria Math" panose="02040503050406030204" pitchFamily="18" charset="0"/>
                                    </a:rPr>
                                  </m:ctrlPr>
                                </m:sSupPr>
                                <m:e>
                                  <m:r>
                                    <a:rPr lang="es-ES" i="1">
                                      <a:latin typeface="Cambria Math" panose="02040503050406030204" pitchFamily="18" charset="0"/>
                                    </a:rPr>
                                    <m:t>𝑋</m:t>
                                  </m:r>
                                </m:e>
                                <m:sup>
                                  <m:r>
                                    <a:rPr lang="es-ES" i="1">
                                      <a:latin typeface="Cambria Math" panose="02040503050406030204" pitchFamily="18" charset="0"/>
                                    </a:rPr>
                                    <m:t>𝑇</m:t>
                                  </m:r>
                                </m:sup>
                              </m:sSup>
                              <m:r>
                                <a:rPr lang="es-ES" i="1">
                                  <a:latin typeface="Cambria Math" panose="02040503050406030204" pitchFamily="18" charset="0"/>
                                </a:rPr>
                                <m:t>𝑋</m:t>
                              </m:r>
                            </m:e>
                          </m:d>
                        </m:e>
                        <m:sup>
                          <m:r>
                            <a:rPr lang="es-ES" i="1">
                              <a:latin typeface="Cambria Math" panose="02040503050406030204" pitchFamily="18" charset="0"/>
                            </a:rPr>
                            <m:t>−1</m:t>
                          </m:r>
                        </m:sup>
                      </m:sSup>
                      <m:sSup>
                        <m:sSupPr>
                          <m:ctrlPr>
                            <a:rPr lang="es-ES" i="1">
                              <a:latin typeface="Cambria Math" panose="02040503050406030204" pitchFamily="18" charset="0"/>
                            </a:rPr>
                          </m:ctrlPr>
                        </m:sSupPr>
                        <m:e>
                          <m:r>
                            <a:rPr lang="es-ES" i="1">
                              <a:latin typeface="Cambria Math" panose="02040503050406030204" pitchFamily="18" charset="0"/>
                            </a:rPr>
                            <m:t>𝑋</m:t>
                          </m:r>
                        </m:e>
                        <m:sup>
                          <m:r>
                            <a:rPr lang="es-ES" i="1">
                              <a:latin typeface="Cambria Math" panose="02040503050406030204" pitchFamily="18" charset="0"/>
                            </a:rPr>
                            <m:t>𝑇</m:t>
                          </m:r>
                        </m:sup>
                      </m:sSup>
                      <m:r>
                        <a:rPr lang="es-ES" i="1">
                          <a:latin typeface="Cambria Math" panose="02040503050406030204" pitchFamily="18" charset="0"/>
                        </a:rPr>
                        <m:t>𝒚</m:t>
                      </m:r>
                    </m:oMath>
                  </m:oMathPara>
                </a14:m>
                <a:endParaRPr lang="es-ES" i="1" dirty="0">
                  <a:latin typeface="Cambria Math" panose="02040503050406030204" pitchFamily="18" charset="0"/>
                </a:endParaRPr>
              </a:p>
              <a:p>
                <a:pPr marL="114300" indent="0">
                  <a:buNone/>
                </a:pPr>
                <a:endParaRPr lang="es-ES" i="1" dirty="0">
                  <a:latin typeface="Cambria Math" panose="02040503050406030204" pitchFamily="18" charset="0"/>
                </a:endParaRPr>
              </a:p>
              <a:p>
                <a:pPr marL="114300" indent="0">
                  <a:buNone/>
                </a:pPr>
                <a14:m>
                  <m:oMathPara xmlns:m="http://schemas.openxmlformats.org/officeDocument/2006/math">
                    <m:oMathParaPr>
                      <m:jc m:val="left"/>
                    </m:oMathParaPr>
                    <m:oMath xmlns:m="http://schemas.openxmlformats.org/officeDocument/2006/math">
                      <m:r>
                        <a:rPr lang="es-ES" i="1" smtClean="0">
                          <a:latin typeface="Cambria Math" panose="02040503050406030204" pitchFamily="18" charset="0"/>
                          <a:ea typeface="Cambria Math" panose="02040503050406030204" pitchFamily="18" charset="0"/>
                        </a:rPr>
                        <m:t>⇒</m:t>
                      </m:r>
                      <m:r>
                        <a:rPr lang="es-ES" b="1" i="1" smtClean="0">
                          <a:latin typeface="Cambria Math" panose="02040503050406030204" pitchFamily="18" charset="0"/>
                          <a:ea typeface="Cambria Math" panose="02040503050406030204" pitchFamily="18" charset="0"/>
                        </a:rPr>
                        <m:t>𝒘</m:t>
                      </m:r>
                      <m:r>
                        <a:rPr lang="es-ES" b="1" i="1" smtClean="0">
                          <a:latin typeface="Cambria Math" panose="02040503050406030204" pitchFamily="18" charset="0"/>
                          <a:ea typeface="Cambria Math" panose="02040503050406030204" pitchFamily="18" charset="0"/>
                        </a:rPr>
                        <m:t>=</m:t>
                      </m:r>
                      <m:sSup>
                        <m:sSupPr>
                          <m:ctrlPr>
                            <a:rPr lang="es-ES" i="1">
                              <a:latin typeface="Cambria Math" panose="02040503050406030204" pitchFamily="18" charset="0"/>
                            </a:rPr>
                          </m:ctrlPr>
                        </m:sSupPr>
                        <m:e>
                          <m:d>
                            <m:dPr>
                              <m:ctrlPr>
                                <a:rPr lang="es-ES" i="1">
                                  <a:latin typeface="Cambria Math" panose="02040503050406030204" pitchFamily="18" charset="0"/>
                                </a:rPr>
                              </m:ctrlPr>
                            </m:dPr>
                            <m:e>
                              <m:sSup>
                                <m:sSupPr>
                                  <m:ctrlPr>
                                    <a:rPr lang="es-ES" i="1">
                                      <a:latin typeface="Cambria Math" panose="02040503050406030204" pitchFamily="18" charset="0"/>
                                    </a:rPr>
                                  </m:ctrlPr>
                                </m:sSupPr>
                                <m:e>
                                  <m:r>
                                    <a:rPr lang="es-ES" i="1">
                                      <a:latin typeface="Cambria Math" panose="02040503050406030204" pitchFamily="18" charset="0"/>
                                    </a:rPr>
                                    <m:t>𝑋</m:t>
                                  </m:r>
                                </m:e>
                                <m:sup>
                                  <m:r>
                                    <a:rPr lang="es-ES" i="1">
                                      <a:latin typeface="Cambria Math" panose="02040503050406030204" pitchFamily="18" charset="0"/>
                                    </a:rPr>
                                    <m:t>𝑇</m:t>
                                  </m:r>
                                </m:sup>
                              </m:sSup>
                              <m:r>
                                <a:rPr lang="es-ES" i="1">
                                  <a:latin typeface="Cambria Math" panose="02040503050406030204" pitchFamily="18" charset="0"/>
                                </a:rPr>
                                <m:t>𝑋</m:t>
                              </m:r>
                            </m:e>
                          </m:d>
                        </m:e>
                        <m:sup>
                          <m:r>
                            <a:rPr lang="es-ES" i="1">
                              <a:latin typeface="Cambria Math" panose="02040503050406030204" pitchFamily="18" charset="0"/>
                            </a:rPr>
                            <m:t>−1</m:t>
                          </m:r>
                        </m:sup>
                      </m:sSup>
                      <m:sSup>
                        <m:sSupPr>
                          <m:ctrlPr>
                            <a:rPr lang="es-ES" i="1">
                              <a:latin typeface="Cambria Math" panose="02040503050406030204" pitchFamily="18" charset="0"/>
                            </a:rPr>
                          </m:ctrlPr>
                        </m:sSupPr>
                        <m:e>
                          <m:r>
                            <a:rPr lang="es-ES" i="1">
                              <a:latin typeface="Cambria Math" panose="02040503050406030204" pitchFamily="18" charset="0"/>
                            </a:rPr>
                            <m:t>𝑋</m:t>
                          </m:r>
                        </m:e>
                        <m:sup>
                          <m:r>
                            <a:rPr lang="es-ES" i="1">
                              <a:latin typeface="Cambria Math" panose="02040503050406030204" pitchFamily="18" charset="0"/>
                            </a:rPr>
                            <m:t>𝑇</m:t>
                          </m:r>
                        </m:sup>
                      </m:sSup>
                      <m:r>
                        <a:rPr lang="es-ES" i="1">
                          <a:latin typeface="Cambria Math" panose="02040503050406030204" pitchFamily="18" charset="0"/>
                        </a:rPr>
                        <m:t>𝒚</m:t>
                      </m:r>
                    </m:oMath>
                  </m:oMathPara>
                </a14:m>
                <a:endParaRPr lang="es-ES" i="1" dirty="0">
                  <a:latin typeface="Cambria Math" panose="02040503050406030204" pitchFamily="18" charset="0"/>
                </a:endParaRPr>
              </a:p>
              <a:p>
                <a:pPr marL="114300" indent="0">
                  <a:buNone/>
                </a:pPr>
                <a:endParaRPr lang="es-ES" i="1" dirty="0">
                  <a:latin typeface="Cambria Math" panose="02040503050406030204" pitchFamily="18" charset="0"/>
                </a:endParaRPr>
              </a:p>
              <a:p>
                <a:pPr marL="114300" indent="0">
                  <a:buNone/>
                </a:pPr>
                <a:endParaRPr lang="es-ES" dirty="0"/>
              </a:p>
              <a:p>
                <a:pPr marL="114300" indent="0">
                  <a:buNone/>
                </a:pPr>
                <a:endParaRPr lang="es-ES" b="1" dirty="0"/>
              </a:p>
              <a:p>
                <a:pPr marL="114300" indent="0">
                  <a:buNone/>
                </a:pPr>
                <a:endParaRPr lang="es-ES" dirty="0"/>
              </a:p>
              <a:p>
                <a:pPr marL="114300" indent="0">
                  <a:buNone/>
                </a:pPr>
                <a:endParaRPr lang="es-ES" b="0" dirty="0"/>
              </a:p>
              <a:p>
                <a:pPr marL="114300" indent="0">
                  <a:buNone/>
                </a:pPr>
                <a:endParaRPr lang="es-ES" b="1" dirty="0"/>
              </a:p>
              <a:p>
                <a:pPr marL="114300" indent="0">
                  <a:buNone/>
                </a:pPr>
                <a:endParaRPr lang="es-ES" dirty="0"/>
              </a:p>
              <a:p>
                <a:endParaRPr lang="es-ES" sz="500" dirty="0"/>
              </a:p>
              <a:p>
                <a:endParaRPr lang="es-ES" sz="500" dirty="0"/>
              </a:p>
              <a:p>
                <a:endParaRPr lang="es-ES" sz="500" dirty="0"/>
              </a:p>
              <a:p>
                <a:endParaRPr lang="es-ES" sz="500" dirty="0"/>
              </a:p>
              <a:p>
                <a:endParaRPr lang="es-ES" sz="500" dirty="0"/>
              </a:p>
              <a:p>
                <a:endParaRPr lang="es-ES" sz="500" dirty="0"/>
              </a:p>
              <a:p>
                <a:pPr marL="114300" indent="0">
                  <a:buNone/>
                </a:pPr>
                <a:endParaRPr lang="es-ES" sz="500" dirty="0"/>
              </a:p>
              <a:p>
                <a:pPr marL="114300" indent="0">
                  <a:buNone/>
                </a:pPr>
                <a:endParaRPr lang="es-ES" sz="500" dirty="0"/>
              </a:p>
              <a:p>
                <a:pPr marL="114300" indent="0">
                  <a:buNone/>
                </a:pPr>
                <a:endParaRPr lang="es-ES" sz="500" dirty="0"/>
              </a:p>
              <a:p>
                <a:pPr marL="114300" indent="0">
                  <a:buNone/>
                </a:pPr>
                <a:endParaRPr lang="es-ES" sz="500" dirty="0"/>
              </a:p>
              <a:p>
                <a:pPr marL="114300" indent="0">
                  <a:buNone/>
                </a:pPr>
                <a:endParaRPr lang="es-ES" sz="500" dirty="0"/>
              </a:p>
              <a:p>
                <a:pPr marL="114300" indent="0">
                  <a:buNone/>
                </a:pPr>
                <a:endParaRPr lang="es-ES" sz="500" dirty="0"/>
              </a:p>
              <a:p>
                <a:pPr marL="114300" indent="0">
                  <a:buNone/>
                </a:pPr>
                <a:endParaRPr lang="es-ES" sz="500" dirty="0"/>
              </a:p>
              <a:p>
                <a:pPr marL="114300" indent="0">
                  <a:buNone/>
                </a:pPr>
                <a:endParaRPr lang="es-ES" sz="500" dirty="0"/>
              </a:p>
              <a:p>
                <a:pPr marL="114300" indent="0">
                  <a:buNone/>
                </a:pPr>
                <a:endParaRPr lang="es-ES" sz="500" dirty="0"/>
              </a:p>
              <a:p>
                <a:pPr marL="114300" indent="0">
                  <a:buNone/>
                </a:pPr>
                <a:endParaRPr lang="es-ES" sz="500" dirty="0"/>
              </a:p>
              <a:p>
                <a:pPr marL="114300" indent="0">
                  <a:buNone/>
                </a:pPr>
                <a:endParaRPr lang="es-ES" sz="500" dirty="0"/>
              </a:p>
              <a:p>
                <a:pPr marL="114300" indent="0">
                  <a:buNone/>
                </a:pPr>
                <a:endParaRPr lang="es-ES" sz="500" dirty="0"/>
              </a:p>
              <a:p>
                <a:pPr marL="114300" indent="0">
                  <a:buNone/>
                </a:pPr>
                <a:endParaRPr lang="es-ES" sz="500" dirty="0"/>
              </a:p>
              <a:p>
                <a:pPr marL="114300" indent="0">
                  <a:buNone/>
                </a:pPr>
                <a:endParaRPr lang="es-ES" sz="500" dirty="0"/>
              </a:p>
              <a:p>
                <a:pPr marL="114300" indent="0">
                  <a:buNone/>
                </a:pPr>
                <a:endParaRPr lang="es-ES" sz="500" dirty="0"/>
              </a:p>
              <a:p>
                <a:pPr marL="114300" indent="0">
                  <a:buNone/>
                </a:pPr>
                <a:endParaRPr lang="es-ES" sz="500" dirty="0"/>
              </a:p>
              <a:p>
                <a:pPr marL="114300" indent="0">
                  <a:buNone/>
                </a:pPr>
                <a:endParaRPr lang="es-ES" sz="500" dirty="0"/>
              </a:p>
              <a:p>
                <a:pPr marL="114300" indent="0">
                  <a:buNone/>
                </a:pPr>
                <a:endParaRPr lang="es-ES" sz="500" dirty="0"/>
              </a:p>
              <a:p>
                <a:pPr marL="114300" indent="0">
                  <a:buNone/>
                </a:pPr>
                <a:endParaRPr lang="es-ES" sz="500" dirty="0"/>
              </a:p>
              <a:p>
                <a:pPr marL="114300" indent="0">
                  <a:buNone/>
                </a:pPr>
                <a:endParaRPr lang="es-ES" sz="500" dirty="0"/>
              </a:p>
              <a:p>
                <a:pPr marL="114300" indent="0">
                  <a:buNone/>
                </a:pPr>
                <a:endParaRPr lang="es-ES" sz="500" dirty="0"/>
              </a:p>
              <a:p>
                <a:pPr marL="114300" indent="0">
                  <a:buNone/>
                </a:pPr>
                <a:endParaRPr lang="es-ES" sz="500" dirty="0"/>
              </a:p>
              <a:p>
                <a:pPr marL="114300" indent="0">
                  <a:buNone/>
                </a:pPr>
                <a:endParaRPr lang="es-ES" sz="500" dirty="0"/>
              </a:p>
              <a:p>
                <a:pPr marL="114300" indent="0">
                  <a:buNone/>
                </a:pPr>
                <a:endParaRPr lang="es-ES" sz="500" dirty="0"/>
              </a:p>
              <a:p>
                <a:pPr marL="114300" indent="0">
                  <a:buNone/>
                </a:pPr>
                <a:endParaRPr lang="es-ES" dirty="0"/>
              </a:p>
            </p:txBody>
          </p:sp>
        </mc:Choice>
        <mc:Fallback>
          <p:sp>
            <p:nvSpPr>
              <p:cNvPr id="13" name="Marcador de texto 2">
                <a:extLst>
                  <a:ext uri="{FF2B5EF4-FFF2-40B4-BE49-F238E27FC236}">
                    <a16:creationId xmlns:a16="http://schemas.microsoft.com/office/drawing/2014/main" id="{DB32197A-761C-4A2D-9407-D198EB1AD29D}"/>
                  </a:ext>
                </a:extLst>
              </p:cNvPr>
              <p:cNvSpPr>
                <a:spLocks noGrp="1" noRot="1" noChangeAspect="1" noMove="1" noResize="1" noEditPoints="1" noAdjustHandles="1" noChangeArrowheads="1" noChangeShapeType="1" noTextEdit="1"/>
              </p:cNvSpPr>
              <p:nvPr>
                <p:ph type="body" idx="1"/>
              </p:nvPr>
            </p:nvSpPr>
            <p:spPr>
              <a:xfrm>
                <a:off x="506012" y="1017725"/>
                <a:ext cx="4309699" cy="3835161"/>
              </a:xfrm>
              <a:blipFill>
                <a:blip r:embed="rId3"/>
                <a:stretch>
                  <a:fillRect/>
                </a:stretch>
              </a:blipFill>
            </p:spPr>
            <p:txBody>
              <a:bodyPr/>
              <a:lstStyle/>
              <a:p>
                <a:r>
                  <a:rPr lang="es-ES">
                    <a:noFill/>
                  </a:rPr>
                  <a:t> </a:t>
                </a:r>
              </a:p>
            </p:txBody>
          </p:sp>
        </mc:Fallback>
      </mc:AlternateContent>
      <p:sp>
        <p:nvSpPr>
          <p:cNvPr id="5" name="Nube 4">
            <a:extLst>
              <a:ext uri="{FF2B5EF4-FFF2-40B4-BE49-F238E27FC236}">
                <a16:creationId xmlns:a16="http://schemas.microsoft.com/office/drawing/2014/main" id="{2094B8A5-E786-4195-9BD9-04E876EAFE02}"/>
              </a:ext>
            </a:extLst>
          </p:cNvPr>
          <p:cNvSpPr/>
          <p:nvPr/>
        </p:nvSpPr>
        <p:spPr>
          <a:xfrm>
            <a:off x="4347212" y="-98786"/>
            <a:ext cx="4866800" cy="437120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mc:AlternateContent xmlns:mc="http://schemas.openxmlformats.org/markup-compatibility/2006">
        <mc:Choice xmlns:a14="http://schemas.microsoft.com/office/drawing/2010/main" Requires="a14">
          <p:sp>
            <p:nvSpPr>
              <p:cNvPr id="15" name="Marcador de texto 2">
                <a:extLst>
                  <a:ext uri="{FF2B5EF4-FFF2-40B4-BE49-F238E27FC236}">
                    <a16:creationId xmlns:a16="http://schemas.microsoft.com/office/drawing/2014/main" id="{A856295D-A894-4586-AF1C-AD2987C4FAAE}"/>
                  </a:ext>
                </a:extLst>
              </p:cNvPr>
              <p:cNvSpPr txBox="1">
                <a:spLocks/>
              </p:cNvSpPr>
              <p:nvPr/>
            </p:nvSpPr>
            <p:spPr>
              <a:xfrm>
                <a:off x="5010023" y="475126"/>
                <a:ext cx="4309699" cy="383516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pPr marL="114300" indent="0">
                  <a:buFont typeface="Proxima Nova"/>
                  <a:buNone/>
                </a:pPr>
                <a:r>
                  <a:rPr lang="es-ES" dirty="0"/>
                  <a:t>¿Por qué no puedo hacer esto?</a:t>
                </a:r>
              </a:p>
              <a:p>
                <a:pPr marL="114300" indent="0">
                  <a:buFont typeface="Proxima Nova"/>
                  <a:buNone/>
                </a:pPr>
                <a14:m>
                  <m:oMathPara xmlns:m="http://schemas.openxmlformats.org/officeDocument/2006/math">
                    <m:oMathParaPr>
                      <m:jc m:val="left"/>
                    </m:oMathParaPr>
                    <m:oMath xmlns:m="http://schemas.openxmlformats.org/officeDocument/2006/math">
                      <m:r>
                        <m:rPr>
                          <m:sty m:val="p"/>
                        </m:rPr>
                        <a:rPr lang="es-ES" smtClean="0">
                          <a:latin typeface="Cambria Math" panose="02040503050406030204" pitchFamily="18" charset="0"/>
                        </a:rPr>
                        <m:t>∇</m:t>
                      </m:r>
                      <m:sSub>
                        <m:sSubPr>
                          <m:ctrlPr>
                            <a:rPr lang="es-ES" i="1" smtClean="0">
                              <a:latin typeface="Cambria Math" panose="02040503050406030204" pitchFamily="18" charset="0"/>
                            </a:rPr>
                          </m:ctrlPr>
                        </m:sSubPr>
                        <m:e>
                          <m:r>
                            <a:rPr lang="es-ES" i="1" smtClean="0">
                              <a:latin typeface="Cambria Math" panose="02040503050406030204" pitchFamily="18" charset="0"/>
                            </a:rPr>
                            <m:t>𝐸</m:t>
                          </m:r>
                        </m:e>
                        <m:sub>
                          <m:r>
                            <a:rPr lang="es-ES" i="1" smtClean="0">
                              <a:latin typeface="Cambria Math" panose="02040503050406030204" pitchFamily="18" charset="0"/>
                            </a:rPr>
                            <m:t>𝑖𝑛</m:t>
                          </m:r>
                        </m:sub>
                      </m:sSub>
                      <m:d>
                        <m:dPr>
                          <m:ctrlPr>
                            <a:rPr lang="es-ES" i="1" smtClean="0">
                              <a:latin typeface="Cambria Math" panose="02040503050406030204" pitchFamily="18" charset="0"/>
                            </a:rPr>
                          </m:ctrlPr>
                        </m:dPr>
                        <m:e>
                          <m:r>
                            <a:rPr lang="es-ES" b="1" i="1" smtClean="0">
                              <a:latin typeface="Cambria Math" panose="02040503050406030204" pitchFamily="18" charset="0"/>
                            </a:rPr>
                            <m:t>𝒘</m:t>
                          </m:r>
                        </m:e>
                      </m:d>
                      <m:r>
                        <a:rPr lang="es-ES" i="1" smtClean="0">
                          <a:latin typeface="Cambria Math" panose="02040503050406030204" pitchFamily="18" charset="0"/>
                        </a:rPr>
                        <m:t>=</m:t>
                      </m:r>
                      <m:f>
                        <m:fPr>
                          <m:ctrlPr>
                            <a:rPr lang="es-ES" i="1" smtClean="0">
                              <a:latin typeface="Cambria Math" panose="02040503050406030204" pitchFamily="18" charset="0"/>
                            </a:rPr>
                          </m:ctrlPr>
                        </m:fPr>
                        <m:num>
                          <m:r>
                            <a:rPr lang="es-ES" i="1" smtClean="0">
                              <a:latin typeface="Cambria Math" panose="02040503050406030204" pitchFamily="18" charset="0"/>
                            </a:rPr>
                            <m:t>2</m:t>
                          </m:r>
                        </m:num>
                        <m:den>
                          <m:r>
                            <a:rPr lang="es-ES" i="1" smtClean="0">
                              <a:latin typeface="Cambria Math" panose="02040503050406030204" pitchFamily="18" charset="0"/>
                            </a:rPr>
                            <m:t>𝑁</m:t>
                          </m:r>
                        </m:den>
                      </m:f>
                      <m:sSup>
                        <m:sSupPr>
                          <m:ctrlPr>
                            <a:rPr lang="es-ES" i="1" smtClean="0">
                              <a:latin typeface="Cambria Math" panose="02040503050406030204" pitchFamily="18" charset="0"/>
                            </a:rPr>
                          </m:ctrlPr>
                        </m:sSupPr>
                        <m:e>
                          <m:r>
                            <a:rPr lang="es-ES" i="1" smtClean="0">
                              <a:latin typeface="Cambria Math" panose="02040503050406030204" pitchFamily="18" charset="0"/>
                            </a:rPr>
                            <m:t>𝑋</m:t>
                          </m:r>
                        </m:e>
                        <m:sup>
                          <m:r>
                            <a:rPr lang="es-ES" i="1" smtClean="0">
                              <a:latin typeface="Cambria Math" panose="02040503050406030204" pitchFamily="18" charset="0"/>
                            </a:rPr>
                            <m:t>𝑇</m:t>
                          </m:r>
                        </m:sup>
                      </m:sSup>
                      <m:d>
                        <m:dPr>
                          <m:ctrlPr>
                            <a:rPr lang="es-ES" i="1" smtClean="0">
                              <a:latin typeface="Cambria Math" panose="02040503050406030204" pitchFamily="18" charset="0"/>
                            </a:rPr>
                          </m:ctrlPr>
                        </m:dPr>
                        <m:e>
                          <m:r>
                            <a:rPr lang="es-ES" i="1" smtClean="0">
                              <a:latin typeface="Cambria Math" panose="02040503050406030204" pitchFamily="18" charset="0"/>
                            </a:rPr>
                            <m:t>𝑋</m:t>
                          </m:r>
                          <m:r>
                            <a:rPr lang="es-ES" b="1" i="1" smtClean="0">
                              <a:latin typeface="Cambria Math" panose="02040503050406030204" pitchFamily="18" charset="0"/>
                            </a:rPr>
                            <m:t>𝒘</m:t>
                          </m:r>
                          <m:r>
                            <a:rPr lang="es-ES" i="1" smtClean="0">
                              <a:latin typeface="Cambria Math" panose="02040503050406030204" pitchFamily="18" charset="0"/>
                            </a:rPr>
                            <m:t>−</m:t>
                          </m:r>
                          <m:r>
                            <a:rPr lang="es-ES" b="1" i="1" smtClean="0">
                              <a:latin typeface="Cambria Math" panose="02040503050406030204" pitchFamily="18" charset="0"/>
                            </a:rPr>
                            <m:t>𝒚</m:t>
                          </m:r>
                        </m:e>
                      </m:d>
                      <m:r>
                        <a:rPr lang="es-ES" b="1" i="1" smtClean="0">
                          <a:latin typeface="Cambria Math" panose="02040503050406030204" pitchFamily="18" charset="0"/>
                        </a:rPr>
                        <m:t>=</m:t>
                      </m:r>
                      <m:r>
                        <a:rPr lang="es-ES" b="1" i="1" smtClean="0">
                          <a:latin typeface="Cambria Math" panose="02040503050406030204" pitchFamily="18" charset="0"/>
                        </a:rPr>
                        <m:t>𝟎</m:t>
                      </m:r>
                    </m:oMath>
                  </m:oMathPara>
                </a14:m>
                <a:endParaRPr lang="es-ES" b="1" dirty="0"/>
              </a:p>
              <a:p>
                <a:pPr marL="114300" indent="0">
                  <a:buFont typeface="Proxima Nova"/>
                  <a:buNone/>
                </a:pPr>
                <a:endParaRPr lang="es-ES" sz="500" b="1" dirty="0"/>
              </a:p>
              <a:p>
                <a:pPr marL="114300" indent="0">
                  <a:buFont typeface="Proxima Nova"/>
                  <a:buNone/>
                </a:pPr>
                <a14:m>
                  <m:oMathPara xmlns:m="http://schemas.openxmlformats.org/officeDocument/2006/math">
                    <m:oMathParaPr>
                      <m:jc m:val="left"/>
                    </m:oMathParaPr>
                    <m:oMath xmlns:m="http://schemas.openxmlformats.org/officeDocument/2006/math">
                      <m:sSup>
                        <m:sSupPr>
                          <m:ctrlPr>
                            <a:rPr lang="es-ES" i="1">
                              <a:latin typeface="Cambria Math" panose="02040503050406030204" pitchFamily="18" charset="0"/>
                            </a:rPr>
                          </m:ctrlPr>
                        </m:sSupPr>
                        <m:e>
                          <m:r>
                            <a:rPr lang="es-ES" i="1">
                              <a:latin typeface="Cambria Math" panose="02040503050406030204" pitchFamily="18" charset="0"/>
                            </a:rPr>
                            <m:t>𝑋</m:t>
                          </m:r>
                        </m:e>
                        <m:sup>
                          <m:r>
                            <a:rPr lang="es-ES" i="1">
                              <a:latin typeface="Cambria Math" panose="02040503050406030204" pitchFamily="18" charset="0"/>
                            </a:rPr>
                            <m:t>𝑇</m:t>
                          </m:r>
                        </m:sup>
                      </m:sSup>
                      <m:r>
                        <a:rPr lang="es-ES" i="1" smtClean="0">
                          <a:latin typeface="Cambria Math" panose="02040503050406030204" pitchFamily="18" charset="0"/>
                        </a:rPr>
                        <m:t>𝑋</m:t>
                      </m:r>
                      <m:r>
                        <a:rPr lang="es-ES" b="1" i="1" smtClean="0">
                          <a:latin typeface="Cambria Math" panose="02040503050406030204" pitchFamily="18" charset="0"/>
                        </a:rPr>
                        <m:t>𝒘</m:t>
                      </m:r>
                      <m:r>
                        <a:rPr lang="es-ES" i="1" smtClean="0">
                          <a:latin typeface="Cambria Math" panose="02040503050406030204" pitchFamily="18" charset="0"/>
                        </a:rPr>
                        <m:t>−</m:t>
                      </m:r>
                      <m:sSup>
                        <m:sSupPr>
                          <m:ctrlPr>
                            <a:rPr lang="es-ES" i="1" smtClean="0">
                              <a:latin typeface="Cambria Math" panose="02040503050406030204" pitchFamily="18" charset="0"/>
                            </a:rPr>
                          </m:ctrlPr>
                        </m:sSupPr>
                        <m:e>
                          <m:r>
                            <a:rPr lang="es-ES" i="1" smtClean="0">
                              <a:latin typeface="Cambria Math" panose="02040503050406030204" pitchFamily="18" charset="0"/>
                            </a:rPr>
                            <m:t>𝑋</m:t>
                          </m:r>
                        </m:e>
                        <m:sup>
                          <m:r>
                            <a:rPr lang="es-ES" i="1" smtClean="0">
                              <a:latin typeface="Cambria Math" panose="02040503050406030204" pitchFamily="18" charset="0"/>
                            </a:rPr>
                            <m:t>𝑇</m:t>
                          </m:r>
                        </m:sup>
                      </m:sSup>
                      <m:r>
                        <a:rPr lang="es-ES" b="1" i="1" smtClean="0">
                          <a:latin typeface="Cambria Math" panose="02040503050406030204" pitchFamily="18" charset="0"/>
                        </a:rPr>
                        <m:t>𝒚</m:t>
                      </m:r>
                      <m:r>
                        <a:rPr lang="es-ES" i="1" smtClean="0">
                          <a:latin typeface="Cambria Math" panose="02040503050406030204" pitchFamily="18" charset="0"/>
                        </a:rPr>
                        <m:t>=0</m:t>
                      </m:r>
                    </m:oMath>
                  </m:oMathPara>
                </a14:m>
                <a:endParaRPr lang="es-ES" dirty="0"/>
              </a:p>
              <a:p>
                <a:pPr marL="114300" indent="0">
                  <a:buFont typeface="Proxima Nova"/>
                  <a:buNone/>
                </a:pPr>
                <a:endParaRPr lang="es-ES" sz="500" dirty="0"/>
              </a:p>
              <a:p>
                <a:pPr marL="114300" indent="0">
                  <a:buFont typeface="Proxima Nova"/>
                  <a:buNone/>
                </a:pPr>
                <a14:m>
                  <m:oMathPara xmlns:m="http://schemas.openxmlformats.org/officeDocument/2006/math">
                    <m:oMathParaPr>
                      <m:jc m:val="left"/>
                    </m:oMathParaPr>
                    <m:oMath xmlns:m="http://schemas.openxmlformats.org/officeDocument/2006/math">
                      <m:sSup>
                        <m:sSupPr>
                          <m:ctrlPr>
                            <a:rPr lang="es-ES" i="1">
                              <a:latin typeface="Cambria Math" panose="02040503050406030204" pitchFamily="18" charset="0"/>
                            </a:rPr>
                          </m:ctrlPr>
                        </m:sSupPr>
                        <m:e>
                          <m:r>
                            <a:rPr lang="es-ES" i="1">
                              <a:latin typeface="Cambria Math" panose="02040503050406030204" pitchFamily="18" charset="0"/>
                            </a:rPr>
                            <m:t>𝑋</m:t>
                          </m:r>
                        </m:e>
                        <m:sup>
                          <m:r>
                            <a:rPr lang="es-ES" i="1">
                              <a:latin typeface="Cambria Math" panose="02040503050406030204" pitchFamily="18" charset="0"/>
                            </a:rPr>
                            <m:t>𝑇</m:t>
                          </m:r>
                        </m:sup>
                      </m:sSup>
                      <m:r>
                        <a:rPr lang="es-ES" i="1">
                          <a:latin typeface="Cambria Math" panose="02040503050406030204" pitchFamily="18" charset="0"/>
                        </a:rPr>
                        <m:t>𝑋</m:t>
                      </m:r>
                      <m:r>
                        <a:rPr lang="es-ES" b="1" i="1">
                          <a:latin typeface="Cambria Math" panose="02040503050406030204" pitchFamily="18" charset="0"/>
                        </a:rPr>
                        <m:t>𝒘</m:t>
                      </m:r>
                      <m:r>
                        <a:rPr lang="es-ES" i="1" smtClean="0">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rPr>
                            <m:t>𝑋</m:t>
                          </m:r>
                        </m:e>
                        <m:sup>
                          <m:r>
                            <a:rPr lang="es-ES" i="1">
                              <a:latin typeface="Cambria Math" panose="02040503050406030204" pitchFamily="18" charset="0"/>
                            </a:rPr>
                            <m:t>𝑇</m:t>
                          </m:r>
                        </m:sup>
                      </m:sSup>
                      <m:r>
                        <a:rPr lang="es-ES" b="1" i="1">
                          <a:latin typeface="Cambria Math" panose="02040503050406030204" pitchFamily="18" charset="0"/>
                        </a:rPr>
                        <m:t>𝒚</m:t>
                      </m:r>
                    </m:oMath>
                  </m:oMathPara>
                </a14:m>
                <a:endParaRPr lang="es-ES" b="1" dirty="0"/>
              </a:p>
              <a:p>
                <a:pPr marL="114300" indent="0">
                  <a:buFont typeface="Proxima Nova"/>
                  <a:buNone/>
                </a:pPr>
                <a:endParaRPr lang="es-ES" sz="500" b="1" dirty="0"/>
              </a:p>
              <a:p>
                <a:pPr marL="114300" indent="0">
                  <a:buNone/>
                </a:pPr>
                <a14:m>
                  <m:oMathPara xmlns:m="http://schemas.openxmlformats.org/officeDocument/2006/math">
                    <m:oMathParaPr>
                      <m:jc m:val="left"/>
                    </m:oMathParaPr>
                    <m:oMath xmlns:m="http://schemas.openxmlformats.org/officeDocument/2006/math">
                      <m:sSup>
                        <m:sSupPr>
                          <m:ctrlPr>
                            <a:rPr lang="es-ES" i="1" smtClean="0">
                              <a:solidFill>
                                <a:srgbClr val="0070C0"/>
                              </a:solidFill>
                              <a:latin typeface="Cambria Math" panose="02040503050406030204" pitchFamily="18" charset="0"/>
                            </a:rPr>
                          </m:ctrlPr>
                        </m:sSupPr>
                        <m:e>
                          <m:sSup>
                            <m:sSupPr>
                              <m:ctrlPr>
                                <a:rPr lang="es-ES" b="0" i="1" smtClean="0">
                                  <a:solidFill>
                                    <a:srgbClr val="0070C0"/>
                                  </a:solidFill>
                                  <a:latin typeface="Cambria Math" panose="02040503050406030204" pitchFamily="18" charset="0"/>
                                </a:rPr>
                              </m:ctrlPr>
                            </m:sSupPr>
                            <m:e>
                              <m:r>
                                <a:rPr lang="es-ES" b="0" i="1" smtClean="0">
                                  <a:solidFill>
                                    <a:srgbClr val="0070C0"/>
                                  </a:solidFill>
                                  <a:latin typeface="Cambria Math" panose="02040503050406030204" pitchFamily="18" charset="0"/>
                                </a:rPr>
                                <m:t>(</m:t>
                              </m:r>
                              <m:r>
                                <a:rPr lang="es-ES" b="0" i="1" smtClean="0">
                                  <a:solidFill>
                                    <a:srgbClr val="0070C0"/>
                                  </a:solidFill>
                                  <a:latin typeface="Cambria Math" panose="02040503050406030204" pitchFamily="18" charset="0"/>
                                </a:rPr>
                                <m:t>𝑋</m:t>
                              </m:r>
                            </m:e>
                            <m:sup>
                              <m:r>
                                <a:rPr lang="es-ES" b="0" i="1" smtClean="0">
                                  <a:solidFill>
                                    <a:srgbClr val="0070C0"/>
                                  </a:solidFill>
                                  <a:latin typeface="Cambria Math" panose="02040503050406030204" pitchFamily="18" charset="0"/>
                                </a:rPr>
                                <m:t>𝑇</m:t>
                              </m:r>
                            </m:sup>
                          </m:sSup>
                          <m:r>
                            <a:rPr lang="es-ES" b="0" i="1" smtClean="0">
                              <a:solidFill>
                                <a:srgbClr val="0070C0"/>
                              </a:solidFill>
                              <a:latin typeface="Cambria Math" panose="02040503050406030204" pitchFamily="18" charset="0"/>
                            </a:rPr>
                            <m:t>)</m:t>
                          </m:r>
                        </m:e>
                        <m:sup>
                          <m:r>
                            <a:rPr lang="es-ES" i="1" smtClean="0">
                              <a:solidFill>
                                <a:srgbClr val="0070C0"/>
                              </a:solidFill>
                              <a:latin typeface="Cambria Math" panose="02040503050406030204" pitchFamily="18" charset="0"/>
                            </a:rPr>
                            <m:t>−1</m:t>
                          </m:r>
                        </m:sup>
                      </m:sSup>
                      <m:sSup>
                        <m:sSupPr>
                          <m:ctrlPr>
                            <a:rPr lang="es-ES" i="1">
                              <a:latin typeface="Cambria Math" panose="02040503050406030204" pitchFamily="18" charset="0"/>
                            </a:rPr>
                          </m:ctrlPr>
                        </m:sSupPr>
                        <m:e>
                          <m:r>
                            <a:rPr lang="es-ES" i="1">
                              <a:latin typeface="Cambria Math" panose="02040503050406030204" pitchFamily="18" charset="0"/>
                            </a:rPr>
                            <m:t>𝑋</m:t>
                          </m:r>
                        </m:e>
                        <m:sup>
                          <m:r>
                            <a:rPr lang="es-ES" i="1">
                              <a:latin typeface="Cambria Math" panose="02040503050406030204" pitchFamily="18" charset="0"/>
                            </a:rPr>
                            <m:t>𝑇</m:t>
                          </m:r>
                        </m:sup>
                      </m:sSup>
                      <m:r>
                        <a:rPr lang="es-ES" i="1">
                          <a:latin typeface="Cambria Math" panose="02040503050406030204" pitchFamily="18" charset="0"/>
                        </a:rPr>
                        <m:t>𝑋</m:t>
                      </m:r>
                      <m:r>
                        <a:rPr lang="es-ES" b="1" i="1">
                          <a:latin typeface="Cambria Math" panose="02040503050406030204" pitchFamily="18" charset="0"/>
                        </a:rPr>
                        <m:t>𝒘</m:t>
                      </m:r>
                      <m:r>
                        <a:rPr lang="es-ES" i="1" smtClean="0">
                          <a:latin typeface="Cambria Math" panose="02040503050406030204" pitchFamily="18" charset="0"/>
                        </a:rPr>
                        <m:t>=</m:t>
                      </m:r>
                      <m:sSup>
                        <m:sSupPr>
                          <m:ctrlPr>
                            <a:rPr lang="es-ES" i="1">
                              <a:latin typeface="Cambria Math" panose="02040503050406030204" pitchFamily="18" charset="0"/>
                            </a:rPr>
                          </m:ctrlPr>
                        </m:sSupPr>
                        <m:e>
                          <m:sSup>
                            <m:sSupPr>
                              <m:ctrlPr>
                                <a:rPr lang="es-ES" i="1">
                                  <a:solidFill>
                                    <a:srgbClr val="0070C0"/>
                                  </a:solidFill>
                                  <a:latin typeface="Cambria Math" panose="02040503050406030204" pitchFamily="18" charset="0"/>
                                </a:rPr>
                              </m:ctrlPr>
                            </m:sSupPr>
                            <m:e>
                              <m:sSup>
                                <m:sSupPr>
                                  <m:ctrlPr>
                                    <a:rPr lang="es-ES" i="1">
                                      <a:solidFill>
                                        <a:srgbClr val="0070C0"/>
                                      </a:solidFill>
                                      <a:latin typeface="Cambria Math" panose="02040503050406030204" pitchFamily="18" charset="0"/>
                                    </a:rPr>
                                  </m:ctrlPr>
                                </m:sSupPr>
                                <m:e>
                                  <m:r>
                                    <a:rPr lang="es-ES" i="1">
                                      <a:solidFill>
                                        <a:srgbClr val="0070C0"/>
                                      </a:solidFill>
                                      <a:latin typeface="Cambria Math" panose="02040503050406030204" pitchFamily="18" charset="0"/>
                                    </a:rPr>
                                    <m:t>(</m:t>
                                  </m:r>
                                  <m:r>
                                    <a:rPr lang="es-ES" i="1">
                                      <a:solidFill>
                                        <a:srgbClr val="0070C0"/>
                                      </a:solidFill>
                                      <a:latin typeface="Cambria Math" panose="02040503050406030204" pitchFamily="18" charset="0"/>
                                    </a:rPr>
                                    <m:t>𝑋</m:t>
                                  </m:r>
                                </m:e>
                                <m:sup>
                                  <m:r>
                                    <a:rPr lang="es-ES" i="1">
                                      <a:solidFill>
                                        <a:srgbClr val="0070C0"/>
                                      </a:solidFill>
                                      <a:latin typeface="Cambria Math" panose="02040503050406030204" pitchFamily="18" charset="0"/>
                                    </a:rPr>
                                    <m:t>𝑇</m:t>
                                  </m:r>
                                </m:sup>
                              </m:sSup>
                              <m:r>
                                <a:rPr lang="es-ES" i="1">
                                  <a:solidFill>
                                    <a:srgbClr val="0070C0"/>
                                  </a:solidFill>
                                  <a:latin typeface="Cambria Math" panose="02040503050406030204" pitchFamily="18" charset="0"/>
                                </a:rPr>
                                <m:t>)</m:t>
                              </m:r>
                            </m:e>
                            <m:sup>
                              <m:r>
                                <a:rPr lang="es-ES" i="1">
                                  <a:solidFill>
                                    <a:srgbClr val="0070C0"/>
                                  </a:solidFill>
                                  <a:latin typeface="Cambria Math" panose="02040503050406030204" pitchFamily="18" charset="0"/>
                                </a:rPr>
                                <m:t>−1</m:t>
                              </m:r>
                            </m:sup>
                          </m:sSup>
                          <m:r>
                            <a:rPr lang="es-ES" i="1">
                              <a:latin typeface="Cambria Math" panose="02040503050406030204" pitchFamily="18" charset="0"/>
                            </a:rPr>
                            <m:t>𝑋</m:t>
                          </m:r>
                        </m:e>
                        <m:sup>
                          <m:r>
                            <a:rPr lang="es-ES" i="1">
                              <a:latin typeface="Cambria Math" panose="02040503050406030204" pitchFamily="18" charset="0"/>
                            </a:rPr>
                            <m:t>𝑇</m:t>
                          </m:r>
                        </m:sup>
                      </m:sSup>
                      <m:r>
                        <a:rPr lang="es-ES" b="1" i="1">
                          <a:latin typeface="Cambria Math" panose="02040503050406030204" pitchFamily="18" charset="0"/>
                        </a:rPr>
                        <m:t>𝒚</m:t>
                      </m:r>
                    </m:oMath>
                  </m:oMathPara>
                </a14:m>
                <a:endParaRPr lang="es-ES" b="1" dirty="0"/>
              </a:p>
              <a:p>
                <a:pPr marL="114300" indent="0">
                  <a:buFont typeface="Proxima Nova"/>
                  <a:buNone/>
                </a:pPr>
                <a:endParaRPr lang="es-ES" sz="500" b="1" dirty="0"/>
              </a:p>
              <a:p>
                <a:pPr marL="114300" indent="0">
                  <a:buFont typeface="Proxima Nova"/>
                  <a:buNone/>
                </a:pPr>
                <a14:m>
                  <m:oMathPara xmlns:m="http://schemas.openxmlformats.org/officeDocument/2006/math">
                    <m:oMathParaPr>
                      <m:jc m:val="left"/>
                    </m:oMathParaPr>
                    <m:oMath xmlns:m="http://schemas.openxmlformats.org/officeDocument/2006/math">
                      <m:r>
                        <a:rPr lang="es-ES" b="0" i="1" smtClean="0">
                          <a:latin typeface="Cambria Math" panose="02040503050406030204" pitchFamily="18" charset="0"/>
                        </a:rPr>
                        <m:t>𝑋</m:t>
                      </m:r>
                      <m:r>
                        <a:rPr lang="es-ES" i="1">
                          <a:latin typeface="Cambria Math" panose="02040503050406030204" pitchFamily="18" charset="0"/>
                        </a:rPr>
                        <m:t>⋅</m:t>
                      </m:r>
                      <m:r>
                        <a:rPr lang="es-ES" i="1">
                          <a:latin typeface="Cambria Math" panose="02040503050406030204" pitchFamily="18" charset="0"/>
                        </a:rPr>
                        <m:t>𝒘</m:t>
                      </m:r>
                      <m:r>
                        <a:rPr lang="es-ES" i="1">
                          <a:latin typeface="Cambria Math" panose="02040503050406030204" pitchFamily="18" charset="0"/>
                        </a:rPr>
                        <m:t>=</m:t>
                      </m:r>
                      <m:r>
                        <a:rPr lang="es-ES" i="1">
                          <a:latin typeface="Cambria Math" panose="02040503050406030204" pitchFamily="18" charset="0"/>
                        </a:rPr>
                        <m:t>𝒚</m:t>
                      </m:r>
                    </m:oMath>
                  </m:oMathPara>
                </a14:m>
                <a:endParaRPr lang="es-ES" i="1" dirty="0">
                  <a:latin typeface="Cambria Math" panose="02040503050406030204" pitchFamily="18" charset="0"/>
                </a:endParaRPr>
              </a:p>
              <a:p>
                <a:pPr marL="114300" indent="0">
                  <a:buNone/>
                </a:pPr>
                <a14:m>
                  <m:oMathPara xmlns:m="http://schemas.openxmlformats.org/officeDocument/2006/math">
                    <m:oMathParaPr>
                      <m:jc m:val="left"/>
                    </m:oMathParaPr>
                    <m:oMath xmlns:m="http://schemas.openxmlformats.org/officeDocument/2006/math">
                      <m:sSup>
                        <m:sSupPr>
                          <m:ctrlPr>
                            <a:rPr lang="es-ES" i="1">
                              <a:solidFill>
                                <a:srgbClr val="0070C0"/>
                              </a:solidFill>
                              <a:latin typeface="Cambria Math" panose="02040503050406030204" pitchFamily="18" charset="0"/>
                            </a:rPr>
                          </m:ctrlPr>
                        </m:sSupPr>
                        <m:e>
                          <m:r>
                            <a:rPr lang="es-ES" b="0" i="1" smtClean="0">
                              <a:solidFill>
                                <a:srgbClr val="0070C0"/>
                              </a:solidFill>
                              <a:latin typeface="Cambria Math" panose="02040503050406030204" pitchFamily="18" charset="0"/>
                            </a:rPr>
                            <m:t>𝑋</m:t>
                          </m:r>
                        </m:e>
                        <m:sup>
                          <m:r>
                            <a:rPr lang="es-ES" i="1">
                              <a:solidFill>
                                <a:srgbClr val="0070C0"/>
                              </a:solidFill>
                              <a:latin typeface="Cambria Math" panose="02040503050406030204" pitchFamily="18" charset="0"/>
                            </a:rPr>
                            <m:t>−1</m:t>
                          </m:r>
                        </m:sup>
                      </m:sSup>
                      <m:r>
                        <a:rPr lang="es-ES" i="1">
                          <a:latin typeface="Cambria Math" panose="02040503050406030204" pitchFamily="18" charset="0"/>
                        </a:rPr>
                        <m:t>𝑋</m:t>
                      </m:r>
                      <m:r>
                        <a:rPr lang="es-ES" i="1">
                          <a:latin typeface="Cambria Math" panose="02040503050406030204" pitchFamily="18" charset="0"/>
                        </a:rPr>
                        <m:t>⋅</m:t>
                      </m:r>
                      <m:r>
                        <a:rPr lang="es-ES" i="1">
                          <a:latin typeface="Cambria Math" panose="02040503050406030204" pitchFamily="18" charset="0"/>
                        </a:rPr>
                        <m:t>𝒘</m:t>
                      </m:r>
                      <m:r>
                        <a:rPr lang="es-ES" i="1">
                          <a:latin typeface="Cambria Math" panose="02040503050406030204" pitchFamily="18" charset="0"/>
                        </a:rPr>
                        <m:t>=</m:t>
                      </m:r>
                      <m:sSup>
                        <m:sSupPr>
                          <m:ctrlPr>
                            <a:rPr lang="es-ES" i="1">
                              <a:solidFill>
                                <a:srgbClr val="0070C0"/>
                              </a:solidFill>
                              <a:latin typeface="Cambria Math" panose="02040503050406030204" pitchFamily="18" charset="0"/>
                            </a:rPr>
                          </m:ctrlPr>
                        </m:sSupPr>
                        <m:e>
                          <m:r>
                            <a:rPr lang="es-ES" i="1">
                              <a:solidFill>
                                <a:srgbClr val="0070C0"/>
                              </a:solidFill>
                              <a:latin typeface="Cambria Math" panose="02040503050406030204" pitchFamily="18" charset="0"/>
                            </a:rPr>
                            <m:t>𝑋</m:t>
                          </m:r>
                        </m:e>
                        <m:sup>
                          <m:r>
                            <a:rPr lang="es-ES" i="1">
                              <a:solidFill>
                                <a:srgbClr val="0070C0"/>
                              </a:solidFill>
                              <a:latin typeface="Cambria Math" panose="02040503050406030204" pitchFamily="18" charset="0"/>
                            </a:rPr>
                            <m:t>−1</m:t>
                          </m:r>
                        </m:sup>
                      </m:sSup>
                      <m:r>
                        <a:rPr lang="es-ES" i="1">
                          <a:latin typeface="Cambria Math" panose="02040503050406030204" pitchFamily="18" charset="0"/>
                        </a:rPr>
                        <m:t>𝒚</m:t>
                      </m:r>
                    </m:oMath>
                  </m:oMathPara>
                </a14:m>
                <a:endParaRPr lang="es-ES" i="1" dirty="0">
                  <a:latin typeface="Cambria Math" panose="02040503050406030204" pitchFamily="18" charset="0"/>
                </a:endParaRPr>
              </a:p>
              <a:p>
                <a:pPr marL="114300" indent="0">
                  <a:buNone/>
                </a:pPr>
                <a14:m>
                  <m:oMathPara xmlns:m="http://schemas.openxmlformats.org/officeDocument/2006/math">
                    <m:oMathParaPr>
                      <m:jc m:val="left"/>
                    </m:oMathParaPr>
                    <m:oMath xmlns:m="http://schemas.openxmlformats.org/officeDocument/2006/math">
                      <m:r>
                        <a:rPr lang="es-ES" i="1" smtClean="0">
                          <a:latin typeface="Cambria Math" panose="02040503050406030204" pitchFamily="18" charset="0"/>
                          <a:ea typeface="Cambria Math" panose="02040503050406030204" pitchFamily="18" charset="0"/>
                        </a:rPr>
                        <m:t>⇒</m:t>
                      </m:r>
                      <m:r>
                        <a:rPr lang="es-ES" b="1" i="1" smtClean="0">
                          <a:latin typeface="Cambria Math" panose="02040503050406030204" pitchFamily="18" charset="0"/>
                          <a:ea typeface="Cambria Math" panose="02040503050406030204" pitchFamily="18" charset="0"/>
                        </a:rPr>
                        <m:t>𝒘</m:t>
                      </m:r>
                      <m:r>
                        <a:rPr lang="es-ES" b="1" i="1" smtClean="0">
                          <a:latin typeface="Cambria Math" panose="02040503050406030204" pitchFamily="18" charset="0"/>
                          <a:ea typeface="Cambria Math" panose="02040503050406030204" pitchFamily="18" charset="0"/>
                        </a:rPr>
                        <m:t>=</m:t>
                      </m:r>
                      <m:sSup>
                        <m:sSupPr>
                          <m:ctrlPr>
                            <a:rPr lang="es-ES" i="1">
                              <a:solidFill>
                                <a:srgbClr val="0070C0"/>
                              </a:solidFill>
                              <a:latin typeface="Cambria Math" panose="02040503050406030204" pitchFamily="18" charset="0"/>
                            </a:rPr>
                          </m:ctrlPr>
                        </m:sSupPr>
                        <m:e>
                          <m:r>
                            <a:rPr lang="es-ES" i="1">
                              <a:solidFill>
                                <a:srgbClr val="0070C0"/>
                              </a:solidFill>
                              <a:latin typeface="Cambria Math" panose="02040503050406030204" pitchFamily="18" charset="0"/>
                            </a:rPr>
                            <m:t>𝑋</m:t>
                          </m:r>
                        </m:e>
                        <m:sup>
                          <m:r>
                            <a:rPr lang="es-ES" i="1">
                              <a:solidFill>
                                <a:srgbClr val="0070C0"/>
                              </a:solidFill>
                              <a:latin typeface="Cambria Math" panose="02040503050406030204" pitchFamily="18" charset="0"/>
                            </a:rPr>
                            <m:t>−1</m:t>
                          </m:r>
                        </m:sup>
                      </m:sSup>
                      <m:r>
                        <a:rPr lang="es-ES" i="1">
                          <a:latin typeface="Cambria Math" panose="02040503050406030204" pitchFamily="18" charset="0"/>
                        </a:rPr>
                        <m:t>𝒚</m:t>
                      </m:r>
                    </m:oMath>
                  </m:oMathPara>
                </a14:m>
                <a:endParaRPr lang="es-ES" i="1" dirty="0">
                  <a:latin typeface="Cambria Math" panose="02040503050406030204" pitchFamily="18" charset="0"/>
                </a:endParaRPr>
              </a:p>
              <a:p>
                <a:pPr marL="114300" indent="0">
                  <a:buFont typeface="Proxima Nova"/>
                  <a:buNone/>
                </a:pPr>
                <a:endParaRPr lang="es-ES" i="1" dirty="0">
                  <a:latin typeface="Cambria Math" panose="02040503050406030204" pitchFamily="18" charset="0"/>
                </a:endParaRPr>
              </a:p>
              <a:p>
                <a:pPr marL="114300" indent="0">
                  <a:buFont typeface="Proxima Nova"/>
                  <a:buNone/>
                </a:pPr>
                <a:endParaRPr lang="es-ES" b="1" dirty="0"/>
              </a:p>
              <a:p>
                <a:pPr marL="114300" indent="0">
                  <a:buFont typeface="Proxima Nova"/>
                  <a:buNone/>
                </a:pPr>
                <a:endParaRPr lang="es-ES" dirty="0"/>
              </a:p>
              <a:p>
                <a:pPr marL="114300" indent="0">
                  <a:buFont typeface="Proxima Nova"/>
                  <a:buNone/>
                </a:pPr>
                <a:endParaRPr lang="es-ES" b="1" dirty="0"/>
              </a:p>
              <a:p>
                <a:pPr marL="114300" indent="0">
                  <a:buFont typeface="Proxima Nova"/>
                  <a:buNone/>
                </a:pPr>
                <a:endParaRPr lang="es-ES" dirty="0"/>
              </a:p>
              <a:p>
                <a:pPr marL="114300" indent="0">
                  <a:buFont typeface="Proxima Nova"/>
                  <a:buNone/>
                </a:pPr>
                <a:endParaRPr lang="es-ES" dirty="0"/>
              </a:p>
              <a:p>
                <a:pPr marL="114300" indent="0">
                  <a:buFont typeface="Proxima Nova"/>
                  <a:buNone/>
                </a:pPr>
                <a:endParaRPr lang="es-ES" b="1" dirty="0"/>
              </a:p>
              <a:p>
                <a:pPr marL="114300" indent="0">
                  <a:buFont typeface="Proxima Nova"/>
                  <a:buNone/>
                </a:pPr>
                <a:endParaRPr lang="es-ES" dirty="0"/>
              </a:p>
              <a:p>
                <a:endParaRPr lang="es-ES" sz="500" dirty="0"/>
              </a:p>
              <a:p>
                <a:endParaRPr lang="es-ES" sz="500" dirty="0"/>
              </a:p>
              <a:p>
                <a:endParaRPr lang="es-ES" sz="500" dirty="0"/>
              </a:p>
              <a:p>
                <a:endParaRPr lang="es-ES" sz="500" dirty="0"/>
              </a:p>
              <a:p>
                <a:endParaRPr lang="es-ES" sz="500" dirty="0"/>
              </a:p>
              <a:p>
                <a:endParaRPr lang="es-ES" sz="500" dirty="0"/>
              </a:p>
              <a:p>
                <a:pPr marL="114300" indent="0">
                  <a:buFont typeface="Proxima Nova"/>
                  <a:buNone/>
                </a:pPr>
                <a:endParaRPr lang="es-ES" sz="500" dirty="0"/>
              </a:p>
              <a:p>
                <a:pPr marL="114300" indent="0">
                  <a:buFont typeface="Proxima Nova"/>
                  <a:buNone/>
                </a:pPr>
                <a:endParaRPr lang="es-ES" sz="500" dirty="0"/>
              </a:p>
              <a:p>
                <a:pPr marL="114300" indent="0">
                  <a:buFont typeface="Proxima Nova"/>
                  <a:buNone/>
                </a:pPr>
                <a:endParaRPr lang="es-ES" sz="500" dirty="0"/>
              </a:p>
              <a:p>
                <a:pPr marL="114300" indent="0">
                  <a:buFont typeface="Proxima Nova"/>
                  <a:buNone/>
                </a:pPr>
                <a:endParaRPr lang="es-ES" sz="500" dirty="0"/>
              </a:p>
              <a:p>
                <a:pPr marL="114300" indent="0">
                  <a:buFont typeface="Proxima Nova"/>
                  <a:buNone/>
                </a:pPr>
                <a:endParaRPr lang="es-ES" sz="500" dirty="0"/>
              </a:p>
              <a:p>
                <a:pPr marL="114300" indent="0">
                  <a:buFont typeface="Proxima Nova"/>
                  <a:buNone/>
                </a:pPr>
                <a:endParaRPr lang="es-ES" sz="500" dirty="0"/>
              </a:p>
              <a:p>
                <a:pPr marL="114300" indent="0">
                  <a:buFont typeface="Proxima Nova"/>
                  <a:buNone/>
                </a:pPr>
                <a:endParaRPr lang="es-ES" sz="500" dirty="0"/>
              </a:p>
              <a:p>
                <a:pPr marL="114300" indent="0">
                  <a:buFont typeface="Proxima Nova"/>
                  <a:buNone/>
                </a:pPr>
                <a:endParaRPr lang="es-ES" sz="500" dirty="0"/>
              </a:p>
              <a:p>
                <a:pPr marL="114300" indent="0">
                  <a:buFont typeface="Proxima Nova"/>
                  <a:buNone/>
                </a:pPr>
                <a:endParaRPr lang="es-ES" sz="500" dirty="0"/>
              </a:p>
              <a:p>
                <a:pPr marL="114300" indent="0">
                  <a:buFont typeface="Proxima Nova"/>
                  <a:buNone/>
                </a:pPr>
                <a:endParaRPr lang="es-ES" sz="500" dirty="0"/>
              </a:p>
              <a:p>
                <a:pPr marL="114300" indent="0">
                  <a:buFont typeface="Proxima Nova"/>
                  <a:buNone/>
                </a:pPr>
                <a:endParaRPr lang="es-ES" sz="500" dirty="0"/>
              </a:p>
              <a:p>
                <a:pPr marL="114300" indent="0">
                  <a:buFont typeface="Proxima Nova"/>
                  <a:buNone/>
                </a:pPr>
                <a:endParaRPr lang="es-ES" sz="500" dirty="0"/>
              </a:p>
              <a:p>
                <a:pPr marL="114300" indent="0">
                  <a:buFont typeface="Proxima Nova"/>
                  <a:buNone/>
                </a:pPr>
                <a:endParaRPr lang="es-ES" sz="500" dirty="0"/>
              </a:p>
              <a:p>
                <a:pPr marL="114300" indent="0">
                  <a:buFont typeface="Proxima Nova"/>
                  <a:buNone/>
                </a:pPr>
                <a:endParaRPr lang="es-ES" sz="500" dirty="0"/>
              </a:p>
              <a:p>
                <a:pPr marL="114300" indent="0">
                  <a:buFont typeface="Proxima Nova"/>
                  <a:buNone/>
                </a:pPr>
                <a:endParaRPr lang="es-ES" sz="500" dirty="0"/>
              </a:p>
              <a:p>
                <a:pPr marL="114300" indent="0">
                  <a:buFont typeface="Proxima Nova"/>
                  <a:buNone/>
                </a:pPr>
                <a:endParaRPr lang="es-ES" sz="500" dirty="0"/>
              </a:p>
              <a:p>
                <a:pPr marL="114300" indent="0">
                  <a:buFont typeface="Proxima Nova"/>
                  <a:buNone/>
                </a:pPr>
                <a:endParaRPr lang="es-ES" sz="500" dirty="0"/>
              </a:p>
              <a:p>
                <a:pPr marL="114300" indent="0">
                  <a:buFont typeface="Proxima Nova"/>
                  <a:buNone/>
                </a:pPr>
                <a:endParaRPr lang="es-ES" sz="500" dirty="0"/>
              </a:p>
              <a:p>
                <a:pPr marL="114300" indent="0">
                  <a:buFont typeface="Proxima Nova"/>
                  <a:buNone/>
                </a:pPr>
                <a:endParaRPr lang="es-ES" sz="500" dirty="0"/>
              </a:p>
              <a:p>
                <a:pPr marL="114300" indent="0">
                  <a:buFont typeface="Proxima Nova"/>
                  <a:buNone/>
                </a:pPr>
                <a:endParaRPr lang="es-ES" sz="500" dirty="0"/>
              </a:p>
              <a:p>
                <a:pPr marL="114300" indent="0">
                  <a:buFont typeface="Proxima Nova"/>
                  <a:buNone/>
                </a:pPr>
                <a:endParaRPr lang="es-ES" sz="500" dirty="0"/>
              </a:p>
              <a:p>
                <a:pPr marL="114300" indent="0">
                  <a:buFont typeface="Proxima Nova"/>
                  <a:buNone/>
                </a:pPr>
                <a:endParaRPr lang="es-ES" sz="500" dirty="0"/>
              </a:p>
              <a:p>
                <a:pPr marL="114300" indent="0">
                  <a:buFont typeface="Proxima Nova"/>
                  <a:buNone/>
                </a:pPr>
                <a:endParaRPr lang="es-ES" sz="500" dirty="0"/>
              </a:p>
              <a:p>
                <a:pPr marL="114300" indent="0">
                  <a:buFont typeface="Proxima Nova"/>
                  <a:buNone/>
                </a:pPr>
                <a:endParaRPr lang="es-ES" sz="500" dirty="0"/>
              </a:p>
              <a:p>
                <a:pPr marL="114300" indent="0">
                  <a:buFont typeface="Proxima Nova"/>
                  <a:buNone/>
                </a:pPr>
                <a:endParaRPr lang="es-ES" dirty="0"/>
              </a:p>
            </p:txBody>
          </p:sp>
        </mc:Choice>
        <mc:Fallback>
          <p:sp>
            <p:nvSpPr>
              <p:cNvPr id="15" name="Marcador de texto 2">
                <a:extLst>
                  <a:ext uri="{FF2B5EF4-FFF2-40B4-BE49-F238E27FC236}">
                    <a16:creationId xmlns:a16="http://schemas.microsoft.com/office/drawing/2014/main" id="{A856295D-A894-4586-AF1C-AD2987C4FAAE}"/>
                  </a:ext>
                </a:extLst>
              </p:cNvPr>
              <p:cNvSpPr txBox="1">
                <a:spLocks noRot="1" noChangeAspect="1" noMove="1" noResize="1" noEditPoints="1" noAdjustHandles="1" noChangeArrowheads="1" noChangeShapeType="1" noTextEdit="1"/>
              </p:cNvSpPr>
              <p:nvPr/>
            </p:nvSpPr>
            <p:spPr>
              <a:xfrm>
                <a:off x="5010023" y="475126"/>
                <a:ext cx="4309699" cy="3835161"/>
              </a:xfrm>
              <a:prstGeom prst="rect">
                <a:avLst/>
              </a:prstGeom>
              <a:blipFill>
                <a:blip r:embed="rId4"/>
                <a:stretch>
                  <a:fillRect/>
                </a:stretch>
              </a:blipFill>
              <a:ln>
                <a:noFill/>
              </a:ln>
            </p:spPr>
            <p:txBody>
              <a:bodyPr/>
              <a:lstStyle/>
              <a:p>
                <a:r>
                  <a:rPr lang="es-ES">
                    <a:noFill/>
                  </a:rPr>
                  <a:t> </a:t>
                </a:r>
              </a:p>
            </p:txBody>
          </p:sp>
        </mc:Fallback>
      </mc:AlternateContent>
      <p:sp>
        <p:nvSpPr>
          <p:cNvPr id="16" name="Rectángulo 15">
            <a:extLst>
              <a:ext uri="{FF2B5EF4-FFF2-40B4-BE49-F238E27FC236}">
                <a16:creationId xmlns:a16="http://schemas.microsoft.com/office/drawing/2014/main" id="{1EED6C72-1AAD-409A-9831-E15F0E4197CE}"/>
              </a:ext>
            </a:extLst>
          </p:cNvPr>
          <p:cNvSpPr/>
          <p:nvPr/>
        </p:nvSpPr>
        <p:spPr>
          <a:xfrm>
            <a:off x="922713" y="4162637"/>
            <a:ext cx="1885506" cy="5174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mc:Choice xmlns:a14="http://schemas.microsoft.com/office/drawing/2010/main" Requires="a14">
          <p:sp>
            <p:nvSpPr>
              <p:cNvPr id="19" name="CuadroTexto 18">
                <a:extLst>
                  <a:ext uri="{FF2B5EF4-FFF2-40B4-BE49-F238E27FC236}">
                    <a16:creationId xmlns:a16="http://schemas.microsoft.com/office/drawing/2014/main" id="{3565BE05-90C4-47F3-AB1E-6E5AE21B2164}"/>
                  </a:ext>
                </a:extLst>
              </p:cNvPr>
              <p:cNvSpPr txBox="1"/>
              <p:nvPr/>
            </p:nvSpPr>
            <p:spPr>
              <a:xfrm>
                <a:off x="3965500" y="4310287"/>
                <a:ext cx="4377864" cy="862737"/>
              </a:xfrm>
              <a:prstGeom prst="rect">
                <a:avLst/>
              </a:prstGeom>
              <a:noFill/>
            </p:spPr>
            <p:txBody>
              <a:bodyPr wrap="square">
                <a:spAutoFit/>
              </a:bodyPr>
              <a:lstStyle/>
              <a:p>
                <a:r>
                  <a:rPr lang="es-ES" sz="1600" dirty="0">
                    <a:solidFill>
                      <a:schemeClr val="accent3"/>
                    </a:solidFill>
                    <a:latin typeface="Proxima Nova"/>
                    <a:sym typeface="Proxima Nova"/>
                  </a:rPr>
                  <a:t>Porque solo tienen inversa las matrices </a:t>
                </a:r>
                <a:r>
                  <a:rPr lang="es-ES" sz="1600" b="1" dirty="0">
                    <a:solidFill>
                      <a:schemeClr val="accent3"/>
                    </a:solidFill>
                    <a:latin typeface="Proxima Nova"/>
                    <a:sym typeface="Proxima Nova"/>
                  </a:rPr>
                  <a:t>cuadradas</a:t>
                </a:r>
                <a:r>
                  <a:rPr lang="es-ES" sz="1600" dirty="0">
                    <a:solidFill>
                      <a:schemeClr val="accent3"/>
                    </a:solidFill>
                    <a:latin typeface="Proxima Nova"/>
                    <a:sym typeface="Proxima Nova"/>
                  </a:rPr>
                  <a:t>. Normalmente </a:t>
                </a:r>
                <a14:m>
                  <m:oMath xmlns:m="http://schemas.openxmlformats.org/officeDocument/2006/math">
                    <m:r>
                      <a:rPr lang="es-ES" sz="1600">
                        <a:solidFill>
                          <a:schemeClr val="accent3"/>
                        </a:solidFill>
                        <a:latin typeface="Proxima Nova"/>
                        <a:ea typeface="Proxima Nova"/>
                        <a:cs typeface="Proxima Nova"/>
                        <a:sym typeface="Proxima Nova"/>
                      </a:rPr>
                      <m:t>𝑋</m:t>
                    </m:r>
                  </m:oMath>
                </a14:m>
                <a:r>
                  <a:rPr lang="es-ES" sz="1600" dirty="0">
                    <a:solidFill>
                      <a:schemeClr val="accent3"/>
                    </a:solidFill>
                    <a:latin typeface="Proxima Nova"/>
                    <a:sym typeface="Proxima Nova"/>
                  </a:rPr>
                  <a:t> no va a ser cuadrada, mientras que </a:t>
                </a:r>
                <a14:m>
                  <m:oMath xmlns:m="http://schemas.openxmlformats.org/officeDocument/2006/math">
                    <m:d>
                      <m:dPr>
                        <m:ctrlPr>
                          <a:rPr lang="es-ES" sz="1600">
                            <a:solidFill>
                              <a:schemeClr val="accent3"/>
                            </a:solidFill>
                            <a:latin typeface="Proxima Nova"/>
                            <a:ea typeface="Proxima Nova"/>
                            <a:cs typeface="Proxima Nova"/>
                            <a:sym typeface="Proxima Nova"/>
                          </a:rPr>
                        </m:ctrlPr>
                      </m:dPr>
                      <m:e>
                        <m:sSup>
                          <m:sSupPr>
                            <m:ctrlPr>
                              <a:rPr lang="es-ES" sz="1600">
                                <a:solidFill>
                                  <a:schemeClr val="accent3"/>
                                </a:solidFill>
                                <a:latin typeface="Proxima Nova"/>
                                <a:ea typeface="Proxima Nova"/>
                                <a:cs typeface="Proxima Nova"/>
                                <a:sym typeface="Proxima Nova"/>
                              </a:rPr>
                            </m:ctrlPr>
                          </m:sSupPr>
                          <m:e>
                            <m:r>
                              <a:rPr lang="es-ES" sz="1600">
                                <a:solidFill>
                                  <a:schemeClr val="accent3"/>
                                </a:solidFill>
                                <a:latin typeface="Proxima Nova"/>
                                <a:ea typeface="Proxima Nova"/>
                                <a:cs typeface="Proxima Nova"/>
                                <a:sym typeface="Proxima Nova"/>
                              </a:rPr>
                              <m:t>𝑋</m:t>
                            </m:r>
                          </m:e>
                          <m:sup>
                            <m:r>
                              <a:rPr lang="es-ES" sz="1600">
                                <a:solidFill>
                                  <a:schemeClr val="accent3"/>
                                </a:solidFill>
                                <a:latin typeface="Proxima Nova"/>
                                <a:ea typeface="Proxima Nova"/>
                                <a:cs typeface="Proxima Nova"/>
                                <a:sym typeface="Proxima Nova"/>
                              </a:rPr>
                              <m:t>𝑇</m:t>
                            </m:r>
                          </m:sup>
                        </m:sSup>
                        <m:r>
                          <a:rPr lang="es-ES" sz="1600">
                            <a:solidFill>
                              <a:schemeClr val="accent3"/>
                            </a:solidFill>
                            <a:latin typeface="Proxima Nova"/>
                            <a:ea typeface="Proxima Nova"/>
                            <a:cs typeface="Proxima Nova"/>
                            <a:sym typeface="Proxima Nova"/>
                          </a:rPr>
                          <m:t>𝑋</m:t>
                        </m:r>
                      </m:e>
                    </m:d>
                    <m:r>
                      <a:rPr lang="es-ES" sz="1600">
                        <a:solidFill>
                          <a:schemeClr val="accent3"/>
                        </a:solidFill>
                        <a:latin typeface="Proxima Nova"/>
                        <a:ea typeface="Proxima Nova"/>
                        <a:cs typeface="Proxima Nova"/>
                        <a:sym typeface="Proxima Nova"/>
                      </a:rPr>
                      <m:t> </m:t>
                    </m:r>
                  </m:oMath>
                </a14:m>
                <a:r>
                  <a:rPr lang="es-ES" sz="1600" dirty="0">
                    <a:solidFill>
                      <a:schemeClr val="accent3"/>
                    </a:solidFill>
                    <a:latin typeface="Proxima Nova"/>
                    <a:sym typeface="Proxima Nova"/>
                  </a:rPr>
                  <a:t>siempre lo es</a:t>
                </a:r>
              </a:p>
            </p:txBody>
          </p:sp>
        </mc:Choice>
        <mc:Fallback>
          <p:sp>
            <p:nvSpPr>
              <p:cNvPr id="19" name="CuadroTexto 18">
                <a:extLst>
                  <a:ext uri="{FF2B5EF4-FFF2-40B4-BE49-F238E27FC236}">
                    <a16:creationId xmlns:a16="http://schemas.microsoft.com/office/drawing/2014/main" id="{3565BE05-90C4-47F3-AB1E-6E5AE21B2164}"/>
                  </a:ext>
                </a:extLst>
              </p:cNvPr>
              <p:cNvSpPr txBox="1">
                <a:spLocks noRot="1" noChangeAspect="1" noMove="1" noResize="1" noEditPoints="1" noAdjustHandles="1" noChangeArrowheads="1" noChangeShapeType="1" noTextEdit="1"/>
              </p:cNvSpPr>
              <p:nvPr/>
            </p:nvSpPr>
            <p:spPr>
              <a:xfrm>
                <a:off x="3965500" y="4310287"/>
                <a:ext cx="4377864" cy="862737"/>
              </a:xfrm>
              <a:prstGeom prst="rect">
                <a:avLst/>
              </a:prstGeom>
              <a:blipFill>
                <a:blip r:embed="rId5"/>
                <a:stretch>
                  <a:fillRect l="-836" t="-2113" b="-7746"/>
                </a:stretch>
              </a:blipFill>
            </p:spPr>
            <p:txBody>
              <a:bodyPr/>
              <a:lstStyle/>
              <a:p>
                <a:r>
                  <a:rPr lang="es-ES">
                    <a:noFill/>
                  </a:rPr>
                  <a:t> </a:t>
                </a:r>
              </a:p>
            </p:txBody>
          </p:sp>
        </mc:Fallback>
      </mc:AlternateContent>
      <p:sp>
        <p:nvSpPr>
          <p:cNvPr id="11" name="Flecha: doblada hacia arriba 10">
            <a:extLst>
              <a:ext uri="{FF2B5EF4-FFF2-40B4-BE49-F238E27FC236}">
                <a16:creationId xmlns:a16="http://schemas.microsoft.com/office/drawing/2014/main" id="{63C838AC-B8FC-42F6-A5E8-A3E1BEECF202}"/>
              </a:ext>
            </a:extLst>
          </p:cNvPr>
          <p:cNvSpPr/>
          <p:nvPr/>
        </p:nvSpPr>
        <p:spPr>
          <a:xfrm rot="10800000">
            <a:off x="4948533" y="3896636"/>
            <a:ext cx="529989" cy="3429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mc:Choice xmlns:a14="http://schemas.microsoft.com/office/drawing/2010/main" Requires="a14">
          <p:sp>
            <p:nvSpPr>
              <p:cNvPr id="12" name="Nube 11">
                <a:extLst>
                  <a:ext uri="{FF2B5EF4-FFF2-40B4-BE49-F238E27FC236}">
                    <a16:creationId xmlns:a16="http://schemas.microsoft.com/office/drawing/2014/main" id="{BC29C31A-3D82-4209-AB7A-78D9DC37050D}"/>
                  </a:ext>
                </a:extLst>
              </p:cNvPr>
              <p:cNvSpPr/>
              <p:nvPr/>
            </p:nvSpPr>
            <p:spPr>
              <a:xfrm>
                <a:off x="800637" y="4772025"/>
                <a:ext cx="3032042" cy="400999"/>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14300" indent="0">
                  <a:buNone/>
                </a:pPr>
                <a14:m>
                  <m:oMath xmlns:m="http://schemas.openxmlformats.org/officeDocument/2006/math">
                    <m:r>
                      <a:rPr lang="es-ES" b="0" i="1" smtClean="0">
                        <a:solidFill>
                          <a:schemeClr val="tx1"/>
                        </a:solidFill>
                        <a:latin typeface="Cambria Math" panose="02040503050406030204" pitchFamily="18" charset="0"/>
                      </a:rPr>
                      <m:t>𝑛</m:t>
                    </m:r>
                    <m:r>
                      <a:rPr lang="es-ES" b="0" i="1" smtClean="0">
                        <a:solidFill>
                          <a:schemeClr val="tx1"/>
                        </a:solidFill>
                        <a:latin typeface="Cambria Math" panose="02040503050406030204" pitchFamily="18" charset="0"/>
                      </a:rPr>
                      <m:t>×</m:t>
                    </m:r>
                    <m:r>
                      <a:rPr lang="es-ES" b="0" i="1" smtClean="0">
                        <a:solidFill>
                          <a:schemeClr val="tx1"/>
                        </a:solidFill>
                        <a:latin typeface="Cambria Math" panose="02040503050406030204" pitchFamily="18" charset="0"/>
                      </a:rPr>
                      <m:t>𝑘</m:t>
                    </m:r>
                    <m:r>
                      <a:rPr lang="es-ES" b="0" i="1" smtClean="0">
                        <a:solidFill>
                          <a:schemeClr val="tx1"/>
                        </a:solidFill>
                        <a:latin typeface="Cambria Math" panose="02040503050406030204" pitchFamily="18" charset="0"/>
                      </a:rPr>
                      <m:t> ⋅</m:t>
                    </m:r>
                    <m:r>
                      <a:rPr lang="es-ES" b="0" i="1" smtClean="0">
                        <a:solidFill>
                          <a:schemeClr val="tx1"/>
                        </a:solidFill>
                        <a:latin typeface="Cambria Math" panose="02040503050406030204" pitchFamily="18" charset="0"/>
                      </a:rPr>
                      <m:t>𝑘</m:t>
                    </m:r>
                    <m:r>
                      <a:rPr lang="es-ES" b="0" i="1" smtClean="0">
                        <a:solidFill>
                          <a:schemeClr val="tx1"/>
                        </a:solidFill>
                        <a:latin typeface="Cambria Math" panose="02040503050406030204" pitchFamily="18" charset="0"/>
                      </a:rPr>
                      <m:t>×</m:t>
                    </m:r>
                    <m:r>
                      <a:rPr lang="es-ES" b="0" i="1" smtClean="0">
                        <a:solidFill>
                          <a:schemeClr val="tx1"/>
                        </a:solidFill>
                        <a:latin typeface="Cambria Math" panose="02040503050406030204" pitchFamily="18" charset="0"/>
                      </a:rPr>
                      <m:t>𝑛</m:t>
                    </m:r>
                    <m:r>
                      <a:rPr lang="es-ES" b="0" i="1" smtClean="0">
                        <a:solidFill>
                          <a:schemeClr val="tx1"/>
                        </a:solidFill>
                        <a:latin typeface="Cambria Math" panose="02040503050406030204" pitchFamily="18" charset="0"/>
                      </a:rPr>
                      <m:t>=</m:t>
                    </m:r>
                    <m:r>
                      <a:rPr lang="es-ES" b="0" i="1" smtClean="0">
                        <a:solidFill>
                          <a:schemeClr val="tx1"/>
                        </a:solidFill>
                        <a:latin typeface="Cambria Math" panose="02040503050406030204" pitchFamily="18" charset="0"/>
                      </a:rPr>
                      <m:t>𝑛</m:t>
                    </m:r>
                    <m:r>
                      <a:rPr lang="es-ES" b="0" i="1" smtClean="0">
                        <a:solidFill>
                          <a:schemeClr val="tx1"/>
                        </a:solidFill>
                        <a:latin typeface="Cambria Math" panose="02040503050406030204" pitchFamily="18" charset="0"/>
                      </a:rPr>
                      <m:t>×</m:t>
                    </m:r>
                    <m:r>
                      <a:rPr lang="es-ES" b="0" i="1" smtClean="0">
                        <a:solidFill>
                          <a:schemeClr val="tx1"/>
                        </a:solidFill>
                        <a:latin typeface="Cambria Math" panose="02040503050406030204" pitchFamily="18" charset="0"/>
                      </a:rPr>
                      <m:t>𝑛</m:t>
                    </m:r>
                  </m:oMath>
                </a14:m>
                <a:r>
                  <a:rPr lang="es-ES" dirty="0">
                    <a:solidFill>
                      <a:schemeClr val="tx1"/>
                    </a:solidFill>
                  </a:rPr>
                  <a:t>  </a:t>
                </a:r>
              </a:p>
            </p:txBody>
          </p:sp>
        </mc:Choice>
        <mc:Fallback>
          <p:sp>
            <p:nvSpPr>
              <p:cNvPr id="12" name="Nube 11">
                <a:extLst>
                  <a:ext uri="{FF2B5EF4-FFF2-40B4-BE49-F238E27FC236}">
                    <a16:creationId xmlns:a16="http://schemas.microsoft.com/office/drawing/2014/main" id="{BC29C31A-3D82-4209-AB7A-78D9DC37050D}"/>
                  </a:ext>
                </a:extLst>
              </p:cNvPr>
              <p:cNvSpPr>
                <a:spLocks noRot="1" noChangeAspect="1" noMove="1" noResize="1" noEditPoints="1" noAdjustHandles="1" noChangeArrowheads="1" noChangeShapeType="1" noTextEdit="1"/>
              </p:cNvSpPr>
              <p:nvPr/>
            </p:nvSpPr>
            <p:spPr>
              <a:xfrm>
                <a:off x="800637" y="4772025"/>
                <a:ext cx="3032042" cy="400999"/>
              </a:xfrm>
              <a:prstGeom prst="cloud">
                <a:avLst/>
              </a:prstGeom>
              <a:blipFill>
                <a:blip r:embed="rId6"/>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349941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5">
                                            <p:txEl>
                                              <p:pRg st="11" end="1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animBg="1"/>
      <p:bldP spid="19" grpId="0"/>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Mínimos cuadrados</a:t>
            </a:r>
            <a:endParaRPr dirty="0"/>
          </a:p>
        </p:txBody>
      </p:sp>
      <p:sp>
        <p:nvSpPr>
          <p:cNvPr id="79" name="Google Shape;79;p16"/>
          <p:cNvSpPr/>
          <p:nvPr/>
        </p:nvSpPr>
        <p:spPr>
          <a:xfrm rot="5400000">
            <a:off x="-2462300" y="2462100"/>
            <a:ext cx="5048700" cy="1245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mc:Choice xmlns:a14="http://schemas.microsoft.com/office/drawing/2010/main" Requires="a14">
          <p:sp>
            <p:nvSpPr>
              <p:cNvPr id="14" name="CuadroTexto 13">
                <a:extLst>
                  <a:ext uri="{FF2B5EF4-FFF2-40B4-BE49-F238E27FC236}">
                    <a16:creationId xmlns:a16="http://schemas.microsoft.com/office/drawing/2014/main" id="{B3AB75A6-80A4-4A9E-B456-FBD68A140025}"/>
                  </a:ext>
                </a:extLst>
              </p:cNvPr>
              <p:cNvSpPr txBox="1"/>
              <p:nvPr/>
            </p:nvSpPr>
            <p:spPr>
              <a:xfrm>
                <a:off x="3901149" y="944084"/>
                <a:ext cx="5973304" cy="24124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s-ES" sz="1800" b="0" i="0" smtClean="0">
                          <a:solidFill>
                            <a:schemeClr val="accent3"/>
                          </a:solidFill>
                          <a:latin typeface="Cambria Math" panose="02040503050406030204" pitchFamily="18" charset="0"/>
                          <a:ea typeface="Proxima Nova"/>
                          <a:cs typeface="Proxima Nova"/>
                          <a:sym typeface="Proxima Nova"/>
                        </a:rPr>
                        <m:t>X</m:t>
                      </m:r>
                      <m:r>
                        <a:rPr lang="es-ES" sz="1800" b="0" i="0" smtClean="0">
                          <a:solidFill>
                            <a:schemeClr val="accent3"/>
                          </a:solidFill>
                          <a:latin typeface="Cambria Math" panose="02040503050406030204" pitchFamily="18" charset="0"/>
                          <a:ea typeface="Proxima Nova"/>
                          <a:cs typeface="Proxima Nova"/>
                          <a:sym typeface="Proxima Nova"/>
                        </a:rPr>
                        <m:t>=</m:t>
                      </m:r>
                      <m:d>
                        <m:dPr>
                          <m:begChr m:val="["/>
                          <m:endChr m:val="]"/>
                          <m:ctrlPr>
                            <a:rPr lang="es-ES" sz="1800" b="0" i="1" smtClean="0">
                              <a:solidFill>
                                <a:schemeClr val="accent3"/>
                              </a:solidFill>
                              <a:latin typeface="Cambria Math" panose="02040503050406030204" pitchFamily="18" charset="0"/>
                              <a:sym typeface="Proxima Nova"/>
                            </a:rPr>
                          </m:ctrlPr>
                        </m:dPr>
                        <m:e>
                          <m:m>
                            <m:mPr>
                              <m:mcs>
                                <m:mc>
                                  <m:mcPr>
                                    <m:count m:val="2"/>
                                    <m:mcJc m:val="center"/>
                                  </m:mcPr>
                                </m:mc>
                              </m:mcs>
                              <m:ctrlPr>
                                <a:rPr lang="es-ES" sz="1800" b="0" i="1" smtClean="0">
                                  <a:solidFill>
                                    <a:schemeClr val="accent3"/>
                                  </a:solidFill>
                                  <a:latin typeface="Cambria Math" panose="02040503050406030204" pitchFamily="18" charset="0"/>
                                  <a:sym typeface="Proxima Nova"/>
                                </a:rPr>
                              </m:ctrlPr>
                            </m:mPr>
                            <m:mr>
                              <m:e>
                                <m:r>
                                  <m:rPr>
                                    <m:brk m:alnAt="7"/>
                                  </m:rPr>
                                  <a:rPr lang="es-ES" sz="1800" b="0" i="1" smtClean="0">
                                    <a:solidFill>
                                      <a:schemeClr val="accent3"/>
                                    </a:solidFill>
                                    <a:latin typeface="Cambria Math" panose="02040503050406030204" pitchFamily="18" charset="0"/>
                                    <a:sym typeface="Proxima Nova"/>
                                  </a:rPr>
                                  <m:t>1</m:t>
                                </m:r>
                              </m:e>
                              <m:e>
                                <m:r>
                                  <a:rPr lang="es-ES" sz="1800" b="0" i="1" smtClean="0">
                                    <a:solidFill>
                                      <a:schemeClr val="accent3"/>
                                    </a:solidFill>
                                    <a:latin typeface="Cambria Math" panose="02040503050406030204" pitchFamily="18" charset="0"/>
                                    <a:sym typeface="Proxima Nova"/>
                                  </a:rPr>
                                  <m:t>4</m:t>
                                </m:r>
                              </m:e>
                            </m:mr>
                            <m:mr>
                              <m:e>
                                <m:r>
                                  <a:rPr lang="es-ES" sz="1800" b="0" i="1" smtClean="0">
                                    <a:solidFill>
                                      <a:schemeClr val="accent3"/>
                                    </a:solidFill>
                                    <a:latin typeface="Cambria Math" panose="02040503050406030204" pitchFamily="18" charset="0"/>
                                    <a:sym typeface="Proxima Nova"/>
                                  </a:rPr>
                                  <m:t>1</m:t>
                                </m:r>
                              </m:e>
                              <m:e>
                                <m:r>
                                  <a:rPr lang="es-ES" sz="1800" b="0" i="1" smtClean="0">
                                    <a:solidFill>
                                      <a:schemeClr val="accent3"/>
                                    </a:solidFill>
                                    <a:latin typeface="Cambria Math" panose="02040503050406030204" pitchFamily="18" charset="0"/>
                                    <a:sym typeface="Proxima Nova"/>
                                  </a:rPr>
                                  <m:t>5</m:t>
                                </m:r>
                              </m:e>
                            </m:mr>
                            <m:mr>
                              <m:e>
                                <m:r>
                                  <a:rPr lang="es-ES" sz="1800" b="0" i="1" smtClean="0">
                                    <a:solidFill>
                                      <a:schemeClr val="accent3"/>
                                    </a:solidFill>
                                    <a:latin typeface="Cambria Math" panose="02040503050406030204" pitchFamily="18" charset="0"/>
                                    <a:sym typeface="Proxima Nova"/>
                                  </a:rPr>
                                  <m:t>1</m:t>
                                </m:r>
                              </m:e>
                              <m:e>
                                <m:r>
                                  <a:rPr lang="es-ES" sz="1800" b="0" i="1" smtClean="0">
                                    <a:solidFill>
                                      <a:schemeClr val="accent3"/>
                                    </a:solidFill>
                                    <a:latin typeface="Cambria Math" panose="02040503050406030204" pitchFamily="18" charset="0"/>
                                    <a:sym typeface="Proxima Nova"/>
                                  </a:rPr>
                                  <m:t>6</m:t>
                                </m:r>
                              </m:e>
                            </m:mr>
                            <m:mr>
                              <m:e>
                                <m:r>
                                  <a:rPr lang="es-ES" sz="1800" b="0" i="1" smtClean="0">
                                    <a:solidFill>
                                      <a:schemeClr val="accent3"/>
                                    </a:solidFill>
                                    <a:latin typeface="Cambria Math" panose="02040503050406030204" pitchFamily="18" charset="0"/>
                                    <a:sym typeface="Proxima Nova"/>
                                  </a:rPr>
                                  <m:t>1</m:t>
                                </m:r>
                              </m:e>
                              <m:e>
                                <m:r>
                                  <a:rPr lang="es-ES" sz="1800" b="0" i="1" smtClean="0">
                                    <a:solidFill>
                                      <a:schemeClr val="accent3"/>
                                    </a:solidFill>
                                    <a:latin typeface="Cambria Math" panose="02040503050406030204" pitchFamily="18" charset="0"/>
                                    <a:sym typeface="Proxima Nova"/>
                                  </a:rPr>
                                  <m:t>7</m:t>
                                </m:r>
                              </m:e>
                            </m:mr>
                            <m:mr>
                              <m:e>
                                <m:r>
                                  <a:rPr lang="es-ES" sz="1800" b="0" i="1" smtClean="0">
                                    <a:solidFill>
                                      <a:schemeClr val="accent3"/>
                                    </a:solidFill>
                                    <a:latin typeface="Cambria Math" panose="02040503050406030204" pitchFamily="18" charset="0"/>
                                    <a:sym typeface="Proxima Nova"/>
                                  </a:rPr>
                                  <m:t>1</m:t>
                                </m:r>
                              </m:e>
                              <m:e>
                                <m:r>
                                  <a:rPr lang="es-ES" sz="1800" b="0" i="1" smtClean="0">
                                    <a:solidFill>
                                      <a:schemeClr val="accent3"/>
                                    </a:solidFill>
                                    <a:latin typeface="Cambria Math" panose="02040503050406030204" pitchFamily="18" charset="0"/>
                                    <a:sym typeface="Proxima Nova"/>
                                  </a:rPr>
                                  <m:t>9</m:t>
                                </m:r>
                              </m:e>
                            </m:mr>
                            <m:mr>
                              <m:e>
                                <m:r>
                                  <a:rPr lang="es-ES" sz="1800" b="0" i="1" smtClean="0">
                                    <a:solidFill>
                                      <a:schemeClr val="accent3"/>
                                    </a:solidFill>
                                    <a:latin typeface="Cambria Math" panose="02040503050406030204" pitchFamily="18" charset="0"/>
                                    <a:sym typeface="Proxima Nova"/>
                                  </a:rPr>
                                  <m:t>1</m:t>
                                </m:r>
                              </m:e>
                              <m:e>
                                <m:r>
                                  <a:rPr lang="es-ES" sz="1800" b="0" i="1" smtClean="0">
                                    <a:solidFill>
                                      <a:schemeClr val="accent3"/>
                                    </a:solidFill>
                                    <a:latin typeface="Cambria Math" panose="02040503050406030204" pitchFamily="18" charset="0"/>
                                    <a:sym typeface="Proxima Nova"/>
                                  </a:rPr>
                                  <m:t>10</m:t>
                                </m:r>
                              </m:e>
                            </m:mr>
                          </m:m>
                        </m:e>
                      </m:d>
                      <m:r>
                        <a:rPr lang="es-ES" sz="1800" b="0" i="0" smtClean="0">
                          <a:solidFill>
                            <a:schemeClr val="accent3"/>
                          </a:solidFill>
                          <a:latin typeface="Cambria Math" panose="02040503050406030204" pitchFamily="18" charset="0"/>
                          <a:sym typeface="Proxima Nova"/>
                        </a:rPr>
                        <m:t>,</m:t>
                      </m:r>
                      <m:r>
                        <m:rPr>
                          <m:sty m:val="p"/>
                        </m:rPr>
                        <a:rPr lang="es-ES" sz="1800" b="0" i="0" smtClean="0">
                          <a:solidFill>
                            <a:schemeClr val="accent3"/>
                          </a:solidFill>
                          <a:latin typeface="Cambria Math" panose="02040503050406030204" pitchFamily="18" charset="0"/>
                          <a:sym typeface="Proxima Nova"/>
                        </a:rPr>
                        <m:t>y</m:t>
                      </m:r>
                      <m:r>
                        <a:rPr lang="es-ES" sz="1800">
                          <a:solidFill>
                            <a:schemeClr val="accent3"/>
                          </a:solidFill>
                          <a:latin typeface="Cambria Math" panose="02040503050406030204" pitchFamily="18" charset="0"/>
                          <a:ea typeface="Proxima Nova"/>
                          <a:cs typeface="Proxima Nova"/>
                          <a:sym typeface="Proxima Nova"/>
                        </a:rPr>
                        <m:t>=</m:t>
                      </m:r>
                      <m:d>
                        <m:dPr>
                          <m:begChr m:val="["/>
                          <m:endChr m:val="]"/>
                          <m:ctrlPr>
                            <a:rPr lang="es-ES" sz="1800" i="1">
                              <a:solidFill>
                                <a:schemeClr val="accent3"/>
                              </a:solidFill>
                              <a:latin typeface="Cambria Math" panose="02040503050406030204" pitchFamily="18" charset="0"/>
                              <a:sym typeface="Proxima Nova"/>
                            </a:rPr>
                          </m:ctrlPr>
                        </m:dPr>
                        <m:e>
                          <m:eqArr>
                            <m:eqArrPr>
                              <m:ctrlPr>
                                <a:rPr lang="es-ES" sz="1800" b="0" i="1" smtClean="0">
                                  <a:solidFill>
                                    <a:schemeClr val="accent3"/>
                                  </a:solidFill>
                                  <a:latin typeface="Cambria Math" panose="02040503050406030204" pitchFamily="18" charset="0"/>
                                  <a:sym typeface="Proxima Nova"/>
                                </a:rPr>
                              </m:ctrlPr>
                            </m:eqArrPr>
                            <m:e>
                              <m:r>
                                <a:rPr lang="es-ES" sz="1800" b="0" i="1" smtClean="0">
                                  <a:solidFill>
                                    <a:schemeClr val="accent3"/>
                                  </a:solidFill>
                                  <a:latin typeface="Cambria Math" panose="02040503050406030204" pitchFamily="18" charset="0"/>
                                  <a:sym typeface="Proxima Nova"/>
                                </a:rPr>
                                <m:t>50</m:t>
                              </m:r>
                            </m:e>
                            <m:e>
                              <m:r>
                                <a:rPr lang="es-ES" sz="1800" b="0" i="1" smtClean="0">
                                  <a:solidFill>
                                    <a:schemeClr val="accent3"/>
                                  </a:solidFill>
                                  <a:latin typeface="Cambria Math" panose="02040503050406030204" pitchFamily="18" charset="0"/>
                                  <a:sym typeface="Proxima Nova"/>
                                </a:rPr>
                                <m:t>75</m:t>
                              </m:r>
                            </m:e>
                            <m:e>
                              <m:r>
                                <a:rPr lang="es-ES" sz="1800" b="0" i="1" smtClean="0">
                                  <a:solidFill>
                                    <a:schemeClr val="accent3"/>
                                  </a:solidFill>
                                  <a:latin typeface="Cambria Math" panose="02040503050406030204" pitchFamily="18" charset="0"/>
                                  <a:sym typeface="Proxima Nova"/>
                                </a:rPr>
                                <m:t>60</m:t>
                              </m:r>
                            </m:e>
                            <m:e>
                              <m:r>
                                <a:rPr lang="es-ES" sz="1800" b="0" i="1" smtClean="0">
                                  <a:solidFill>
                                    <a:schemeClr val="accent3"/>
                                  </a:solidFill>
                                  <a:latin typeface="Cambria Math" panose="02040503050406030204" pitchFamily="18" charset="0"/>
                                  <a:sym typeface="Proxima Nova"/>
                                </a:rPr>
                                <m:t>80</m:t>
                              </m:r>
                            </m:e>
                            <m:e>
                              <m:r>
                                <a:rPr lang="es-ES" sz="1800" b="0" i="1" smtClean="0">
                                  <a:solidFill>
                                    <a:schemeClr val="accent3"/>
                                  </a:solidFill>
                                  <a:latin typeface="Cambria Math" panose="02040503050406030204" pitchFamily="18" charset="0"/>
                                  <a:sym typeface="Proxima Nova"/>
                                </a:rPr>
                                <m:t>110</m:t>
                              </m:r>
                            </m:e>
                            <m:e>
                              <m:r>
                                <a:rPr lang="es-ES" sz="1800" b="0" i="1" smtClean="0">
                                  <a:solidFill>
                                    <a:schemeClr val="accent3"/>
                                  </a:solidFill>
                                  <a:latin typeface="Cambria Math" panose="02040503050406030204" pitchFamily="18" charset="0"/>
                                  <a:sym typeface="Proxima Nova"/>
                                </a:rPr>
                                <m:t>85</m:t>
                              </m:r>
                            </m:e>
                          </m:eqArr>
                        </m:e>
                      </m:d>
                    </m:oMath>
                  </m:oMathPara>
                </a14:m>
                <a:endParaRPr lang="es-ES" sz="1800" dirty="0">
                  <a:solidFill>
                    <a:schemeClr val="accent3"/>
                  </a:solidFill>
                  <a:latin typeface="Proxima Nova"/>
                  <a:ea typeface="Proxima Nova"/>
                  <a:cs typeface="Proxima Nova"/>
                  <a:sym typeface="Proxima Nova"/>
                </a:endParaRPr>
              </a:p>
              <a:p>
                <a:endParaRPr lang="es-ES" sz="1800" i="1" dirty="0">
                  <a:solidFill>
                    <a:schemeClr val="accent3"/>
                  </a:solidFill>
                  <a:latin typeface="Cambria Math" panose="02040503050406030204" pitchFamily="18" charset="0"/>
                  <a:sym typeface="Proxima Nova"/>
                </a:endParaRPr>
              </a:p>
              <a:p>
                <a:pPr/>
                <a14:m>
                  <m:oMathPara xmlns:m="http://schemas.openxmlformats.org/officeDocument/2006/math">
                    <m:oMathParaPr>
                      <m:jc m:val="centerGroup"/>
                    </m:oMathParaPr>
                    <m:oMath xmlns:m="http://schemas.openxmlformats.org/officeDocument/2006/math">
                      <m:sSup>
                        <m:sSupPr>
                          <m:ctrlPr>
                            <a:rPr lang="es-ES" sz="1800" b="0" i="1" smtClean="0">
                              <a:solidFill>
                                <a:schemeClr val="accent3"/>
                              </a:solidFill>
                              <a:latin typeface="Cambria Math" panose="02040503050406030204" pitchFamily="18" charset="0"/>
                              <a:sym typeface="Proxima Nova"/>
                            </a:rPr>
                          </m:ctrlPr>
                        </m:sSupPr>
                        <m:e>
                          <m:r>
                            <a:rPr lang="es-ES" sz="1800" b="0" i="1" smtClean="0">
                              <a:solidFill>
                                <a:schemeClr val="accent3"/>
                              </a:solidFill>
                              <a:latin typeface="Cambria Math" panose="02040503050406030204" pitchFamily="18" charset="0"/>
                              <a:sym typeface="Proxima Nova"/>
                            </a:rPr>
                            <m:t>𝑋</m:t>
                          </m:r>
                        </m:e>
                        <m:sup>
                          <m:r>
                            <a:rPr lang="es-ES" sz="1800" b="0" i="1" smtClean="0">
                              <a:solidFill>
                                <a:schemeClr val="accent3"/>
                              </a:solidFill>
                              <a:latin typeface="Cambria Math" panose="02040503050406030204" pitchFamily="18" charset="0"/>
                              <a:sym typeface="Proxima Nova"/>
                            </a:rPr>
                            <m:t>𝑇</m:t>
                          </m:r>
                        </m:sup>
                      </m:sSup>
                      <m:r>
                        <a:rPr lang="es-ES" sz="1800" b="0" i="1" smtClean="0">
                          <a:solidFill>
                            <a:schemeClr val="accent3"/>
                          </a:solidFill>
                          <a:latin typeface="Cambria Math" panose="02040503050406030204" pitchFamily="18" charset="0"/>
                          <a:sym typeface="Proxima Nova"/>
                        </a:rPr>
                        <m:t>=</m:t>
                      </m:r>
                      <m:d>
                        <m:dPr>
                          <m:begChr m:val="["/>
                          <m:endChr m:val="]"/>
                          <m:ctrlPr>
                            <a:rPr lang="es-ES" sz="1800" i="1">
                              <a:solidFill>
                                <a:schemeClr val="accent3"/>
                              </a:solidFill>
                              <a:latin typeface="Cambria Math" panose="02040503050406030204" pitchFamily="18" charset="0"/>
                              <a:sym typeface="Proxima Nova"/>
                            </a:rPr>
                          </m:ctrlPr>
                        </m:dPr>
                        <m:e>
                          <m:m>
                            <m:mPr>
                              <m:mcs>
                                <m:mc>
                                  <m:mcPr>
                                    <m:count m:val="6"/>
                                    <m:mcJc m:val="center"/>
                                  </m:mcPr>
                                </m:mc>
                              </m:mcs>
                              <m:ctrlPr>
                                <a:rPr lang="es-ES" sz="1800" i="1" smtClean="0">
                                  <a:solidFill>
                                    <a:schemeClr val="accent3"/>
                                  </a:solidFill>
                                  <a:latin typeface="Cambria Math" panose="02040503050406030204" pitchFamily="18" charset="0"/>
                                  <a:sym typeface="Proxima Nova"/>
                                </a:rPr>
                              </m:ctrlPr>
                            </m:mPr>
                            <m:mr>
                              <m:e>
                                <m:r>
                                  <m:rPr>
                                    <m:brk m:alnAt="7"/>
                                  </m:rPr>
                                  <a:rPr lang="es-ES" sz="1800" i="1">
                                    <a:solidFill>
                                      <a:schemeClr val="accent3"/>
                                    </a:solidFill>
                                    <a:latin typeface="Cambria Math" panose="02040503050406030204" pitchFamily="18" charset="0"/>
                                    <a:sym typeface="Proxima Nova"/>
                                  </a:rPr>
                                  <m:t>1</m:t>
                                </m:r>
                              </m:e>
                              <m:e>
                                <m:r>
                                  <a:rPr lang="es-ES" sz="1800" b="0" i="1" smtClean="0">
                                    <a:solidFill>
                                      <a:schemeClr val="accent3"/>
                                    </a:solidFill>
                                    <a:latin typeface="Cambria Math" panose="02040503050406030204" pitchFamily="18" charset="0"/>
                                    <a:sym typeface="Proxima Nova"/>
                                  </a:rPr>
                                  <m:t>1</m:t>
                                </m:r>
                              </m:e>
                              <m:e>
                                <m:r>
                                  <a:rPr lang="es-ES" sz="1800" i="1">
                                    <a:solidFill>
                                      <a:schemeClr val="accent3"/>
                                    </a:solidFill>
                                    <a:latin typeface="Cambria Math" panose="02040503050406030204" pitchFamily="18" charset="0"/>
                                    <a:sym typeface="Proxima Nova"/>
                                  </a:rPr>
                                  <m:t>1</m:t>
                                </m:r>
                              </m:e>
                              <m:e>
                                <m:r>
                                  <a:rPr lang="es-ES" sz="1800" b="0" i="1" smtClean="0">
                                    <a:solidFill>
                                      <a:schemeClr val="accent3"/>
                                    </a:solidFill>
                                    <a:latin typeface="Cambria Math" panose="02040503050406030204" pitchFamily="18" charset="0"/>
                                    <a:sym typeface="Proxima Nova"/>
                                  </a:rPr>
                                  <m:t>1</m:t>
                                </m:r>
                              </m:e>
                              <m:e>
                                <m:r>
                                  <a:rPr lang="es-ES" sz="1800" b="0" i="1" smtClean="0">
                                    <a:solidFill>
                                      <a:schemeClr val="accent3"/>
                                    </a:solidFill>
                                    <a:latin typeface="Cambria Math" panose="02040503050406030204" pitchFamily="18" charset="0"/>
                                    <a:sym typeface="Proxima Nova"/>
                                  </a:rPr>
                                  <m:t>1</m:t>
                                </m:r>
                              </m:e>
                              <m:e>
                                <m:r>
                                  <a:rPr lang="es-ES" sz="1800" b="0" i="1" smtClean="0">
                                    <a:solidFill>
                                      <a:schemeClr val="accent3"/>
                                    </a:solidFill>
                                    <a:latin typeface="Cambria Math" panose="02040503050406030204" pitchFamily="18" charset="0"/>
                                    <a:sym typeface="Proxima Nova"/>
                                  </a:rPr>
                                  <m:t>1</m:t>
                                </m:r>
                              </m:e>
                            </m:mr>
                            <m:mr>
                              <m:e>
                                <m:r>
                                  <a:rPr lang="es-ES" sz="1800" b="0" i="1" smtClean="0">
                                    <a:solidFill>
                                      <a:schemeClr val="accent3"/>
                                    </a:solidFill>
                                    <a:latin typeface="Cambria Math" panose="02040503050406030204" pitchFamily="18" charset="0"/>
                                    <a:sym typeface="Proxima Nova"/>
                                  </a:rPr>
                                  <m:t>4</m:t>
                                </m:r>
                              </m:e>
                              <m:e>
                                <m:r>
                                  <a:rPr lang="es-ES" sz="1800" b="0" i="1" smtClean="0">
                                    <a:solidFill>
                                      <a:schemeClr val="accent3"/>
                                    </a:solidFill>
                                    <a:latin typeface="Cambria Math" panose="02040503050406030204" pitchFamily="18" charset="0"/>
                                    <a:sym typeface="Proxima Nova"/>
                                  </a:rPr>
                                  <m:t>5</m:t>
                                </m:r>
                              </m:e>
                              <m:e>
                                <m:r>
                                  <a:rPr lang="es-ES" sz="1800" b="0" i="1" smtClean="0">
                                    <a:solidFill>
                                      <a:schemeClr val="accent3"/>
                                    </a:solidFill>
                                    <a:latin typeface="Cambria Math" panose="02040503050406030204" pitchFamily="18" charset="0"/>
                                    <a:sym typeface="Proxima Nova"/>
                                  </a:rPr>
                                  <m:t>6</m:t>
                                </m:r>
                              </m:e>
                              <m:e>
                                <m:r>
                                  <a:rPr lang="es-ES" sz="1800" b="0" i="1" smtClean="0">
                                    <a:solidFill>
                                      <a:schemeClr val="accent3"/>
                                    </a:solidFill>
                                    <a:latin typeface="Cambria Math" panose="02040503050406030204" pitchFamily="18" charset="0"/>
                                    <a:sym typeface="Proxima Nova"/>
                                  </a:rPr>
                                  <m:t>7</m:t>
                                </m:r>
                              </m:e>
                              <m:e>
                                <m:r>
                                  <a:rPr lang="es-ES" sz="1800" b="0" i="1" smtClean="0">
                                    <a:solidFill>
                                      <a:schemeClr val="accent3"/>
                                    </a:solidFill>
                                    <a:latin typeface="Cambria Math" panose="02040503050406030204" pitchFamily="18" charset="0"/>
                                    <a:sym typeface="Proxima Nova"/>
                                  </a:rPr>
                                  <m:t>9</m:t>
                                </m:r>
                              </m:e>
                              <m:e>
                                <m:r>
                                  <a:rPr lang="es-ES" sz="1800" b="0" i="1" smtClean="0">
                                    <a:solidFill>
                                      <a:schemeClr val="accent3"/>
                                    </a:solidFill>
                                    <a:latin typeface="Cambria Math" panose="02040503050406030204" pitchFamily="18" charset="0"/>
                                    <a:sym typeface="Proxima Nova"/>
                                  </a:rPr>
                                  <m:t>10</m:t>
                                </m:r>
                              </m:e>
                            </m:mr>
                          </m:m>
                        </m:e>
                      </m:d>
                    </m:oMath>
                  </m:oMathPara>
                </a14:m>
                <a:endParaRPr lang="es-ES" sz="1800" dirty="0">
                  <a:solidFill>
                    <a:schemeClr val="accent3"/>
                  </a:solidFill>
                  <a:latin typeface="Proxima Nova"/>
                  <a:ea typeface="Proxima Nova"/>
                  <a:cs typeface="Proxima Nova"/>
                  <a:sym typeface="Proxima Nova"/>
                </a:endParaRPr>
              </a:p>
            </p:txBody>
          </p:sp>
        </mc:Choice>
        <mc:Fallback>
          <p:sp>
            <p:nvSpPr>
              <p:cNvPr id="14" name="CuadroTexto 13">
                <a:extLst>
                  <a:ext uri="{FF2B5EF4-FFF2-40B4-BE49-F238E27FC236}">
                    <a16:creationId xmlns:a16="http://schemas.microsoft.com/office/drawing/2014/main" id="{B3AB75A6-80A4-4A9E-B456-FBD68A140025}"/>
                  </a:ext>
                </a:extLst>
              </p:cNvPr>
              <p:cNvSpPr txBox="1">
                <a:spLocks noRot="1" noChangeAspect="1" noMove="1" noResize="1" noEditPoints="1" noAdjustHandles="1" noChangeArrowheads="1" noChangeShapeType="1" noTextEdit="1"/>
              </p:cNvSpPr>
              <p:nvPr/>
            </p:nvSpPr>
            <p:spPr>
              <a:xfrm>
                <a:off x="3901149" y="944084"/>
                <a:ext cx="5973304" cy="2412455"/>
              </a:xfrm>
              <a:prstGeom prst="rect">
                <a:avLst/>
              </a:prstGeom>
              <a:blipFill>
                <a:blip r:embed="rId3"/>
                <a:stretch>
                  <a:fillRect/>
                </a:stretch>
              </a:blipFill>
            </p:spPr>
            <p:txBody>
              <a:bodyPr/>
              <a:lstStyle/>
              <a:p>
                <a:r>
                  <a:rPr lang="es-ES">
                    <a:noFill/>
                  </a:rPr>
                  <a:t> </a:t>
                </a:r>
              </a:p>
            </p:txBody>
          </p:sp>
        </mc:Fallback>
      </mc:AlternateContent>
      <p:graphicFrame>
        <p:nvGraphicFramePr>
          <p:cNvPr id="17" name="Tabla 16">
            <a:extLst>
              <a:ext uri="{FF2B5EF4-FFF2-40B4-BE49-F238E27FC236}">
                <a16:creationId xmlns:a16="http://schemas.microsoft.com/office/drawing/2014/main" id="{90B9D13C-319B-4F43-BE01-CA736C08E423}"/>
              </a:ext>
            </a:extLst>
          </p:cNvPr>
          <p:cNvGraphicFramePr>
            <a:graphicFrameLocks noGrp="1"/>
          </p:cNvGraphicFramePr>
          <p:nvPr>
            <p:extLst>
              <p:ext uri="{D42A27DB-BD31-4B8C-83A1-F6EECF244321}">
                <p14:modId xmlns:p14="http://schemas.microsoft.com/office/powerpoint/2010/main" val="3870431738"/>
              </p:ext>
            </p:extLst>
          </p:nvPr>
        </p:nvGraphicFramePr>
        <p:xfrm>
          <a:off x="1014786" y="3029149"/>
          <a:ext cx="2496124" cy="2131686"/>
        </p:xfrm>
        <a:graphic>
          <a:graphicData uri="http://schemas.openxmlformats.org/drawingml/2006/table">
            <a:tbl>
              <a:tblPr firstRow="1" bandRow="1">
                <a:tableStyleId>{5C22544A-7EE6-4342-B048-85BDC9FD1C3A}</a:tableStyleId>
              </a:tblPr>
              <a:tblGrid>
                <a:gridCol w="1320800">
                  <a:extLst>
                    <a:ext uri="{9D8B030D-6E8A-4147-A177-3AD203B41FA5}">
                      <a16:colId xmlns:a16="http://schemas.microsoft.com/office/drawing/2014/main" val="1909758889"/>
                    </a:ext>
                  </a:extLst>
                </a:gridCol>
                <a:gridCol w="1175324">
                  <a:extLst>
                    <a:ext uri="{9D8B030D-6E8A-4147-A177-3AD203B41FA5}">
                      <a16:colId xmlns:a16="http://schemas.microsoft.com/office/drawing/2014/main" val="3033469453"/>
                    </a:ext>
                  </a:extLst>
                </a:gridCol>
              </a:tblGrid>
              <a:tr h="326980">
                <a:tc>
                  <a:txBody>
                    <a:bodyPr/>
                    <a:lstStyle/>
                    <a:p>
                      <a:pPr algn="ctr"/>
                      <a:r>
                        <a:rPr lang="es-ES" sz="1100" dirty="0"/>
                        <a:t>Publicidad</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100" dirty="0"/>
                        <a:t>x</a:t>
                      </a:r>
                      <a:r>
                        <a:rPr lang="es-ES" sz="1100" baseline="-25000" dirty="0"/>
                        <a:t>1</a:t>
                      </a:r>
                    </a:p>
                  </a:txBody>
                  <a:tcPr/>
                </a:tc>
                <a:tc>
                  <a:txBody>
                    <a:bodyPr/>
                    <a:lstStyle/>
                    <a:p>
                      <a:pPr algn="ctr"/>
                      <a:r>
                        <a:rPr lang="es-ES" sz="1100" dirty="0"/>
                        <a:t>Ventas</a:t>
                      </a:r>
                    </a:p>
                    <a:p>
                      <a:pPr algn="ctr"/>
                      <a:r>
                        <a:rPr lang="es-ES" sz="1100" dirty="0"/>
                        <a:t>y</a:t>
                      </a:r>
                    </a:p>
                  </a:txBody>
                  <a:tcPr>
                    <a:solidFill>
                      <a:srgbClr val="00B0F0"/>
                    </a:solidFill>
                  </a:tcPr>
                </a:tc>
                <a:extLst>
                  <a:ext uri="{0D108BD9-81ED-4DB2-BD59-A6C34878D82A}">
                    <a16:rowId xmlns:a16="http://schemas.microsoft.com/office/drawing/2014/main" val="3695535144"/>
                  </a:ext>
                </a:extLst>
              </a:tr>
              <a:tr h="284161">
                <a:tc>
                  <a:txBody>
                    <a:bodyPr/>
                    <a:lstStyle/>
                    <a:p>
                      <a:pPr algn="ctr"/>
                      <a:r>
                        <a:rPr lang="es-ES" sz="1100" dirty="0"/>
                        <a:t>4</a:t>
                      </a:r>
                    </a:p>
                  </a:txBody>
                  <a:tcPr/>
                </a:tc>
                <a:tc>
                  <a:txBody>
                    <a:bodyPr/>
                    <a:lstStyle/>
                    <a:p>
                      <a:pPr algn="ctr"/>
                      <a:r>
                        <a:rPr lang="es-ES" sz="1100" dirty="0"/>
                        <a:t>50</a:t>
                      </a:r>
                    </a:p>
                  </a:txBody>
                  <a:tcPr>
                    <a:solidFill>
                      <a:srgbClr val="00B0F0"/>
                    </a:solidFill>
                  </a:tcPr>
                </a:tc>
                <a:extLst>
                  <a:ext uri="{0D108BD9-81ED-4DB2-BD59-A6C34878D82A}">
                    <a16:rowId xmlns:a16="http://schemas.microsoft.com/office/drawing/2014/main" val="996036189"/>
                  </a:ext>
                </a:extLst>
              </a:tr>
              <a:tr h="284161">
                <a:tc>
                  <a:txBody>
                    <a:bodyPr/>
                    <a:lstStyle/>
                    <a:p>
                      <a:pPr algn="ctr"/>
                      <a:r>
                        <a:rPr lang="es-ES" sz="1100" dirty="0"/>
                        <a:t>5</a:t>
                      </a:r>
                    </a:p>
                  </a:txBody>
                  <a:tcPr/>
                </a:tc>
                <a:tc>
                  <a:txBody>
                    <a:bodyPr/>
                    <a:lstStyle/>
                    <a:p>
                      <a:pPr algn="ctr"/>
                      <a:r>
                        <a:rPr lang="es-ES" sz="1100" dirty="0"/>
                        <a:t>75</a:t>
                      </a:r>
                    </a:p>
                  </a:txBody>
                  <a:tcPr>
                    <a:solidFill>
                      <a:srgbClr val="00B0F0"/>
                    </a:solidFill>
                  </a:tcPr>
                </a:tc>
                <a:extLst>
                  <a:ext uri="{0D108BD9-81ED-4DB2-BD59-A6C34878D82A}">
                    <a16:rowId xmlns:a16="http://schemas.microsoft.com/office/drawing/2014/main" val="3959623982"/>
                  </a:ext>
                </a:extLst>
              </a:tr>
              <a:tr h="284161">
                <a:tc>
                  <a:txBody>
                    <a:bodyPr/>
                    <a:lstStyle/>
                    <a:p>
                      <a:pPr algn="ctr"/>
                      <a:r>
                        <a:rPr lang="es-ES" sz="1100" dirty="0"/>
                        <a:t>6</a:t>
                      </a:r>
                    </a:p>
                  </a:txBody>
                  <a:tcPr/>
                </a:tc>
                <a:tc>
                  <a:txBody>
                    <a:bodyPr/>
                    <a:lstStyle/>
                    <a:p>
                      <a:pPr algn="ctr"/>
                      <a:r>
                        <a:rPr lang="es-ES" sz="1100" dirty="0"/>
                        <a:t>60</a:t>
                      </a:r>
                    </a:p>
                  </a:txBody>
                  <a:tcPr>
                    <a:solidFill>
                      <a:srgbClr val="00B0F0"/>
                    </a:solidFill>
                  </a:tcPr>
                </a:tc>
                <a:extLst>
                  <a:ext uri="{0D108BD9-81ED-4DB2-BD59-A6C34878D82A}">
                    <a16:rowId xmlns:a16="http://schemas.microsoft.com/office/drawing/2014/main" val="701359020"/>
                  </a:ext>
                </a:extLst>
              </a:tr>
              <a:tr h="284161">
                <a:tc>
                  <a:txBody>
                    <a:bodyPr/>
                    <a:lstStyle/>
                    <a:p>
                      <a:pPr algn="ctr"/>
                      <a:r>
                        <a:rPr lang="es-ES" sz="1100" dirty="0"/>
                        <a:t>7</a:t>
                      </a:r>
                    </a:p>
                  </a:txBody>
                  <a:tcPr/>
                </a:tc>
                <a:tc>
                  <a:txBody>
                    <a:bodyPr/>
                    <a:lstStyle/>
                    <a:p>
                      <a:pPr algn="ctr"/>
                      <a:r>
                        <a:rPr lang="es-ES" sz="1100" dirty="0"/>
                        <a:t>80</a:t>
                      </a:r>
                    </a:p>
                  </a:txBody>
                  <a:tcPr>
                    <a:solidFill>
                      <a:srgbClr val="00B0F0"/>
                    </a:solidFill>
                  </a:tcPr>
                </a:tc>
                <a:extLst>
                  <a:ext uri="{0D108BD9-81ED-4DB2-BD59-A6C34878D82A}">
                    <a16:rowId xmlns:a16="http://schemas.microsoft.com/office/drawing/2014/main" val="1160842033"/>
                  </a:ext>
                </a:extLst>
              </a:tr>
              <a:tr h="284161">
                <a:tc>
                  <a:txBody>
                    <a:bodyPr/>
                    <a:lstStyle/>
                    <a:p>
                      <a:pPr algn="ctr"/>
                      <a:r>
                        <a:rPr lang="es-ES" sz="1100" dirty="0"/>
                        <a:t>9</a:t>
                      </a:r>
                    </a:p>
                  </a:txBody>
                  <a:tcPr/>
                </a:tc>
                <a:tc>
                  <a:txBody>
                    <a:bodyPr/>
                    <a:lstStyle/>
                    <a:p>
                      <a:pPr algn="ctr"/>
                      <a:r>
                        <a:rPr lang="es-ES" sz="1100" dirty="0"/>
                        <a:t>110</a:t>
                      </a:r>
                    </a:p>
                  </a:txBody>
                  <a:tcPr>
                    <a:solidFill>
                      <a:srgbClr val="00B0F0"/>
                    </a:solidFill>
                  </a:tcPr>
                </a:tc>
                <a:extLst>
                  <a:ext uri="{0D108BD9-81ED-4DB2-BD59-A6C34878D82A}">
                    <a16:rowId xmlns:a16="http://schemas.microsoft.com/office/drawing/2014/main" val="1948967428"/>
                  </a:ext>
                </a:extLst>
              </a:tr>
              <a:tr h="284161">
                <a:tc>
                  <a:txBody>
                    <a:bodyPr/>
                    <a:lstStyle/>
                    <a:p>
                      <a:pPr algn="ctr"/>
                      <a:r>
                        <a:rPr lang="es-ES" sz="1100" dirty="0"/>
                        <a:t>10</a:t>
                      </a:r>
                    </a:p>
                  </a:txBody>
                  <a:tcPr/>
                </a:tc>
                <a:tc>
                  <a:txBody>
                    <a:bodyPr/>
                    <a:lstStyle/>
                    <a:p>
                      <a:pPr algn="ctr"/>
                      <a:r>
                        <a:rPr lang="es-ES" sz="1100" dirty="0"/>
                        <a:t>85</a:t>
                      </a:r>
                    </a:p>
                  </a:txBody>
                  <a:tcPr>
                    <a:solidFill>
                      <a:srgbClr val="00B0F0"/>
                    </a:solidFill>
                  </a:tcPr>
                </a:tc>
                <a:extLst>
                  <a:ext uri="{0D108BD9-81ED-4DB2-BD59-A6C34878D82A}">
                    <a16:rowId xmlns:a16="http://schemas.microsoft.com/office/drawing/2014/main" val="2797406238"/>
                  </a:ext>
                </a:extLst>
              </a:tr>
            </a:tbl>
          </a:graphicData>
        </a:graphic>
      </p:graphicFrame>
      <mc:AlternateContent xmlns:mc="http://schemas.openxmlformats.org/markup-compatibility/2006">
        <mc:Choice xmlns:a14="http://schemas.microsoft.com/office/drawing/2010/main" Requires="a14">
          <p:sp>
            <p:nvSpPr>
              <p:cNvPr id="18" name="Rectángulo 17">
                <a:extLst>
                  <a:ext uri="{FF2B5EF4-FFF2-40B4-BE49-F238E27FC236}">
                    <a16:creationId xmlns:a16="http://schemas.microsoft.com/office/drawing/2014/main" id="{31415ACC-1103-4C9E-A371-7465AAA72961}"/>
                  </a:ext>
                </a:extLst>
              </p:cNvPr>
              <p:cNvSpPr/>
              <p:nvPr/>
            </p:nvSpPr>
            <p:spPr>
              <a:xfrm>
                <a:off x="5627956" y="3733432"/>
                <a:ext cx="2308644" cy="8622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800" b="1" smtClean="0">
                          <a:solidFill>
                            <a:schemeClr val="accent3"/>
                          </a:solidFill>
                          <a:latin typeface="Cambria Math" panose="02040503050406030204" pitchFamily="18" charset="0"/>
                        </a:rPr>
                        <m:t>⇒ </m:t>
                      </m:r>
                      <m:r>
                        <a:rPr lang="es-ES" sz="1800" b="1">
                          <a:solidFill>
                            <a:schemeClr val="accent3"/>
                          </a:solidFill>
                          <a:latin typeface="Cambria Math" panose="02040503050406030204" pitchFamily="18" charset="0"/>
                          <a:sym typeface="Proxima Nova"/>
                        </a:rPr>
                        <m:t>𝐰</m:t>
                      </m:r>
                      <m:r>
                        <a:rPr lang="es-ES" sz="1800" b="1" i="0" smtClean="0">
                          <a:solidFill>
                            <a:schemeClr val="accent3"/>
                          </a:solidFill>
                          <a:latin typeface="Cambria Math" panose="02040503050406030204" pitchFamily="18" charset="0"/>
                          <a:sym typeface="Proxima Nova"/>
                        </a:rPr>
                        <m:t>=</m:t>
                      </m:r>
                      <m:sSup>
                        <m:sSupPr>
                          <m:ctrlPr>
                            <a:rPr lang="es-ES" sz="1800" b="1">
                              <a:solidFill>
                                <a:schemeClr val="accent3"/>
                              </a:solidFill>
                              <a:latin typeface="Cambria Math" panose="02040503050406030204" pitchFamily="18" charset="0"/>
                            </a:rPr>
                          </m:ctrlPr>
                        </m:sSupPr>
                        <m:e>
                          <m:d>
                            <m:dPr>
                              <m:ctrlPr>
                                <a:rPr lang="es-ES" sz="1800" b="1">
                                  <a:solidFill>
                                    <a:schemeClr val="accent3"/>
                                  </a:solidFill>
                                  <a:latin typeface="Cambria Math" panose="02040503050406030204" pitchFamily="18" charset="0"/>
                                </a:rPr>
                              </m:ctrlPr>
                            </m:dPr>
                            <m:e>
                              <m:sSup>
                                <m:sSupPr>
                                  <m:ctrlPr>
                                    <a:rPr lang="es-ES" sz="1800" b="1">
                                      <a:solidFill>
                                        <a:schemeClr val="accent3"/>
                                      </a:solidFill>
                                      <a:latin typeface="Cambria Math" panose="02040503050406030204" pitchFamily="18" charset="0"/>
                                    </a:rPr>
                                  </m:ctrlPr>
                                </m:sSupPr>
                                <m:e>
                                  <m:r>
                                    <a:rPr lang="es-ES" sz="1800" b="1">
                                      <a:solidFill>
                                        <a:schemeClr val="accent3"/>
                                      </a:solidFill>
                                      <a:latin typeface="Cambria Math" panose="02040503050406030204" pitchFamily="18" charset="0"/>
                                    </a:rPr>
                                    <m:t>𝑋</m:t>
                                  </m:r>
                                </m:e>
                                <m:sup>
                                  <m:r>
                                    <a:rPr lang="es-ES" sz="1800" b="1">
                                      <a:solidFill>
                                        <a:schemeClr val="accent3"/>
                                      </a:solidFill>
                                      <a:latin typeface="Cambria Math" panose="02040503050406030204" pitchFamily="18" charset="0"/>
                                    </a:rPr>
                                    <m:t>𝑇</m:t>
                                  </m:r>
                                </m:sup>
                              </m:sSup>
                              <m:r>
                                <a:rPr lang="es-ES" sz="1800" b="1">
                                  <a:solidFill>
                                    <a:schemeClr val="accent3"/>
                                  </a:solidFill>
                                  <a:latin typeface="Cambria Math" panose="02040503050406030204" pitchFamily="18" charset="0"/>
                                </a:rPr>
                                <m:t>𝑋</m:t>
                              </m:r>
                            </m:e>
                          </m:d>
                        </m:e>
                        <m:sup>
                          <m:r>
                            <a:rPr lang="es-ES" sz="1800" b="1">
                              <a:solidFill>
                                <a:schemeClr val="accent3"/>
                              </a:solidFill>
                              <a:latin typeface="Cambria Math" panose="02040503050406030204" pitchFamily="18" charset="0"/>
                            </a:rPr>
                            <m:t>−1</m:t>
                          </m:r>
                        </m:sup>
                      </m:sSup>
                      <m:sSup>
                        <m:sSupPr>
                          <m:ctrlPr>
                            <a:rPr lang="es-ES" sz="1800" b="1">
                              <a:solidFill>
                                <a:schemeClr val="accent3"/>
                              </a:solidFill>
                              <a:latin typeface="Cambria Math" panose="02040503050406030204" pitchFamily="18" charset="0"/>
                            </a:rPr>
                          </m:ctrlPr>
                        </m:sSupPr>
                        <m:e>
                          <m:r>
                            <a:rPr lang="es-ES" sz="1800" b="1">
                              <a:solidFill>
                                <a:schemeClr val="accent3"/>
                              </a:solidFill>
                              <a:latin typeface="Cambria Math" panose="02040503050406030204" pitchFamily="18" charset="0"/>
                            </a:rPr>
                            <m:t>𝑋</m:t>
                          </m:r>
                        </m:e>
                        <m:sup>
                          <m:r>
                            <a:rPr lang="es-ES" sz="1800" b="1">
                              <a:solidFill>
                                <a:schemeClr val="accent3"/>
                              </a:solidFill>
                              <a:latin typeface="Cambria Math" panose="02040503050406030204" pitchFamily="18" charset="0"/>
                            </a:rPr>
                            <m:t>𝑇</m:t>
                          </m:r>
                        </m:sup>
                      </m:sSup>
                      <m:r>
                        <a:rPr lang="es-ES" sz="1800" b="1">
                          <a:solidFill>
                            <a:schemeClr val="accent3"/>
                          </a:solidFill>
                          <a:latin typeface="Cambria Math" panose="02040503050406030204" pitchFamily="18" charset="0"/>
                        </a:rPr>
                        <m:t>𝒚</m:t>
                      </m:r>
                    </m:oMath>
                  </m:oMathPara>
                </a14:m>
                <a:endParaRPr lang="es-ES" sz="1800" b="1" dirty="0">
                  <a:solidFill>
                    <a:schemeClr val="accent3"/>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1800" b="1">
                          <a:solidFill>
                            <a:schemeClr val="accent3"/>
                          </a:solidFill>
                          <a:latin typeface="Cambria Math" panose="02040503050406030204" pitchFamily="18" charset="0"/>
                          <a:sym typeface="Proxima Nova"/>
                        </a:rPr>
                        <m:t>=</m:t>
                      </m:r>
                      <m:d>
                        <m:dPr>
                          <m:begChr m:val="["/>
                          <m:endChr m:val="]"/>
                          <m:ctrlPr>
                            <a:rPr lang="es-ES" sz="1800" b="1" smtClean="0">
                              <a:solidFill>
                                <a:srgbClr val="0070C0"/>
                              </a:solidFill>
                              <a:latin typeface="Cambria Math" panose="02040503050406030204" pitchFamily="18" charset="0"/>
                              <a:sym typeface="Proxima Nova"/>
                            </a:rPr>
                          </m:ctrlPr>
                        </m:dPr>
                        <m:e>
                          <m:eqArr>
                            <m:eqArrPr>
                              <m:ctrlPr>
                                <a:rPr lang="es-ES" sz="1800" b="1">
                                  <a:solidFill>
                                    <a:srgbClr val="0070C0"/>
                                  </a:solidFill>
                                  <a:latin typeface="Cambria Math" panose="02040503050406030204" pitchFamily="18" charset="0"/>
                                  <a:sym typeface="Proxima Nova"/>
                                </a:rPr>
                              </m:ctrlPr>
                            </m:eqArrPr>
                            <m:e>
                              <m:r>
                                <a:rPr lang="es-ES" sz="1800" b="1">
                                  <a:solidFill>
                                    <a:srgbClr val="0070C0"/>
                                  </a:solidFill>
                                  <a:latin typeface="Cambria Math" panose="02040503050406030204" pitchFamily="18" charset="0"/>
                                  <a:sym typeface="Proxima Nova"/>
                                </a:rPr>
                                <m:t>27.85</m:t>
                              </m:r>
                            </m:e>
                            <m:e>
                              <m:r>
                                <a:rPr lang="es-ES" sz="1800" b="1">
                                  <a:solidFill>
                                    <a:srgbClr val="0070C0"/>
                                  </a:solidFill>
                                  <a:latin typeface="Cambria Math" panose="02040503050406030204" pitchFamily="18" charset="0"/>
                                  <a:sym typeface="Proxima Nova"/>
                                </a:rPr>
                                <m:t>7.14</m:t>
                              </m:r>
                            </m:e>
                          </m:eqArr>
                        </m:e>
                      </m:d>
                    </m:oMath>
                  </m:oMathPara>
                </a14:m>
                <a:endParaRPr lang="es-ES" sz="1800" b="1" dirty="0">
                  <a:solidFill>
                    <a:schemeClr val="accent3"/>
                  </a:solidFill>
                  <a:latin typeface="Cambria Math" panose="02040503050406030204" pitchFamily="18" charset="0"/>
                </a:endParaRPr>
              </a:p>
            </p:txBody>
          </p:sp>
        </mc:Choice>
        <mc:Fallback>
          <p:sp>
            <p:nvSpPr>
              <p:cNvPr id="18" name="Rectángulo 17">
                <a:extLst>
                  <a:ext uri="{FF2B5EF4-FFF2-40B4-BE49-F238E27FC236}">
                    <a16:creationId xmlns:a16="http://schemas.microsoft.com/office/drawing/2014/main" id="{31415ACC-1103-4C9E-A371-7465AAA72961}"/>
                  </a:ext>
                </a:extLst>
              </p:cNvPr>
              <p:cNvSpPr>
                <a:spLocks noRot="1" noChangeAspect="1" noMove="1" noResize="1" noEditPoints="1" noAdjustHandles="1" noChangeArrowheads="1" noChangeShapeType="1" noTextEdit="1"/>
              </p:cNvSpPr>
              <p:nvPr/>
            </p:nvSpPr>
            <p:spPr>
              <a:xfrm>
                <a:off x="5627956" y="3733432"/>
                <a:ext cx="2308644" cy="862287"/>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21" name="CuadroTexto 20">
                <a:extLst>
                  <a:ext uri="{FF2B5EF4-FFF2-40B4-BE49-F238E27FC236}">
                    <a16:creationId xmlns:a16="http://schemas.microsoft.com/office/drawing/2014/main" id="{4A2559EB-3793-4AB4-BCD2-F99A7E2BE730}"/>
                  </a:ext>
                </a:extLst>
              </p:cNvPr>
              <p:cNvSpPr txBox="1"/>
              <p:nvPr/>
            </p:nvSpPr>
            <p:spPr>
              <a:xfrm>
                <a:off x="5876495" y="355528"/>
                <a:ext cx="5033962" cy="400110"/>
              </a:xfrm>
              <a:prstGeom prst="rect">
                <a:avLst/>
              </a:prstGeom>
              <a:noFill/>
            </p:spPr>
            <p:txBody>
              <a:bodyPr wrap="square">
                <a:spAutoFit/>
              </a:bodyPr>
              <a:lstStyle/>
              <a:p>
                <a:pPr marL="114300" indent="0">
                  <a:buNone/>
                </a:pPr>
                <a14:m>
                  <m:oMathPara xmlns:m="http://schemas.openxmlformats.org/officeDocument/2006/math">
                    <m:oMathParaPr>
                      <m:jc m:val="left"/>
                    </m:oMathParaPr>
                    <m:oMath xmlns:m="http://schemas.openxmlformats.org/officeDocument/2006/math">
                      <m:r>
                        <a:rPr lang="es-ES" sz="2000" b="1" i="1" smtClean="0">
                          <a:latin typeface="Cambria Math" panose="02040503050406030204" pitchFamily="18" charset="0"/>
                          <a:ea typeface="Cambria Math" panose="02040503050406030204" pitchFamily="18" charset="0"/>
                        </a:rPr>
                        <m:t>𝒘</m:t>
                      </m:r>
                      <m:r>
                        <a:rPr lang="es-ES" sz="2000" b="1" i="1" smtClean="0">
                          <a:latin typeface="Cambria Math" panose="02040503050406030204" pitchFamily="18" charset="0"/>
                          <a:ea typeface="Cambria Math" panose="02040503050406030204" pitchFamily="18" charset="0"/>
                        </a:rPr>
                        <m:t>=</m:t>
                      </m:r>
                      <m:sSup>
                        <m:sSupPr>
                          <m:ctrlPr>
                            <a:rPr lang="es-ES" sz="2000" i="1">
                              <a:latin typeface="Cambria Math" panose="02040503050406030204" pitchFamily="18" charset="0"/>
                            </a:rPr>
                          </m:ctrlPr>
                        </m:sSupPr>
                        <m:e>
                          <m:d>
                            <m:dPr>
                              <m:ctrlPr>
                                <a:rPr lang="es-ES" sz="2000" i="1">
                                  <a:latin typeface="Cambria Math" panose="02040503050406030204" pitchFamily="18" charset="0"/>
                                </a:rPr>
                              </m:ctrlPr>
                            </m:dPr>
                            <m:e>
                              <m:sSup>
                                <m:sSupPr>
                                  <m:ctrlPr>
                                    <a:rPr lang="es-ES" sz="2000" i="1">
                                      <a:latin typeface="Cambria Math" panose="02040503050406030204" pitchFamily="18" charset="0"/>
                                    </a:rPr>
                                  </m:ctrlPr>
                                </m:sSupPr>
                                <m:e>
                                  <m:r>
                                    <a:rPr lang="es-ES" sz="2000" i="1">
                                      <a:latin typeface="Cambria Math" panose="02040503050406030204" pitchFamily="18" charset="0"/>
                                    </a:rPr>
                                    <m:t>𝑋</m:t>
                                  </m:r>
                                </m:e>
                                <m:sup>
                                  <m:r>
                                    <a:rPr lang="es-ES" sz="2000" i="1">
                                      <a:latin typeface="Cambria Math" panose="02040503050406030204" pitchFamily="18" charset="0"/>
                                    </a:rPr>
                                    <m:t>𝑇</m:t>
                                  </m:r>
                                </m:sup>
                              </m:sSup>
                              <m:r>
                                <a:rPr lang="es-ES" sz="2000" i="1">
                                  <a:latin typeface="Cambria Math" panose="02040503050406030204" pitchFamily="18" charset="0"/>
                                </a:rPr>
                                <m:t>𝑋</m:t>
                              </m:r>
                            </m:e>
                          </m:d>
                        </m:e>
                        <m:sup>
                          <m:r>
                            <a:rPr lang="es-ES" sz="2000" i="1">
                              <a:latin typeface="Cambria Math" panose="02040503050406030204" pitchFamily="18" charset="0"/>
                            </a:rPr>
                            <m:t>−1</m:t>
                          </m:r>
                        </m:sup>
                      </m:sSup>
                      <m:sSup>
                        <m:sSupPr>
                          <m:ctrlPr>
                            <a:rPr lang="es-ES" sz="2000" i="1">
                              <a:latin typeface="Cambria Math" panose="02040503050406030204" pitchFamily="18" charset="0"/>
                            </a:rPr>
                          </m:ctrlPr>
                        </m:sSupPr>
                        <m:e>
                          <m:r>
                            <a:rPr lang="es-ES" sz="2000" i="1">
                              <a:latin typeface="Cambria Math" panose="02040503050406030204" pitchFamily="18" charset="0"/>
                            </a:rPr>
                            <m:t>𝑋</m:t>
                          </m:r>
                        </m:e>
                        <m:sup>
                          <m:r>
                            <a:rPr lang="es-ES" sz="2000" i="1">
                              <a:latin typeface="Cambria Math" panose="02040503050406030204" pitchFamily="18" charset="0"/>
                            </a:rPr>
                            <m:t>𝑇</m:t>
                          </m:r>
                        </m:sup>
                      </m:sSup>
                      <m:r>
                        <a:rPr lang="es-ES" sz="2000" i="1">
                          <a:latin typeface="Cambria Math" panose="02040503050406030204" pitchFamily="18" charset="0"/>
                        </a:rPr>
                        <m:t>𝒚</m:t>
                      </m:r>
                    </m:oMath>
                  </m:oMathPara>
                </a14:m>
                <a:endParaRPr lang="es-ES" sz="2000" i="1" dirty="0">
                  <a:latin typeface="Cambria Math" panose="02040503050406030204" pitchFamily="18" charset="0"/>
                </a:endParaRPr>
              </a:p>
            </p:txBody>
          </p:sp>
        </mc:Choice>
        <mc:Fallback>
          <p:sp>
            <p:nvSpPr>
              <p:cNvPr id="21" name="CuadroTexto 20">
                <a:extLst>
                  <a:ext uri="{FF2B5EF4-FFF2-40B4-BE49-F238E27FC236}">
                    <a16:creationId xmlns:a16="http://schemas.microsoft.com/office/drawing/2014/main" id="{4A2559EB-3793-4AB4-BCD2-F99A7E2BE730}"/>
                  </a:ext>
                </a:extLst>
              </p:cNvPr>
              <p:cNvSpPr txBox="1">
                <a:spLocks noRot="1" noChangeAspect="1" noMove="1" noResize="1" noEditPoints="1" noAdjustHandles="1" noChangeArrowheads="1" noChangeShapeType="1" noTextEdit="1"/>
              </p:cNvSpPr>
              <p:nvPr/>
            </p:nvSpPr>
            <p:spPr>
              <a:xfrm>
                <a:off x="5876495" y="355528"/>
                <a:ext cx="5033962" cy="400110"/>
              </a:xfrm>
              <a:prstGeom prst="rect">
                <a:avLst/>
              </a:prstGeom>
              <a:blipFill>
                <a:blip r:embed="rId5"/>
                <a:stretch>
                  <a:fillRect b="-10606"/>
                </a:stretch>
              </a:blipFill>
            </p:spPr>
            <p:txBody>
              <a:bodyPr/>
              <a:lstStyle/>
              <a:p>
                <a:r>
                  <a:rPr lang="es-ES">
                    <a:noFill/>
                  </a:rPr>
                  <a:t> </a:t>
                </a:r>
              </a:p>
            </p:txBody>
          </p:sp>
        </mc:Fallback>
      </mc:AlternateContent>
      <p:sp>
        <p:nvSpPr>
          <p:cNvPr id="22" name="Google Shape;585;p49">
            <a:extLst>
              <a:ext uri="{FF2B5EF4-FFF2-40B4-BE49-F238E27FC236}">
                <a16:creationId xmlns:a16="http://schemas.microsoft.com/office/drawing/2014/main" id="{F7721479-12FE-433D-8BF0-E3B4040CBE23}"/>
              </a:ext>
            </a:extLst>
          </p:cNvPr>
          <p:cNvSpPr/>
          <p:nvPr/>
        </p:nvSpPr>
        <p:spPr>
          <a:xfrm>
            <a:off x="702847" y="2434350"/>
            <a:ext cx="137400" cy="1374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86;p49">
            <a:extLst>
              <a:ext uri="{FF2B5EF4-FFF2-40B4-BE49-F238E27FC236}">
                <a16:creationId xmlns:a16="http://schemas.microsoft.com/office/drawing/2014/main" id="{1D162F3B-83FA-4243-8F81-E6CF80C7D930}"/>
              </a:ext>
            </a:extLst>
          </p:cNvPr>
          <p:cNvSpPr/>
          <p:nvPr/>
        </p:nvSpPr>
        <p:spPr>
          <a:xfrm>
            <a:off x="1124475" y="1871012"/>
            <a:ext cx="137400" cy="1374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87;p49">
            <a:extLst>
              <a:ext uri="{FF2B5EF4-FFF2-40B4-BE49-F238E27FC236}">
                <a16:creationId xmlns:a16="http://schemas.microsoft.com/office/drawing/2014/main" id="{34AE02C8-EE39-4742-AA77-3384E9CC4C48}"/>
              </a:ext>
            </a:extLst>
          </p:cNvPr>
          <p:cNvSpPr/>
          <p:nvPr/>
        </p:nvSpPr>
        <p:spPr>
          <a:xfrm>
            <a:off x="1685976" y="2129002"/>
            <a:ext cx="137400" cy="1374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88;p49">
            <a:extLst>
              <a:ext uri="{FF2B5EF4-FFF2-40B4-BE49-F238E27FC236}">
                <a16:creationId xmlns:a16="http://schemas.microsoft.com/office/drawing/2014/main" id="{223CE9CE-8B4F-42F7-A523-CD1FEB9624AA}"/>
              </a:ext>
            </a:extLst>
          </p:cNvPr>
          <p:cNvSpPr/>
          <p:nvPr/>
        </p:nvSpPr>
        <p:spPr>
          <a:xfrm>
            <a:off x="1994176" y="1670942"/>
            <a:ext cx="137400" cy="1374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9;p49">
            <a:extLst>
              <a:ext uri="{FF2B5EF4-FFF2-40B4-BE49-F238E27FC236}">
                <a16:creationId xmlns:a16="http://schemas.microsoft.com/office/drawing/2014/main" id="{B9DE5665-B78D-4B1E-B39D-BA4752C01107}"/>
              </a:ext>
            </a:extLst>
          </p:cNvPr>
          <p:cNvSpPr/>
          <p:nvPr/>
        </p:nvSpPr>
        <p:spPr>
          <a:xfrm>
            <a:off x="2974376" y="1584480"/>
            <a:ext cx="137400" cy="1374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90;p49">
            <a:extLst>
              <a:ext uri="{FF2B5EF4-FFF2-40B4-BE49-F238E27FC236}">
                <a16:creationId xmlns:a16="http://schemas.microsoft.com/office/drawing/2014/main" id="{01FFF08F-E602-4C5F-9D36-12E835EACEFD}"/>
              </a:ext>
            </a:extLst>
          </p:cNvPr>
          <p:cNvSpPr/>
          <p:nvPr/>
        </p:nvSpPr>
        <p:spPr>
          <a:xfrm>
            <a:off x="2657014" y="1184035"/>
            <a:ext cx="137400" cy="1374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 name="Google Shape;527;p48">
            <a:extLst>
              <a:ext uri="{FF2B5EF4-FFF2-40B4-BE49-F238E27FC236}">
                <a16:creationId xmlns:a16="http://schemas.microsoft.com/office/drawing/2014/main" id="{3A78E11A-059B-4C7E-BD25-389036DA939F}"/>
              </a:ext>
            </a:extLst>
          </p:cNvPr>
          <p:cNvCxnSpPr>
            <a:cxnSpLocks/>
          </p:cNvCxnSpPr>
          <p:nvPr/>
        </p:nvCxnSpPr>
        <p:spPr>
          <a:xfrm flipV="1">
            <a:off x="469900" y="1132495"/>
            <a:ext cx="0" cy="1640591"/>
          </a:xfrm>
          <a:prstGeom prst="straightConnector1">
            <a:avLst/>
          </a:prstGeom>
          <a:noFill/>
          <a:ln w="9525" cap="flat" cmpd="sng">
            <a:solidFill>
              <a:schemeClr val="dk2"/>
            </a:solidFill>
            <a:prstDash val="solid"/>
            <a:round/>
            <a:headEnd type="none" w="med" len="med"/>
            <a:tailEnd type="triangle" w="med" len="med"/>
          </a:ln>
        </p:spPr>
      </p:cxnSp>
      <p:cxnSp>
        <p:nvCxnSpPr>
          <p:cNvPr id="29" name="Google Shape;528;p48">
            <a:extLst>
              <a:ext uri="{FF2B5EF4-FFF2-40B4-BE49-F238E27FC236}">
                <a16:creationId xmlns:a16="http://schemas.microsoft.com/office/drawing/2014/main" id="{257099FA-A5DD-4EB1-B61C-96A441E4BCBC}"/>
              </a:ext>
            </a:extLst>
          </p:cNvPr>
          <p:cNvCxnSpPr>
            <a:cxnSpLocks/>
          </p:cNvCxnSpPr>
          <p:nvPr/>
        </p:nvCxnSpPr>
        <p:spPr>
          <a:xfrm>
            <a:off x="469900" y="2773086"/>
            <a:ext cx="3511550" cy="0"/>
          </a:xfrm>
          <a:prstGeom prst="straightConnector1">
            <a:avLst/>
          </a:prstGeom>
          <a:noFill/>
          <a:ln w="9525" cap="flat" cmpd="sng">
            <a:solidFill>
              <a:schemeClr val="dk2"/>
            </a:solidFill>
            <a:prstDash val="solid"/>
            <a:round/>
            <a:headEnd type="none" w="med" len="med"/>
            <a:tailEnd type="triangle" w="med" len="med"/>
          </a:ln>
        </p:spPr>
      </p:cxnSp>
      <p:cxnSp>
        <p:nvCxnSpPr>
          <p:cNvPr id="54" name="Google Shape;560;p48">
            <a:extLst>
              <a:ext uri="{FF2B5EF4-FFF2-40B4-BE49-F238E27FC236}">
                <a16:creationId xmlns:a16="http://schemas.microsoft.com/office/drawing/2014/main" id="{67D92757-2A08-4DAF-96B8-A741E97C277A}"/>
              </a:ext>
            </a:extLst>
          </p:cNvPr>
          <p:cNvCxnSpPr/>
          <p:nvPr/>
        </p:nvCxnSpPr>
        <p:spPr>
          <a:xfrm>
            <a:off x="777011" y="2694249"/>
            <a:ext cx="0" cy="132300"/>
          </a:xfrm>
          <a:prstGeom prst="straightConnector1">
            <a:avLst/>
          </a:prstGeom>
          <a:noFill/>
          <a:ln w="9525" cap="flat" cmpd="sng">
            <a:solidFill>
              <a:schemeClr val="dk2"/>
            </a:solidFill>
            <a:prstDash val="solid"/>
            <a:round/>
            <a:headEnd type="none" w="med" len="med"/>
            <a:tailEnd type="none" w="med" len="med"/>
          </a:ln>
        </p:spPr>
      </p:cxnSp>
      <p:cxnSp>
        <p:nvCxnSpPr>
          <p:cNvPr id="55" name="Google Shape;561;p48">
            <a:extLst>
              <a:ext uri="{FF2B5EF4-FFF2-40B4-BE49-F238E27FC236}">
                <a16:creationId xmlns:a16="http://schemas.microsoft.com/office/drawing/2014/main" id="{6AD3ADEE-4654-4F37-A3A1-FF1CC57DF237}"/>
              </a:ext>
            </a:extLst>
          </p:cNvPr>
          <p:cNvCxnSpPr/>
          <p:nvPr/>
        </p:nvCxnSpPr>
        <p:spPr>
          <a:xfrm>
            <a:off x="3080010" y="2681399"/>
            <a:ext cx="0" cy="132300"/>
          </a:xfrm>
          <a:prstGeom prst="straightConnector1">
            <a:avLst/>
          </a:prstGeom>
          <a:noFill/>
          <a:ln w="9525" cap="flat" cmpd="sng">
            <a:solidFill>
              <a:schemeClr val="dk2"/>
            </a:solidFill>
            <a:prstDash val="solid"/>
            <a:round/>
            <a:headEnd type="none" w="med" len="med"/>
            <a:tailEnd type="none" w="med" len="med"/>
          </a:ln>
        </p:spPr>
      </p:cxnSp>
      <p:sp>
        <p:nvSpPr>
          <p:cNvPr id="56" name="Google Shape;568;p48">
            <a:extLst>
              <a:ext uri="{FF2B5EF4-FFF2-40B4-BE49-F238E27FC236}">
                <a16:creationId xmlns:a16="http://schemas.microsoft.com/office/drawing/2014/main" id="{BBE8CD0A-BFF1-474D-B7C9-E934B4FE70AC}"/>
              </a:ext>
            </a:extLst>
          </p:cNvPr>
          <p:cNvSpPr txBox="1"/>
          <p:nvPr/>
        </p:nvSpPr>
        <p:spPr>
          <a:xfrm>
            <a:off x="601986" y="2747549"/>
            <a:ext cx="412800" cy="22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666666"/>
                </a:solidFill>
                <a:latin typeface="Lato"/>
                <a:ea typeface="Lato"/>
                <a:cs typeface="Lato"/>
                <a:sym typeface="Lato"/>
              </a:rPr>
              <a:t>4k</a:t>
            </a:r>
            <a:endParaRPr dirty="0">
              <a:solidFill>
                <a:srgbClr val="666666"/>
              </a:solidFill>
              <a:latin typeface="Lato"/>
              <a:ea typeface="Lato"/>
              <a:cs typeface="Lato"/>
              <a:sym typeface="Lato"/>
            </a:endParaRPr>
          </a:p>
        </p:txBody>
      </p:sp>
      <p:sp>
        <p:nvSpPr>
          <p:cNvPr id="57" name="Google Shape;569;p48">
            <a:extLst>
              <a:ext uri="{FF2B5EF4-FFF2-40B4-BE49-F238E27FC236}">
                <a16:creationId xmlns:a16="http://schemas.microsoft.com/office/drawing/2014/main" id="{D8F2DDD4-35CA-4A6E-BCE3-7412CDA72783}"/>
              </a:ext>
            </a:extLst>
          </p:cNvPr>
          <p:cNvSpPr txBox="1"/>
          <p:nvPr/>
        </p:nvSpPr>
        <p:spPr>
          <a:xfrm>
            <a:off x="2830115" y="2738024"/>
            <a:ext cx="507600" cy="22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666666"/>
                </a:solidFill>
                <a:latin typeface="Lato"/>
                <a:ea typeface="Lato"/>
                <a:cs typeface="Lato"/>
                <a:sym typeface="Lato"/>
              </a:rPr>
              <a:t>10k</a:t>
            </a:r>
            <a:endParaRPr dirty="0">
              <a:solidFill>
                <a:srgbClr val="666666"/>
              </a:solidFill>
              <a:latin typeface="Lato"/>
              <a:ea typeface="Lato"/>
              <a:cs typeface="Lato"/>
              <a:sym typeface="Lato"/>
            </a:endParaRPr>
          </a:p>
        </p:txBody>
      </p:sp>
      <p:sp>
        <p:nvSpPr>
          <p:cNvPr id="58" name="Google Shape;555;p48">
            <a:extLst>
              <a:ext uri="{FF2B5EF4-FFF2-40B4-BE49-F238E27FC236}">
                <a16:creationId xmlns:a16="http://schemas.microsoft.com/office/drawing/2014/main" id="{B2318F3C-94EA-4F5D-8948-56086CF8C024}"/>
              </a:ext>
            </a:extLst>
          </p:cNvPr>
          <p:cNvSpPr txBox="1"/>
          <p:nvPr/>
        </p:nvSpPr>
        <p:spPr>
          <a:xfrm>
            <a:off x="3740526" y="4695613"/>
            <a:ext cx="6054149" cy="1331700"/>
          </a:xfrm>
          <a:prstGeom prst="rect">
            <a:avLst/>
          </a:prstGeom>
          <a:noFill/>
          <a:ln>
            <a:noFill/>
          </a:ln>
        </p:spPr>
        <p:txBody>
          <a:bodyPr spcFirstLastPara="1" wrap="square" lIns="91425" tIns="91425" rIns="91425" bIns="91425" anchor="t" anchorCtr="0">
            <a:noAutofit/>
          </a:bodyPr>
          <a:lstStyle/>
          <a:p>
            <a:pPr marL="0" marR="381000" lvl="0" indent="0" algn="l" rtl="0">
              <a:lnSpc>
                <a:spcPct val="115000"/>
              </a:lnSpc>
              <a:spcBef>
                <a:spcPts val="0"/>
              </a:spcBef>
              <a:spcAft>
                <a:spcPts val="0"/>
              </a:spcAft>
              <a:buNone/>
            </a:pPr>
            <a:r>
              <a:rPr lang="en-US" sz="2000" b="1" i="1" dirty="0">
                <a:solidFill>
                  <a:srgbClr val="FF0000"/>
                </a:solidFill>
                <a:highlight>
                  <a:srgbClr val="FFFFFF"/>
                </a:highlight>
                <a:latin typeface="Lato"/>
                <a:ea typeface="Lato"/>
                <a:cs typeface="Lato"/>
                <a:sym typeface="Lato"/>
              </a:rPr>
              <a:t>Ventas = </a:t>
            </a:r>
            <a:r>
              <a:rPr lang="en-US" sz="2000" b="1" i="1" dirty="0">
                <a:solidFill>
                  <a:srgbClr val="FF9900"/>
                </a:solidFill>
                <a:highlight>
                  <a:srgbClr val="FFFFFF"/>
                </a:highlight>
                <a:latin typeface="Lato"/>
                <a:ea typeface="Lato"/>
                <a:cs typeface="Lato"/>
                <a:sym typeface="Lato"/>
              </a:rPr>
              <a:t>27.85</a:t>
            </a:r>
            <a:r>
              <a:rPr lang="en-US" sz="2000" b="1" i="1" dirty="0">
                <a:solidFill>
                  <a:srgbClr val="FF0000"/>
                </a:solidFill>
                <a:highlight>
                  <a:srgbClr val="FFFFFF"/>
                </a:highlight>
                <a:latin typeface="Lato"/>
                <a:ea typeface="Lato"/>
                <a:cs typeface="Lato"/>
                <a:sym typeface="Lato"/>
              </a:rPr>
              <a:t> + </a:t>
            </a:r>
            <a:r>
              <a:rPr lang="en-US" sz="2000" b="1" i="1" dirty="0">
                <a:solidFill>
                  <a:srgbClr val="FF9900"/>
                </a:solidFill>
                <a:highlight>
                  <a:srgbClr val="FFFFFF"/>
                </a:highlight>
                <a:latin typeface="Lato"/>
                <a:ea typeface="Lato"/>
                <a:cs typeface="Lato"/>
                <a:sym typeface="Lato"/>
              </a:rPr>
              <a:t>7.14</a:t>
            </a:r>
            <a:r>
              <a:rPr lang="en-US" sz="2000" b="1" i="1" dirty="0">
                <a:solidFill>
                  <a:srgbClr val="FF0000"/>
                </a:solidFill>
                <a:highlight>
                  <a:srgbClr val="FFFFFF"/>
                </a:highlight>
                <a:latin typeface="Lato"/>
                <a:ea typeface="Lato"/>
                <a:cs typeface="Lato"/>
                <a:sym typeface="Lato"/>
              </a:rPr>
              <a:t> * Publicidad</a:t>
            </a:r>
            <a:endParaRPr sz="2000" b="1" i="1" dirty="0">
              <a:solidFill>
                <a:srgbClr val="FF0000"/>
              </a:solidFill>
              <a:highlight>
                <a:srgbClr val="FFFFFF"/>
              </a:highlight>
              <a:latin typeface="Consolas"/>
              <a:ea typeface="Consolas"/>
              <a:cs typeface="Consolas"/>
              <a:sym typeface="Consolas"/>
            </a:endParaRPr>
          </a:p>
          <a:p>
            <a:pPr marL="0" marR="381000" lvl="0" indent="0" algn="l" rtl="0">
              <a:lnSpc>
                <a:spcPct val="115000"/>
              </a:lnSpc>
              <a:spcBef>
                <a:spcPts val="1800"/>
              </a:spcBef>
              <a:spcAft>
                <a:spcPts val="0"/>
              </a:spcAft>
              <a:buNone/>
            </a:pPr>
            <a:endParaRPr sz="2000" dirty="0">
              <a:solidFill>
                <a:srgbClr val="444444"/>
              </a:solidFill>
              <a:highlight>
                <a:srgbClr val="FFFFFF"/>
              </a:highlight>
              <a:latin typeface="Lato"/>
              <a:ea typeface="Lato"/>
              <a:cs typeface="Lato"/>
              <a:sym typeface="Lato"/>
            </a:endParaRPr>
          </a:p>
          <a:p>
            <a:pPr marL="0" marR="381000" lvl="0" indent="0" algn="l" rtl="0">
              <a:lnSpc>
                <a:spcPct val="115000"/>
              </a:lnSpc>
              <a:spcBef>
                <a:spcPts val="1800"/>
              </a:spcBef>
              <a:spcAft>
                <a:spcPts val="0"/>
              </a:spcAft>
              <a:buNone/>
            </a:pPr>
            <a:endParaRPr sz="2000" dirty="0">
              <a:solidFill>
                <a:srgbClr val="444444"/>
              </a:solidFill>
              <a:highlight>
                <a:srgbClr val="FFFFFF"/>
              </a:highlight>
              <a:latin typeface="Lato"/>
              <a:ea typeface="Lato"/>
              <a:cs typeface="Lato"/>
              <a:sym typeface="Lato"/>
            </a:endParaRPr>
          </a:p>
          <a:p>
            <a:pPr marL="381000" marR="381000" lvl="0" indent="0" algn="l" rtl="0">
              <a:lnSpc>
                <a:spcPct val="115000"/>
              </a:lnSpc>
              <a:spcBef>
                <a:spcPts val="3000"/>
              </a:spcBef>
              <a:spcAft>
                <a:spcPts val="1800"/>
              </a:spcAft>
              <a:buNone/>
            </a:pPr>
            <a:endParaRPr sz="2000" dirty="0">
              <a:solidFill>
                <a:srgbClr val="999999"/>
              </a:solidFill>
              <a:highlight>
                <a:srgbClr val="FFFFFF"/>
              </a:highlight>
              <a:latin typeface="Lato"/>
              <a:ea typeface="Lato"/>
              <a:cs typeface="Lato"/>
              <a:sym typeface="Lato"/>
            </a:endParaRPr>
          </a:p>
        </p:txBody>
      </p:sp>
      <p:cxnSp>
        <p:nvCxnSpPr>
          <p:cNvPr id="59" name="Google Shape;564;p48">
            <a:extLst>
              <a:ext uri="{FF2B5EF4-FFF2-40B4-BE49-F238E27FC236}">
                <a16:creationId xmlns:a16="http://schemas.microsoft.com/office/drawing/2014/main" id="{4A0C5947-4DA7-424A-A512-43AC9915EE01}"/>
              </a:ext>
            </a:extLst>
          </p:cNvPr>
          <p:cNvCxnSpPr/>
          <p:nvPr/>
        </p:nvCxnSpPr>
        <p:spPr>
          <a:xfrm rot="10800000">
            <a:off x="451925" y="2532374"/>
            <a:ext cx="140400" cy="0"/>
          </a:xfrm>
          <a:prstGeom prst="straightConnector1">
            <a:avLst/>
          </a:prstGeom>
          <a:noFill/>
          <a:ln w="9525" cap="flat" cmpd="sng">
            <a:solidFill>
              <a:schemeClr val="dk2"/>
            </a:solidFill>
            <a:prstDash val="solid"/>
            <a:round/>
            <a:headEnd type="none" w="med" len="med"/>
            <a:tailEnd type="none" w="med" len="med"/>
          </a:ln>
        </p:spPr>
      </p:cxnSp>
      <p:sp>
        <p:nvSpPr>
          <p:cNvPr id="60" name="Google Shape;572;p48">
            <a:extLst>
              <a:ext uri="{FF2B5EF4-FFF2-40B4-BE49-F238E27FC236}">
                <a16:creationId xmlns:a16="http://schemas.microsoft.com/office/drawing/2014/main" id="{7F2B8E55-7A34-4CD5-A4DA-E5C6049D154B}"/>
              </a:ext>
            </a:extLst>
          </p:cNvPr>
          <p:cNvSpPr txBox="1"/>
          <p:nvPr/>
        </p:nvSpPr>
        <p:spPr>
          <a:xfrm>
            <a:off x="37900" y="2342024"/>
            <a:ext cx="470100" cy="22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666666"/>
                </a:solidFill>
                <a:latin typeface="Lato"/>
                <a:ea typeface="Lato"/>
                <a:cs typeface="Lato"/>
                <a:sym typeface="Lato"/>
              </a:rPr>
              <a:t>50k</a:t>
            </a:r>
            <a:endParaRPr dirty="0">
              <a:solidFill>
                <a:srgbClr val="666666"/>
              </a:solidFill>
              <a:latin typeface="Lato"/>
              <a:ea typeface="Lato"/>
              <a:cs typeface="Lato"/>
              <a:sym typeface="Lato"/>
            </a:endParaRPr>
          </a:p>
        </p:txBody>
      </p:sp>
      <p:cxnSp>
        <p:nvCxnSpPr>
          <p:cNvPr id="64" name="Google Shape;564;p48">
            <a:extLst>
              <a:ext uri="{FF2B5EF4-FFF2-40B4-BE49-F238E27FC236}">
                <a16:creationId xmlns:a16="http://schemas.microsoft.com/office/drawing/2014/main" id="{2DDB7A3F-258F-4B34-A98C-C51809A9707A}"/>
              </a:ext>
            </a:extLst>
          </p:cNvPr>
          <p:cNvCxnSpPr/>
          <p:nvPr/>
        </p:nvCxnSpPr>
        <p:spPr>
          <a:xfrm rot="10800000">
            <a:off x="414214" y="1370322"/>
            <a:ext cx="140400" cy="0"/>
          </a:xfrm>
          <a:prstGeom prst="straightConnector1">
            <a:avLst/>
          </a:prstGeom>
          <a:noFill/>
          <a:ln w="9525" cap="flat" cmpd="sng">
            <a:solidFill>
              <a:schemeClr val="dk2"/>
            </a:solidFill>
            <a:prstDash val="solid"/>
            <a:round/>
            <a:headEnd type="none" w="med" len="med"/>
            <a:tailEnd type="none" w="med" len="med"/>
          </a:ln>
        </p:spPr>
      </p:cxnSp>
      <p:sp>
        <p:nvSpPr>
          <p:cNvPr id="65" name="Google Shape;572;p48">
            <a:extLst>
              <a:ext uri="{FF2B5EF4-FFF2-40B4-BE49-F238E27FC236}">
                <a16:creationId xmlns:a16="http://schemas.microsoft.com/office/drawing/2014/main" id="{5AC31D21-825E-4BAE-8A5A-49FE08647256}"/>
              </a:ext>
            </a:extLst>
          </p:cNvPr>
          <p:cNvSpPr txBox="1"/>
          <p:nvPr/>
        </p:nvSpPr>
        <p:spPr>
          <a:xfrm>
            <a:off x="188" y="1179971"/>
            <a:ext cx="601797" cy="22830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666666"/>
                </a:solidFill>
                <a:latin typeface="Lato"/>
                <a:ea typeface="Lato"/>
                <a:cs typeface="Lato"/>
                <a:sym typeface="Lato"/>
              </a:rPr>
              <a:t>100k</a:t>
            </a:r>
            <a:endParaRPr dirty="0">
              <a:solidFill>
                <a:srgbClr val="666666"/>
              </a:solidFill>
              <a:latin typeface="Lato"/>
              <a:ea typeface="Lato"/>
              <a:cs typeface="Lato"/>
              <a:sym typeface="Lato"/>
            </a:endParaRPr>
          </a:p>
        </p:txBody>
      </p:sp>
      <p:cxnSp>
        <p:nvCxnSpPr>
          <p:cNvPr id="66" name="Google Shape;584;p49">
            <a:extLst>
              <a:ext uri="{FF2B5EF4-FFF2-40B4-BE49-F238E27FC236}">
                <a16:creationId xmlns:a16="http://schemas.microsoft.com/office/drawing/2014/main" id="{73A20176-1F40-4131-A4CF-F3F2978F533E}"/>
              </a:ext>
            </a:extLst>
          </p:cNvPr>
          <p:cNvCxnSpPr>
            <a:cxnSpLocks/>
          </p:cNvCxnSpPr>
          <p:nvPr/>
        </p:nvCxnSpPr>
        <p:spPr>
          <a:xfrm flipV="1">
            <a:off x="414214" y="1281677"/>
            <a:ext cx="2827045" cy="1395041"/>
          </a:xfrm>
          <a:prstGeom prst="straightConnector1">
            <a:avLst/>
          </a:prstGeom>
          <a:noFill/>
          <a:ln w="38100" cap="flat" cmpd="sng">
            <a:solidFill>
              <a:srgbClr val="FF0000"/>
            </a:solidFill>
            <a:prstDash val="solid"/>
            <a:round/>
            <a:headEnd type="none" w="med" len="med"/>
            <a:tailEnd type="none" w="med" len="med"/>
          </a:ln>
        </p:spPr>
      </p:cxnSp>
    </p:spTree>
    <p:extLst>
      <p:ext uri="{BB962C8B-B14F-4D97-AF65-F5344CB8AC3E}">
        <p14:creationId xmlns:p14="http://schemas.microsoft.com/office/powerpoint/2010/main" val="36814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21" grpId="0"/>
      <p:bldP spid="5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365975" y="1345925"/>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4800"/>
              <a:t>¡Gracias!</a:t>
            </a:r>
            <a:endParaRPr sz="4800"/>
          </a:p>
        </p:txBody>
      </p:sp>
      <p:sp>
        <p:nvSpPr>
          <p:cNvPr id="142" name="Google Shape;142;p26"/>
          <p:cNvSpPr txBox="1">
            <a:spLocks noGrp="1"/>
          </p:cNvSpPr>
          <p:nvPr>
            <p:ph type="body" idx="1"/>
          </p:nvPr>
        </p:nvSpPr>
        <p:spPr>
          <a:xfrm>
            <a:off x="3409225" y="2278100"/>
            <a:ext cx="2808000" cy="317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dirty="0"/>
              <a:t>Contacto: </a:t>
            </a:r>
            <a:r>
              <a:rPr lang="es-ES" sz="1400" dirty="0"/>
              <a:t>Rafael Zambrano </a:t>
            </a:r>
            <a:endParaRPr sz="1400" dirty="0"/>
          </a:p>
          <a:p>
            <a:pPr marL="0" lvl="0" indent="0" algn="l" rtl="0">
              <a:spcBef>
                <a:spcPts val="1600"/>
              </a:spcBef>
              <a:spcAft>
                <a:spcPts val="0"/>
              </a:spcAft>
              <a:buNone/>
            </a:pPr>
            <a:endParaRPr sz="1400" dirty="0"/>
          </a:p>
          <a:p>
            <a:pPr marL="0" lvl="0" indent="0" algn="l" rtl="0">
              <a:spcBef>
                <a:spcPts val="0"/>
              </a:spcBef>
              <a:spcAft>
                <a:spcPts val="0"/>
              </a:spcAft>
              <a:buNone/>
            </a:pPr>
            <a:r>
              <a:rPr lang="es" sz="1400" dirty="0"/>
              <a:t> </a:t>
            </a:r>
            <a:endParaRPr sz="1400" dirty="0"/>
          </a:p>
        </p:txBody>
      </p:sp>
      <p:sp>
        <p:nvSpPr>
          <p:cNvPr id="143" name="Google Shape;143;p26"/>
          <p:cNvSpPr/>
          <p:nvPr/>
        </p:nvSpPr>
        <p:spPr>
          <a:xfrm rot="5400000">
            <a:off x="-2453700" y="2453700"/>
            <a:ext cx="5144100" cy="2367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1364</TotalTime>
  <Words>462</Words>
  <Application>Microsoft Office PowerPoint</Application>
  <PresentationFormat>Presentación en pantalla (16:9)</PresentationFormat>
  <Paragraphs>196</Paragraphs>
  <Slides>9</Slides>
  <Notes>9</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9</vt:i4>
      </vt:variant>
    </vt:vector>
  </HeadingPairs>
  <TitlesOfParts>
    <vt:vector size="20" baseType="lpstr">
      <vt:lpstr>Proxima Nova</vt:lpstr>
      <vt:lpstr>Consolas</vt:lpstr>
      <vt:lpstr>Calibri</vt:lpstr>
      <vt:lpstr>Lato</vt:lpstr>
      <vt:lpstr>Core Sans C 45 Regular</vt:lpstr>
      <vt:lpstr>Arial</vt:lpstr>
      <vt:lpstr>Core Sans C 65 Bold</vt:lpstr>
      <vt:lpstr>Cambria Math</vt:lpstr>
      <vt:lpstr>Segoe UI</vt:lpstr>
      <vt:lpstr>Spearmint</vt:lpstr>
      <vt:lpstr>Office Theme</vt:lpstr>
      <vt:lpstr>Presentación de PowerPoint</vt:lpstr>
      <vt:lpstr>Mínimos cuadrados</vt:lpstr>
      <vt:lpstr>Mínimos cuadrados</vt:lpstr>
      <vt:lpstr>Mínimos cuadrados</vt:lpstr>
      <vt:lpstr>Mínimos cuadrados</vt:lpstr>
      <vt:lpstr>Mínimos cuadrados</vt:lpstr>
      <vt:lpstr>Mínimos cuadrados</vt:lpstr>
      <vt:lpstr>Mínimos cuadrados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Conceptos básicos de matemáticas y estadística</dc:title>
  <cp:lastModifiedBy>Rafael Zambrano Lopez</cp:lastModifiedBy>
  <cp:revision>134</cp:revision>
  <dcterms:modified xsi:type="dcterms:W3CDTF">2021-02-18T22:59:48Z</dcterms:modified>
</cp:coreProperties>
</file>