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FF960-2D37-421E-B848-4796233ED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893672-3F8E-4505-BB5E-99EBECB5D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3C106-F275-4F79-8FC4-C8C381DF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2139-497D-43B5-AEED-0D1C4476A1C2}" type="datetimeFigureOut">
              <a:rPr lang="es-HN" smtClean="0"/>
              <a:t>22/3/2021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C59B6-6BFA-4BF5-B8E5-1AD0F5BB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59B19-7A30-4009-A6D9-9EE24402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B61F-1A95-4048-B402-E20421B752C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4918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DCC6A-259D-41E0-84F6-7DCF5B4D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364533-69AF-4743-80D4-AB8074CE9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13A42F-445C-4C16-8D06-075DA6E0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2139-497D-43B5-AEED-0D1C4476A1C2}" type="datetimeFigureOut">
              <a:rPr lang="es-HN" smtClean="0"/>
              <a:t>22/3/2021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BF6D7-5E7C-4B38-9B61-942D3662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B0B9C-B123-4565-9B93-1FBAB369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B61F-1A95-4048-B402-E20421B752C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0031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4BC0B1-5E17-4C29-B1B4-2BAE99019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382BF0-F3D1-4119-BD49-90EC60AD9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16390E-3155-4AAA-BF44-34243B72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2139-497D-43B5-AEED-0D1C4476A1C2}" type="datetimeFigureOut">
              <a:rPr lang="es-HN" smtClean="0"/>
              <a:t>22/3/2021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CF45CF-5401-4269-B9AE-4A4E59BB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D51B0-41AA-4855-B47C-9793796E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B61F-1A95-4048-B402-E20421B752C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0656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E48BF-95AA-4828-A577-B5603776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8FEF5-AF59-455A-B45F-23F56454A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D07B5-51D0-4C29-A623-8C5767BE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2139-497D-43B5-AEED-0D1C4476A1C2}" type="datetimeFigureOut">
              <a:rPr lang="es-HN" smtClean="0"/>
              <a:t>22/3/2021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F52386-6EC5-4A03-B1B4-F95D62B1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2F00B6-8078-4DEF-9232-B873DCE1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B61F-1A95-4048-B402-E20421B752C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1745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25534-D161-42C0-9652-E36822D3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F742D2-B67F-43C6-8F58-7B426E7D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86286-969B-419F-B559-CC4A215F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2139-497D-43B5-AEED-0D1C4476A1C2}" type="datetimeFigureOut">
              <a:rPr lang="es-HN" smtClean="0"/>
              <a:t>22/3/2021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3040D-F0D4-400C-930E-4B7CE4D5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0CC63-23BC-4BB5-AB22-F202A9FB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B61F-1A95-4048-B402-E20421B752C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701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5F22A-6EB2-4348-844C-B06A79F3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C1C81-CB06-40CD-AEBE-A844D696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9BE312-4819-4D48-A671-E8E2931EE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FA144-9C1F-4557-BB83-EC89D44B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2139-497D-43B5-AEED-0D1C4476A1C2}" type="datetimeFigureOut">
              <a:rPr lang="es-HN" smtClean="0"/>
              <a:t>22/3/2021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610062-3780-4F19-945F-B99EB805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D0543D-E1EB-491A-8950-0E3DBF45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B61F-1A95-4048-B402-E20421B752C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3669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1ADC5-D0CC-4196-8B8D-79D9EAF3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889C1-5AD4-4EA6-AF6B-78532044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FEEA91-C47B-4953-A2C1-6C3D60849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012C06-5086-4D06-9AE6-1474FBC5D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30629F-C886-43CC-BBBF-5F111219E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C0EB57-F333-439B-9839-857AC4F6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2139-497D-43B5-AEED-0D1C4476A1C2}" type="datetimeFigureOut">
              <a:rPr lang="es-HN" smtClean="0"/>
              <a:t>22/3/2021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935E31-3F35-47A8-A5A3-192281FF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9A77D5-CC9B-4C0B-BA37-F3546791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B61F-1A95-4048-B402-E20421B752C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1416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020B1-6079-4C5A-A96F-D0E70D08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4CDFC6-5E9A-4933-B63F-F8A72EF0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2139-497D-43B5-AEED-0D1C4476A1C2}" type="datetimeFigureOut">
              <a:rPr lang="es-HN" smtClean="0"/>
              <a:t>22/3/2021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5E4AF-FE3C-4372-80E8-3DC679AB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B71BEE-6770-4865-9FD5-35BAA700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B61F-1A95-4048-B402-E20421B752C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927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27ECB9-08C0-447D-BAA2-CD2C4284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2139-497D-43B5-AEED-0D1C4476A1C2}" type="datetimeFigureOut">
              <a:rPr lang="es-HN" smtClean="0"/>
              <a:t>22/3/2021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2ABC12-63B5-4C38-8CB0-BC1304CA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EDAE70-A6E0-4187-AAB5-6F2FD781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B61F-1A95-4048-B402-E20421B752C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3071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BAFB8-E537-415E-8D0C-EA62F9A9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5605A-7808-4D7C-82C7-8D857B83C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240886-7ECC-4997-8380-7EE754CE2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9038A4-581D-45D9-8D4E-AAEB28ED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2139-497D-43B5-AEED-0D1C4476A1C2}" type="datetimeFigureOut">
              <a:rPr lang="es-HN" smtClean="0"/>
              <a:t>22/3/2021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DC2D9B-DAF3-458C-85BC-A5A2EDF1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7FD3CB-5A06-4E87-8A34-965A26A8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B61F-1A95-4048-B402-E20421B752C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0199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92999-FA8C-4D46-89D4-C3FDDF1A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6FE99E-D39F-49C1-97C3-3201974A1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CEC4D7-12BE-4FE6-BEB8-15D9D1384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DB3F9F-8983-495C-876A-62822F33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2139-497D-43B5-AEED-0D1C4476A1C2}" type="datetimeFigureOut">
              <a:rPr lang="es-HN" smtClean="0"/>
              <a:t>22/3/2021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AC8C7-F20D-44D7-BCC6-B76D60F6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380EDE-E1F3-4FE3-B6D7-91CDC1A0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B61F-1A95-4048-B402-E20421B752C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1145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4255F0-98D2-4286-B128-81CDFC4F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4644F4-B3CF-4982-8E50-8132F1AE3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FAD7F-C844-4E3D-8272-50ADF4D97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2139-497D-43B5-AEED-0D1C4476A1C2}" type="datetimeFigureOut">
              <a:rPr lang="es-HN" smtClean="0"/>
              <a:t>22/3/2021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C7404-332F-45AD-AA74-AC163CBBF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121424-0157-43BC-8C92-73DABA1DF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B61F-1A95-4048-B402-E20421B752C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51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C970C-C837-410C-91AE-141938E4F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74689-CB46-4712-9BC3-112199ADB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7826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E9C05-71F6-4373-864F-94C3E767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647AF-9A3C-435D-BFD0-D7009DAD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59AC69-01FA-4AB0-966B-7394CB6F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95262"/>
            <a:ext cx="113252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9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A72B6-BD36-4DB3-9FDE-AF618300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4B5F185-514F-4F7A-AEF8-11AE2DCC1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198" y="1002506"/>
            <a:ext cx="8405023" cy="4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2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C4C15-0245-42B0-957A-BEAD7FA9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48047A-D044-4591-88AC-E9EC664D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/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364426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F5D81-C72B-4DAE-AB94-62C4CA83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BE294-C1CB-41E6-8F8B-927C517B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CA61F3-19AA-4498-B0C2-1A7AB49B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516263"/>
            <a:ext cx="5734050" cy="51177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1BA9D31-EA34-4AED-8575-8775DDBB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534987"/>
            <a:ext cx="4965072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2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6B209-965A-4F53-9F41-58EB6983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1EAB5AE-7553-49F6-A5AB-5ABFB9C5B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230" y="568325"/>
            <a:ext cx="6372206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9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D9267-D13C-4D20-B042-AEC5B6AE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inventarios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3ADE6B4-7BF7-40D8-8329-8910898E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24" y="1416050"/>
            <a:ext cx="3616002" cy="30746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669D21-52AF-4294-9311-147CC3AE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5" y="191849"/>
            <a:ext cx="3793478" cy="32371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666998-6637-4B71-B07D-8124CBC50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226" y="3454605"/>
            <a:ext cx="3918077" cy="33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65810-EDBA-4D3D-94C4-7B337732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5012EAF-1590-461B-8C2B-47644FB6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145" y="528663"/>
            <a:ext cx="7100535" cy="60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8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54C6E-7FFC-4AA0-8198-E32A563C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D4080-5542-4B3B-AB93-A653394F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3281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16E94-22EF-4E96-890B-2BB200E9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AA658C4-90D1-4B0C-A75E-FCB34CC00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499" y="1027906"/>
            <a:ext cx="71824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7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57670-F40C-4D45-8EC6-C76E641D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FA428-A8B7-43C5-AF2A-50C674982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83BE83-E210-4B9E-BFB8-8DFD262C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73844"/>
            <a:ext cx="6084085" cy="2968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52ED05-C598-4495-9B9B-3B6A577D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2" y="538319"/>
            <a:ext cx="5091113" cy="27500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704811-D670-42A8-BE68-79789B9A6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0" y="3377406"/>
            <a:ext cx="5400675" cy="28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46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Panorámica</PresentationFormat>
  <Paragraphs>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inventarios</vt:lpstr>
      <vt:lpstr>Presentación de PowerPoint</vt:lpstr>
      <vt:lpstr>SERVIDOR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MABEL FIALLOS ANTUNEZ</dc:creator>
  <cp:lastModifiedBy>KATHERINE MABEL FIALLOS ANTUNEZ</cp:lastModifiedBy>
  <cp:revision>1</cp:revision>
  <dcterms:created xsi:type="dcterms:W3CDTF">2021-03-22T10:16:07Z</dcterms:created>
  <dcterms:modified xsi:type="dcterms:W3CDTF">2021-03-22T10:24:38Z</dcterms:modified>
</cp:coreProperties>
</file>