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445B7-8C2D-490E-9353-B20200B3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BC631A-234E-415B-A8B1-2D6A391CA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2FFD0-435A-4D95-849F-95400177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FA823-5125-4551-99E7-BEF1BDC7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6CCBD-349A-4F4D-81DD-087D2D9C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908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11512-D3F9-47EF-A161-22CC93D9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31225-5E8A-4CED-8D4A-05B06A4F2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9C8A4-DFFC-4B64-9A14-37D3C88D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2ADA4-3006-46FA-B82C-E6F33BBA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9F00B-3198-4001-AA80-9960BB1F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471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E2E9D9-F1BC-419D-A054-00BD154CB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5F066F-76F7-4B93-9FED-EE3850F1F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35130-25AB-4292-9CEB-094849B7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EA12B-A964-4801-9239-FAE36578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FBAB1-2449-4CF8-9F2B-AAFCCEEC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068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42A4B-160A-4469-8C90-FA218391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7F9CD-2532-4F6B-B3B7-6C7A20E0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942AA-D768-4055-B398-601F0C37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85C72-AFD5-4A38-B843-8320CDD9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9E871-5485-46F4-878E-2323DECA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2953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86302-E05F-4F48-8FE3-38E140BC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B3FF74-E808-4628-902C-240C4863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1A1FF-75EA-4F8A-9A5E-798AAD1E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3A40A-1617-48FD-8CBD-E45D9EA0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E5ECF-BE1F-454D-8B3A-D9FCEAA8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601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31E98-BC2A-4038-9014-1D064201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0210D-561A-45A2-8F92-16A8689B2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0EAFAD-59B1-4615-9D79-A8C86EE0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E11941-BF72-426D-8AA5-47C4E0C3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2514E-1517-41DA-A46C-12BAD8C5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67210-5EAE-4E40-BEEA-D28AC7FD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0035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A9DD8-2FC1-4BB3-A3AD-94917079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7D392-CD8D-415D-A2A2-EA06AA4D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017F35-B316-4228-BB3B-F902B15D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F326FA-9739-4B70-9385-2C66C07D8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075B83-57E9-420A-AFC4-73224C037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2CFDAA-3F6B-405A-9613-6608556C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D80726-0658-4C3E-B05B-CFD771DA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E4AB76-A698-4D3D-9EBE-C3148203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7082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ED88-EE78-452A-876C-F2FEF083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9250A8-1CFE-4D66-A96F-F146CC0A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514C26-F5D4-41E6-92EB-189640CC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882282-DA24-4C78-A658-FEDD923A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051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60B39C-D955-41CA-8C9A-547A7D6A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EB03FD-40E2-4ECE-92B2-B2499067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334C43-B384-4156-B085-11A83587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4897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5AA71-0F5A-45F1-9CA9-30D43420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BA7E5-9E1C-4C8C-B49A-57F3F01DA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782744-3438-48FA-9C14-A31645B87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A32EE9-48D5-4501-A4BF-65A65EBF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7B7AFD-69FE-4C53-9974-6883E6D4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D1926-E3A2-4F5D-A55B-DDA2D2F1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03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E2355-409F-4F8A-9362-75750994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EC04A7-A98D-40F1-85F2-8894C8FE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5ECB07-1562-43B9-9055-F33A365C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6E109F-7F9A-4A2C-8D1C-87915545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20EA63-8275-493C-A7E9-F8D2ED7F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90C544-B4D2-4A14-ACB8-6850AEC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039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2FCFAD-5262-49CF-88B2-23F9F1A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9C8E42-AF7F-4CB6-B575-5D335A74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DAFE8-C4A2-48C8-9845-883A689B5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6F05-BDE4-4C9D-87D9-5A3659DD5480}" type="datetimeFigureOut">
              <a:rPr lang="es-HN" smtClean="0"/>
              <a:t>30/7/2019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C2AD5-83F9-4996-B6D3-B858AD6E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F6922-BFD9-4235-B929-C817DB732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5452-32D8-4BF0-809A-B5EBC299DCF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62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8B360-02E0-4D80-9B8E-DE05DDE46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HN" sz="11500" dirty="0"/>
              <a:t>Bootstrap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A87AA3-FF99-4FFD-B3EB-38AEE1214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HN" sz="8000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9763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D74DFD39-AB9E-4F7D-A0E6-830922745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7"/>
            <a:ext cx="10905066" cy="45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C97F7269-267E-4CEF-B942-71E907590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07093"/>
            <a:ext cx="10905066" cy="44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5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74716FC8-B955-4259-88C1-8D7D7490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3A17F04B-AC03-4404-8D0E-B8582B616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29775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5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3" descr="Imagen que contiene captura de pantalla, monitor, pantalla&#10;&#10;Descripción generada automáticamente">
            <a:extLst>
              <a:ext uri="{FF2B5EF4-FFF2-40B4-BE49-F238E27FC236}">
                <a16:creationId xmlns:a16="http://schemas.microsoft.com/office/drawing/2014/main" id="{A0D5E029-B1BD-48CE-B158-5C884E19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88881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1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4C7DE828-3476-4023-AA6D-C7D5F23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30" y="643467"/>
            <a:ext cx="102221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0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28FE6DAE-0B8B-4D6A-AC43-2A70EC91A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83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Bootstrap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Katherine Fiallos</dc:creator>
  <cp:lastModifiedBy>Katherine Fiallos</cp:lastModifiedBy>
  <cp:revision>2</cp:revision>
  <dcterms:created xsi:type="dcterms:W3CDTF">2019-07-31T00:29:02Z</dcterms:created>
  <dcterms:modified xsi:type="dcterms:W3CDTF">2019-07-31T00:31:29Z</dcterms:modified>
</cp:coreProperties>
</file>