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C588FF-FC21-4024-8D8E-E0F8865CF398}">
          <p14:sldIdLst>
            <p14:sldId id="256"/>
            <p14:sldId id="257"/>
            <p14:sldId id="258"/>
            <p14:sldId id="263"/>
            <p14:sldId id="261"/>
            <p14:sldId id="262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147C-AA65-447C-BCCD-710E39FCD46C}" type="datetimeFigureOut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73E05-DEF4-44E6-91AA-0A395D24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73E05-DEF4-44E6-91AA-0A395D2474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79FB-98E9-4AD9-8781-61BCFFDB0F2B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408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3876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949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353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85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B7C8-D3B0-4F18-A8D4-75C71B18EA40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4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033-5BA3-4324-B74D-6A919A75A912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7E1E-63B5-4774-A6C1-143684EEA6E9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FA8D-7D66-4BBB-9CCA-A43ADC3CE071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9BFA-65BF-47B9-A6B1-AC47F0EAA4EC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F399-DE5D-49AD-BE92-77F3B0F9BA5C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889D-0216-4203-98A5-C5F48ADB5624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4B6A-8A84-4C73-BDF9-7B93CE48E34B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F2F8-E4D9-4F01-8794-FDA7E11747D1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1E1-999B-45CB-88E7-E767B1437E4B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734-9D98-4A98-9E19-7EFE4887E21E}" type="datetime1">
              <a:rPr lang="zh-TW" altLang="en-US" smtClean="0"/>
              <a:t>2015/9/19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011.4088v1.pdf" TargetMode="External"/><Relationship Id="rId2" Type="http://schemas.openxmlformats.org/officeDocument/2006/relationships/hyperlink" Target="http://people.cs.umass.edu/~mccallum/papers/crf-tutoria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segmenter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 smtClean="0"/>
              <a:t>Stanford Named Entity Recognizer</a:t>
            </a:r>
            <a:br>
              <a:rPr lang="en-US" altLang="zh-TW" sz="4800" dirty="0" smtClean="0"/>
            </a:br>
            <a:r>
              <a:rPr lang="en-US" altLang="zh-TW" sz="4800" dirty="0" smtClean="0"/>
              <a:t>(NER)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王景逸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04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</a:p>
          <a:p>
            <a:r>
              <a:rPr lang="en-US" altLang="zh-TW" dirty="0" smtClean="0"/>
              <a:t>CRF</a:t>
            </a:r>
          </a:p>
          <a:p>
            <a:r>
              <a:rPr lang="en-US" altLang="zh-TW" dirty="0" smtClean="0"/>
              <a:t>NER</a:t>
            </a:r>
            <a:endParaRPr lang="en-US" altLang="zh-TW" dirty="0"/>
          </a:p>
          <a:p>
            <a:r>
              <a:rPr lang="en-US" altLang="zh-TW" dirty="0" smtClean="0"/>
              <a:t>Markus</a:t>
            </a:r>
          </a:p>
          <a:p>
            <a:r>
              <a:rPr lang="en-US" altLang="zh-TW" dirty="0" smtClean="0"/>
              <a:t>Conclusion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Stanford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</a:t>
            </a:r>
            <a:r>
              <a:rPr lang="en-US" altLang="zh-TW" dirty="0" smtClean="0"/>
              <a:t>Stanford</a:t>
            </a:r>
            <a:r>
              <a:rPr lang="zh-TW" altLang="en-US" dirty="0"/>
              <a:t> 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下的一個計畫</a:t>
            </a:r>
            <a:endParaRPr lang="en-US" altLang="zh-TW" dirty="0" smtClean="0"/>
          </a:p>
          <a:p>
            <a:r>
              <a:rPr lang="zh-TW" altLang="en-US" dirty="0" smtClean="0"/>
              <a:t>用來抓出文本中的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Time, Location, Organization, Person, Money, Percent, Date</a:t>
            </a:r>
          </a:p>
          <a:p>
            <a:endParaRPr lang="en-US" altLang="zh-TW" dirty="0"/>
          </a:p>
          <a:p>
            <a:r>
              <a:rPr lang="zh-TW" altLang="en-US" dirty="0" smtClean="0"/>
              <a:t>英語、德語、西班牙語、中文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http://nlp.stanford.edu/software/CRF-NER.shtml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7519" y="2503255"/>
            <a:ext cx="124655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Stanford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Named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Recognizer</a:t>
            </a:r>
          </a:p>
          <a:p>
            <a:r>
              <a:rPr lang="en-US" altLang="zh-TW" dirty="0" smtClean="0"/>
              <a:t>CRF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Classifier</a:t>
            </a:r>
            <a:br>
              <a:rPr lang="en-US" altLang="zh-TW" dirty="0" smtClean="0"/>
            </a:br>
            <a:r>
              <a:rPr lang="en-US" altLang="zh-TW" dirty="0" smtClean="0"/>
              <a:t>linear chain </a:t>
            </a:r>
            <a:r>
              <a:rPr lang="en-US" altLang="zh-TW" b="1" dirty="0" smtClean="0">
                <a:solidFill>
                  <a:srgbClr val="0070C0"/>
                </a:solidFill>
              </a:rPr>
              <a:t>C</a:t>
            </a:r>
            <a:r>
              <a:rPr lang="en-US" altLang="zh-TW" b="1" dirty="0" smtClean="0"/>
              <a:t>onditional </a:t>
            </a:r>
            <a:r>
              <a:rPr lang="en-US" altLang="zh-TW" b="1" dirty="0" smtClean="0">
                <a:solidFill>
                  <a:srgbClr val="0070C0"/>
                </a:solidFill>
              </a:rPr>
              <a:t>R</a:t>
            </a:r>
            <a:r>
              <a:rPr lang="en-US" altLang="zh-TW" b="1" dirty="0" smtClean="0"/>
              <a:t>andom </a:t>
            </a:r>
            <a:r>
              <a:rPr lang="en-US" altLang="zh-TW" b="1" dirty="0" smtClean="0">
                <a:solidFill>
                  <a:srgbClr val="0070C0"/>
                </a:solidFill>
              </a:rPr>
              <a:t>F</a:t>
            </a:r>
            <a:r>
              <a:rPr lang="en-US" altLang="zh-TW" b="1" dirty="0" smtClean="0"/>
              <a:t>ield </a:t>
            </a:r>
            <a:r>
              <a:rPr lang="en-US" altLang="zh-TW" dirty="0" smtClean="0"/>
              <a:t>sequence models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training your own models on labeled data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相關論文連結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http://people.cs.umass.edu/~mccallum/papers/crf-tutorial.pdf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http://arxiv.org/pdf/1011.4088v1.pdf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Stanford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下載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由於作業系統預設給予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的記憶體量不夠，建議以批次檔案來執行而非直接執行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Windows: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Unix, Linux, </a:t>
            </a:r>
            <a:r>
              <a:rPr lang="en-US" altLang="zh-TW" sz="1800" dirty="0" err="1" smtClean="0"/>
              <a:t>MacOSX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79" y="4718010"/>
            <a:ext cx="3372654" cy="6745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79" y="5553884"/>
            <a:ext cx="5427579" cy="916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3" y="2588710"/>
            <a:ext cx="818311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Stanford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預設提供英文的</a:t>
            </a:r>
            <a:r>
              <a:rPr lang="en-US" altLang="zh-TW" sz="1800" dirty="0" smtClean="0"/>
              <a:t>CRF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models</a:t>
            </a:r>
            <a:r>
              <a:rPr lang="zh-TW" altLang="en-US" sz="1800" dirty="0" smtClean="0"/>
              <a:t>，可下載其他語言的</a:t>
            </a:r>
            <a:r>
              <a:rPr lang="en-US" altLang="zh-TW" sz="1800" dirty="0" smtClean="0"/>
              <a:t>models</a:t>
            </a:r>
            <a:br>
              <a:rPr lang="en-US" altLang="zh-TW" sz="1800" dirty="0" smtClean="0"/>
            </a:br>
            <a:r>
              <a:rPr lang="zh-TW" altLang="en-US" sz="1800" dirty="0" smtClean="0"/>
              <a:t>將下載下來的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檔解壓，找到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資料夾，裡面的即為該</a:t>
            </a:r>
            <a:r>
              <a:rPr lang="zh-TW" altLang="en-US" sz="1800" dirty="0"/>
              <a:t>語言</a:t>
            </a:r>
            <a:r>
              <a:rPr lang="zh-TW" altLang="en-US" sz="1800" dirty="0" smtClean="0"/>
              <a:t>訓練完後的</a:t>
            </a:r>
            <a:r>
              <a:rPr lang="en-US" altLang="zh-TW" sz="1800" dirty="0" smtClean="0"/>
              <a:t>model</a:t>
            </a:r>
          </a:p>
          <a:p>
            <a:endParaRPr lang="en-US" altLang="zh-TW" sz="1800" dirty="0"/>
          </a:p>
          <a:p>
            <a:r>
              <a:rPr lang="zh-TW" altLang="en-US" dirty="0" smtClean="0"/>
              <a:t>中文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在使用中文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之前，須先使用</a:t>
            </a:r>
            <a:r>
              <a:rPr lang="en-US" altLang="zh-TW" sz="1800" dirty="0" smtClean="0">
                <a:hlinkClick r:id="rId2"/>
              </a:rPr>
              <a:t>Stanford </a:t>
            </a:r>
            <a:r>
              <a:rPr lang="en-US" altLang="zh-TW" sz="1800" dirty="0">
                <a:hlinkClick r:id="rId2"/>
              </a:rPr>
              <a:t>Word </a:t>
            </a:r>
            <a:r>
              <a:rPr lang="en-US" altLang="zh-TW" sz="1800" dirty="0" err="1" smtClean="0">
                <a:hlinkClick r:id="rId2"/>
              </a:rPr>
              <a:t>Segmenter</a:t>
            </a:r>
            <a:r>
              <a:rPr lang="zh-TW" altLang="en-US" sz="1800" dirty="0" smtClean="0"/>
              <a:t>或是其他支援中文的</a:t>
            </a:r>
            <a:r>
              <a:rPr lang="en-US" altLang="zh-TW" sz="1800" dirty="0" err="1" smtClean="0"/>
              <a:t>segmenter</a:t>
            </a:r>
            <a:r>
              <a:rPr lang="zh-TW" altLang="en-US" sz="1800" dirty="0" smtClean="0"/>
              <a:t>先做斷詞，再執行</a:t>
            </a:r>
            <a:r>
              <a:rPr lang="en-US" altLang="zh-TW" sz="1800" dirty="0" smtClean="0"/>
              <a:t>NER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5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Stanford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61707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54</Words>
  <Application>Microsoft Office PowerPoint</Application>
  <PresentationFormat>寬螢幕</PresentationFormat>
  <Paragraphs>37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Stanford Named Entity Recognizer (NER)</vt:lpstr>
      <vt:lpstr>Outline</vt:lpstr>
      <vt:lpstr>Stanford NER</vt:lpstr>
      <vt:lpstr>Stanford NER</vt:lpstr>
      <vt:lpstr>Stanford NER</vt:lpstr>
      <vt:lpstr>Stanford NER</vt:lpstr>
      <vt:lpstr>PowerPoint 簡報</vt:lpstr>
      <vt:lpstr>Stanford NLP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NER</dc:title>
  <dc:creator>kather</dc:creator>
  <cp:lastModifiedBy>kather Wang</cp:lastModifiedBy>
  <cp:revision>38</cp:revision>
  <dcterms:created xsi:type="dcterms:W3CDTF">2015-09-17T08:37:35Z</dcterms:created>
  <dcterms:modified xsi:type="dcterms:W3CDTF">2015-09-19T04:30:47Z</dcterms:modified>
</cp:coreProperties>
</file>