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919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3735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5668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15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5927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445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0302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94554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200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8847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461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20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1491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973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131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718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7415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1BED565-D241-4F58-B5A6-AC9B3B92474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A668173-BC5F-4B3C-8EF1-630B2C9E1D6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4455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AbastecedoraDeCarnesS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Abastecedora de Carnes S.A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DON POLLO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1285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Información laboral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 smtClean="0"/>
              <a:t>Venta de Productos alimenticios de Buena calidad entre </a:t>
            </a:r>
            <a:r>
              <a:rPr lang="es-GT" dirty="0"/>
              <a:t>estos productos </a:t>
            </a:r>
            <a:r>
              <a:rPr lang="es-GT" dirty="0" smtClean="0"/>
              <a:t>están.</a:t>
            </a:r>
            <a:endParaRPr lang="es-GT" dirty="0"/>
          </a:p>
          <a:p>
            <a:pPr marL="0" indent="0">
              <a:buNone/>
            </a:pPr>
            <a:r>
              <a:rPr lang="es-GT" dirty="0"/>
              <a:t>Carnes blancas, rojas y embutidos.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5547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Productos que distribuye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Abastecedora de carne de </a:t>
            </a:r>
            <a:r>
              <a:rPr lang="es-GT" dirty="0" smtClean="0"/>
              <a:t>pollo,</a:t>
            </a:r>
          </a:p>
          <a:p>
            <a:r>
              <a:rPr lang="es-GT" dirty="0" smtClean="0"/>
              <a:t>Pavo</a:t>
            </a:r>
          </a:p>
          <a:p>
            <a:r>
              <a:rPr lang="es-GT" dirty="0" smtClean="0"/>
              <a:t> cerdo</a:t>
            </a:r>
          </a:p>
          <a:p>
            <a:r>
              <a:rPr lang="es-GT" dirty="0" smtClean="0"/>
              <a:t> embutidos ( </a:t>
            </a:r>
            <a:r>
              <a:rPr lang="es-GT" dirty="0"/>
              <a:t>chorizos, alitas de pollo, cuadriles, pierna, filete de pechuga y </a:t>
            </a:r>
            <a:r>
              <a:rPr lang="es-GT" dirty="0" smtClean="0"/>
              <a:t>menudos) </a:t>
            </a:r>
          </a:p>
          <a:p>
            <a:r>
              <a:rPr lang="es-GT" dirty="0" smtClean="0"/>
              <a:t>Contamos </a:t>
            </a:r>
            <a:r>
              <a:rPr lang="es-GT" dirty="0"/>
              <a:t>con todos los derivados del pollo.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8205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Dirección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 smtClean="0"/>
              <a:t>Calzada  </a:t>
            </a:r>
            <a:r>
              <a:rPr lang="es-GT" dirty="0"/>
              <a:t>Aguilar Batres 31-39 Zona 12 </a:t>
            </a:r>
            <a:r>
              <a:rPr lang="es-GT" dirty="0" smtClean="0"/>
              <a:t>  Guatemala </a:t>
            </a:r>
            <a:r>
              <a:rPr lang="es-GT" dirty="0"/>
              <a:t>- Guatemala</a:t>
            </a:r>
          </a:p>
        </p:txBody>
      </p:sp>
    </p:spTree>
    <p:extLst>
      <p:ext uri="{BB962C8B-B14F-4D97-AF65-F5344CB8AC3E}">
        <p14:creationId xmlns:p14="http://schemas.microsoft.com/office/powerpoint/2010/main" val="248554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Teléfonos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/>
              <a:t>(502) 2202 1501</a:t>
            </a:r>
          </a:p>
          <a:p>
            <a:r>
              <a:rPr lang="es-GT" dirty="0"/>
              <a:t>(502) 2202 1515</a:t>
            </a:r>
          </a:p>
        </p:txBody>
      </p:sp>
    </p:spTree>
    <p:extLst>
      <p:ext uri="{BB962C8B-B14F-4D97-AF65-F5344CB8AC3E}">
        <p14:creationId xmlns:p14="http://schemas.microsoft.com/office/powerpoint/2010/main" val="96576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mtClean="0"/>
              <a:t>Mas Información 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GT" dirty="0" smtClean="0"/>
              <a:t>Puede contactarnos en la pagina de Facebook como:</a:t>
            </a:r>
          </a:p>
          <a:p>
            <a:pPr marL="0" indent="0">
              <a:buNone/>
            </a:pPr>
            <a:r>
              <a:rPr lang="es-GT" dirty="0"/>
              <a:t> </a:t>
            </a:r>
            <a:r>
              <a:rPr lang="es-GT" dirty="0" smtClean="0"/>
              <a:t>           </a:t>
            </a:r>
            <a:r>
              <a:rPr lang="es-GT" u="sng" dirty="0">
                <a:hlinkClick r:id="rId2"/>
              </a:rPr>
              <a:t>http://</a:t>
            </a:r>
            <a:r>
              <a:rPr lang="es-GT" u="sng" dirty="0" smtClean="0">
                <a:hlinkClick r:id="rId2"/>
              </a:rPr>
              <a:t>www.facebook.com/AbastecedoraDeCarnesSa</a:t>
            </a:r>
            <a:endParaRPr lang="es-GT" u="sng" dirty="0" smtClean="0"/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1736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60" y="5545"/>
            <a:ext cx="10396882" cy="1151965"/>
          </a:xfrm>
        </p:spPr>
        <p:txBody>
          <a:bodyPr/>
          <a:lstStyle/>
          <a:p>
            <a:r>
              <a:rPr lang="es-GT" dirty="0" smtClean="0"/>
              <a:t>Croquis 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91013" y="1157510"/>
            <a:ext cx="9670093" cy="50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19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14</TotalTime>
  <Words>103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Impact</vt:lpstr>
      <vt:lpstr>Evento principal</vt:lpstr>
      <vt:lpstr>Abastecedora de Carnes S.A</vt:lpstr>
      <vt:lpstr>Información laboral </vt:lpstr>
      <vt:lpstr>Productos que distribuye </vt:lpstr>
      <vt:lpstr>Dirección </vt:lpstr>
      <vt:lpstr>Teléfonos </vt:lpstr>
      <vt:lpstr>Mas Información  </vt:lpstr>
      <vt:lpstr>Croquis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Abastecedora de Carnes S.A</dc:title>
  <dc:creator>estudiante</dc:creator>
  <cp:lastModifiedBy>estudiante</cp:lastModifiedBy>
  <cp:revision>2</cp:revision>
  <dcterms:created xsi:type="dcterms:W3CDTF">2018-08-15T16:17:29Z</dcterms:created>
  <dcterms:modified xsi:type="dcterms:W3CDTF">2018-08-15T16:32:01Z</dcterms:modified>
</cp:coreProperties>
</file>