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51" r:id="rId1"/>
  </p:sldMasterIdLst>
  <p:notesMasterIdLst>
    <p:notesMasterId r:id="rId55"/>
  </p:notesMasterIdLst>
  <p:handoutMasterIdLst>
    <p:handoutMasterId r:id="rId56"/>
  </p:handoutMasterIdLst>
  <p:sldIdLst>
    <p:sldId id="870" r:id="rId2"/>
    <p:sldId id="840" r:id="rId3"/>
    <p:sldId id="942" r:id="rId4"/>
    <p:sldId id="1043" r:id="rId5"/>
    <p:sldId id="1042" r:id="rId6"/>
    <p:sldId id="1044" r:id="rId7"/>
    <p:sldId id="1045" r:id="rId8"/>
    <p:sldId id="1054" r:id="rId9"/>
    <p:sldId id="1046" r:id="rId10"/>
    <p:sldId id="1047" r:id="rId11"/>
    <p:sldId id="1048" r:id="rId12"/>
    <p:sldId id="1049" r:id="rId13"/>
    <p:sldId id="1052" r:id="rId14"/>
    <p:sldId id="1053" r:id="rId15"/>
    <p:sldId id="1050" r:id="rId16"/>
    <p:sldId id="1057" r:id="rId17"/>
    <p:sldId id="1082" r:id="rId18"/>
    <p:sldId id="1086" r:id="rId19"/>
    <p:sldId id="1083" r:id="rId20"/>
    <p:sldId id="1084" r:id="rId21"/>
    <p:sldId id="1085" r:id="rId22"/>
    <p:sldId id="1071" r:id="rId23"/>
    <p:sldId id="1058" r:id="rId24"/>
    <p:sldId id="1059" r:id="rId25"/>
    <p:sldId id="1087" r:id="rId26"/>
    <p:sldId id="1088" r:id="rId27"/>
    <p:sldId id="1095" r:id="rId28"/>
    <p:sldId id="1108" r:id="rId29"/>
    <p:sldId id="1103" r:id="rId30"/>
    <p:sldId id="1104" r:id="rId31"/>
    <p:sldId id="1105" r:id="rId32"/>
    <p:sldId id="1106" r:id="rId33"/>
    <p:sldId id="1110" r:id="rId34"/>
    <p:sldId id="1111" r:id="rId35"/>
    <p:sldId id="1107" r:id="rId36"/>
    <p:sldId id="1097" r:id="rId37"/>
    <p:sldId id="1098" r:id="rId38"/>
    <p:sldId id="1112" r:id="rId39"/>
    <p:sldId id="1099" r:id="rId40"/>
    <p:sldId id="1100" r:id="rId41"/>
    <p:sldId id="1101" r:id="rId42"/>
    <p:sldId id="1102" r:id="rId43"/>
    <p:sldId id="1089" r:id="rId44"/>
    <p:sldId id="1091" r:id="rId45"/>
    <p:sldId id="1092" r:id="rId46"/>
    <p:sldId id="1121" r:id="rId47"/>
    <p:sldId id="1076" r:id="rId48"/>
    <p:sldId id="1077" r:id="rId49"/>
    <p:sldId id="1078" r:id="rId50"/>
    <p:sldId id="1079" r:id="rId51"/>
    <p:sldId id="1061" r:id="rId52"/>
    <p:sldId id="1128" r:id="rId53"/>
    <p:sldId id="1131" r:id="rId54"/>
  </p:sldIdLst>
  <p:sldSz cx="9144000" cy="6858000" type="letter"/>
  <p:notesSz cx="6858000" cy="9199563"/>
  <p:defaultTextStyle>
    <a:defPPr>
      <a:defRPr lang="en-US"/>
    </a:defPPr>
    <a:lvl1pPr algn="l" rtl="0" eaLnBrk="0" fontAlgn="base" hangingPunct="0">
      <a:spcBef>
        <a:spcPct val="30000"/>
      </a:spcBef>
      <a:spcAft>
        <a:spcPct val="0"/>
      </a:spcAft>
      <a:buClr>
        <a:srgbClr val="0000FF"/>
      </a:buClr>
      <a:buSzPct val="75000"/>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buClr>
        <a:srgbClr val="0000FF"/>
      </a:buClr>
      <a:buSzPct val="75000"/>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buClr>
        <a:srgbClr val="0000FF"/>
      </a:buClr>
      <a:buSzPct val="75000"/>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buClr>
        <a:srgbClr val="0000FF"/>
      </a:buClr>
      <a:buSzPct val="75000"/>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buClr>
        <a:srgbClr val="0000FF"/>
      </a:buClr>
      <a:buSzPct val="75000"/>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FF0000"/>
    <a:srgbClr val="CC66FF"/>
    <a:srgbClr val="CC3399"/>
    <a:srgbClr val="000099"/>
    <a:srgbClr val="003399"/>
    <a:srgbClr val="008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1098" autoAdjust="0"/>
  </p:normalViewPr>
  <p:slideViewPr>
    <p:cSldViewPr>
      <p:cViewPr varScale="1">
        <p:scale>
          <a:sx n="63" d="100"/>
          <a:sy n="63" d="100"/>
        </p:scale>
        <p:origin x="216"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5196"/>
    </p:cViewPr>
  </p:sorterViewPr>
  <p:notesViewPr>
    <p:cSldViewPr>
      <p:cViewPr varScale="1">
        <p:scale>
          <a:sx n="40" d="100"/>
          <a:sy n="40" d="100"/>
        </p:scale>
        <p:origin x="-1488" y="-84"/>
      </p:cViewPr>
      <p:guideLst>
        <p:guide orient="horz" pos="2899"/>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slide" Target="slides/slide21.xml"/><Relationship Id="rId1" Type="http://schemas.openxmlformats.org/officeDocument/2006/relationships/slide" Target="slides/slide20.xml"/><Relationship Id="rId6" Type="http://schemas.openxmlformats.org/officeDocument/2006/relationships/slide" Target="slides/slide50.xml"/><Relationship Id="rId5" Type="http://schemas.openxmlformats.org/officeDocument/2006/relationships/slide" Target="slides/slide49.xml"/><Relationship Id="rId4"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9B7A828-0184-45B5-86DE-DE2E47C8B352}"/>
              </a:ext>
            </a:extLst>
          </p:cNvPr>
          <p:cNvSpPr>
            <a:spLocks noGrp="1" noChangeArrowheads="1"/>
          </p:cNvSpPr>
          <p:nvPr>
            <p:ph type="hdr" sz="quarter"/>
          </p:nvPr>
        </p:nvSpPr>
        <p:spPr bwMode="auto">
          <a:xfrm>
            <a:off x="0" y="0"/>
            <a:ext cx="2971800" cy="455613"/>
          </a:xfrm>
          <a:prstGeom prst="rect">
            <a:avLst/>
          </a:prstGeom>
          <a:noFill/>
          <a:ln w="12700">
            <a:noFill/>
            <a:miter lim="800000"/>
            <a:headEnd type="none" w="sm" len="sm"/>
            <a:tailEnd type="none" w="sm" len="sm"/>
          </a:ln>
          <a:effectLst/>
        </p:spPr>
        <p:txBody>
          <a:bodyPr vert="horz" wrap="none" lIns="91748" tIns="45875" rIns="91748" bIns="45875" numCol="1" anchor="ctr" anchorCtr="0" compatLnSpc="1">
            <a:prstTxWarp prst="textNoShape">
              <a:avLst/>
            </a:prstTxWarp>
          </a:bodyPr>
          <a:lstStyle>
            <a:lvl1pPr defTabSz="917575">
              <a:spcBef>
                <a:spcPct val="0"/>
              </a:spcBef>
              <a:buClrTx/>
              <a:buSzTx/>
              <a:buFontTx/>
              <a:buNone/>
              <a:defRPr sz="1200">
                <a:latin typeface="Times New Roman" pitchFamily="18" charset="0"/>
              </a:defRPr>
            </a:lvl1pPr>
          </a:lstStyle>
          <a:p>
            <a:pPr>
              <a:defRPr/>
            </a:pPr>
            <a:endParaRPr lang="en-US" altLang="zh-CN"/>
          </a:p>
        </p:txBody>
      </p:sp>
      <p:sp>
        <p:nvSpPr>
          <p:cNvPr id="58371" name="Rectangle 3">
            <a:extLst>
              <a:ext uri="{FF2B5EF4-FFF2-40B4-BE49-F238E27FC236}">
                <a16:creationId xmlns:a16="http://schemas.microsoft.com/office/drawing/2014/main" id="{A957D44B-C7B1-400F-8716-D6484D3FA7CA}"/>
              </a:ext>
            </a:extLst>
          </p:cNvPr>
          <p:cNvSpPr>
            <a:spLocks noGrp="1" noChangeArrowheads="1"/>
          </p:cNvSpPr>
          <p:nvPr>
            <p:ph type="dt" sz="quarter" idx="1"/>
          </p:nvPr>
        </p:nvSpPr>
        <p:spPr bwMode="auto">
          <a:xfrm>
            <a:off x="3886200" y="0"/>
            <a:ext cx="2971800" cy="455613"/>
          </a:xfrm>
          <a:prstGeom prst="rect">
            <a:avLst/>
          </a:prstGeom>
          <a:noFill/>
          <a:ln w="12700">
            <a:noFill/>
            <a:miter lim="800000"/>
            <a:headEnd type="none" w="sm" len="sm"/>
            <a:tailEnd type="none" w="sm" len="sm"/>
          </a:ln>
          <a:effectLst/>
        </p:spPr>
        <p:txBody>
          <a:bodyPr vert="horz" wrap="none" lIns="91748" tIns="45875" rIns="91748" bIns="45875" numCol="1" anchor="ctr" anchorCtr="0" compatLnSpc="1">
            <a:prstTxWarp prst="textNoShape">
              <a:avLst/>
            </a:prstTxWarp>
          </a:bodyPr>
          <a:lstStyle>
            <a:lvl1pPr algn="r" defTabSz="917575">
              <a:spcBef>
                <a:spcPct val="0"/>
              </a:spcBef>
              <a:buClrTx/>
              <a:buSzTx/>
              <a:buFontTx/>
              <a:buNone/>
              <a:defRPr sz="1200">
                <a:latin typeface="Times New Roman" pitchFamily="18" charset="0"/>
              </a:defRPr>
            </a:lvl1pPr>
          </a:lstStyle>
          <a:p>
            <a:pPr>
              <a:defRPr/>
            </a:pPr>
            <a:endParaRPr lang="en-US" altLang="zh-CN"/>
          </a:p>
        </p:txBody>
      </p:sp>
      <p:sp>
        <p:nvSpPr>
          <p:cNvPr id="58372" name="Rectangle 4">
            <a:extLst>
              <a:ext uri="{FF2B5EF4-FFF2-40B4-BE49-F238E27FC236}">
                <a16:creationId xmlns:a16="http://schemas.microsoft.com/office/drawing/2014/main" id="{917A6B57-599F-4A03-9387-460538E541EF}"/>
              </a:ext>
            </a:extLst>
          </p:cNvPr>
          <p:cNvSpPr>
            <a:spLocks noGrp="1" noChangeArrowheads="1"/>
          </p:cNvSpPr>
          <p:nvPr>
            <p:ph type="ftr" sz="quarter" idx="2"/>
          </p:nvPr>
        </p:nvSpPr>
        <p:spPr bwMode="auto">
          <a:xfrm>
            <a:off x="0" y="8728075"/>
            <a:ext cx="2971800" cy="455613"/>
          </a:xfrm>
          <a:prstGeom prst="rect">
            <a:avLst/>
          </a:prstGeom>
          <a:noFill/>
          <a:ln w="12700">
            <a:noFill/>
            <a:miter lim="800000"/>
            <a:headEnd type="none" w="sm" len="sm"/>
            <a:tailEnd type="none" w="sm" len="sm"/>
          </a:ln>
          <a:effectLst/>
        </p:spPr>
        <p:txBody>
          <a:bodyPr vert="horz" wrap="none" lIns="91748" tIns="45875" rIns="91748" bIns="45875" numCol="1" anchor="b" anchorCtr="0" compatLnSpc="1">
            <a:prstTxWarp prst="textNoShape">
              <a:avLst/>
            </a:prstTxWarp>
          </a:bodyPr>
          <a:lstStyle>
            <a:lvl1pPr defTabSz="917575">
              <a:spcBef>
                <a:spcPct val="0"/>
              </a:spcBef>
              <a:buClrTx/>
              <a:buSzTx/>
              <a:buFontTx/>
              <a:buNone/>
              <a:defRPr sz="1200">
                <a:latin typeface="Times New Roman" pitchFamily="18" charset="0"/>
              </a:defRPr>
            </a:lvl1pPr>
          </a:lstStyle>
          <a:p>
            <a:pPr>
              <a:defRPr/>
            </a:pPr>
            <a:endParaRPr lang="en-US" altLang="zh-CN"/>
          </a:p>
        </p:txBody>
      </p:sp>
      <p:sp>
        <p:nvSpPr>
          <p:cNvPr id="58373" name="Rectangle 5">
            <a:extLst>
              <a:ext uri="{FF2B5EF4-FFF2-40B4-BE49-F238E27FC236}">
                <a16:creationId xmlns:a16="http://schemas.microsoft.com/office/drawing/2014/main" id="{F1435AA8-83C2-4B0E-B2E9-3D456D2D9E6A}"/>
              </a:ext>
            </a:extLst>
          </p:cNvPr>
          <p:cNvSpPr>
            <a:spLocks noGrp="1" noChangeArrowheads="1"/>
          </p:cNvSpPr>
          <p:nvPr>
            <p:ph type="sldNum" sz="quarter" idx="3"/>
          </p:nvPr>
        </p:nvSpPr>
        <p:spPr bwMode="auto">
          <a:xfrm>
            <a:off x="3886200" y="8728075"/>
            <a:ext cx="2971800" cy="455613"/>
          </a:xfrm>
          <a:prstGeom prst="rect">
            <a:avLst/>
          </a:prstGeom>
          <a:noFill/>
          <a:ln w="12700">
            <a:noFill/>
            <a:miter lim="800000"/>
            <a:headEnd type="none" w="sm" len="sm"/>
            <a:tailEnd type="none" w="sm" len="sm"/>
          </a:ln>
          <a:effectLst/>
        </p:spPr>
        <p:txBody>
          <a:bodyPr vert="horz" wrap="none" lIns="91748" tIns="45875" rIns="91748" bIns="45875" numCol="1" anchor="b" anchorCtr="0" compatLnSpc="1">
            <a:prstTxWarp prst="textNoShape">
              <a:avLst/>
            </a:prstTxWarp>
          </a:bodyPr>
          <a:lstStyle>
            <a:lvl1pPr algn="r" defTabSz="917575">
              <a:spcBef>
                <a:spcPct val="0"/>
              </a:spcBef>
              <a:buClrTx/>
              <a:buSzTx/>
              <a:buFontTx/>
              <a:buNone/>
              <a:defRPr sz="1200">
                <a:latin typeface="Times New Roman" panose="02020603050405020304" pitchFamily="18" charset="0"/>
              </a:defRPr>
            </a:lvl1pPr>
          </a:lstStyle>
          <a:p>
            <a:fld id="{1270BFDF-4D8B-47B0-A5FB-27DAB01FA90C}"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115080F-B2A2-425E-B979-8E0BA358E391}"/>
              </a:ext>
            </a:extLst>
          </p:cNvPr>
          <p:cNvSpPr>
            <a:spLocks noGrp="1" noChangeArrowheads="1"/>
          </p:cNvSpPr>
          <p:nvPr>
            <p:ph type="hdr" sz="quarter"/>
          </p:nvPr>
        </p:nvSpPr>
        <p:spPr bwMode="auto">
          <a:xfrm>
            <a:off x="0" y="0"/>
            <a:ext cx="2971800" cy="455613"/>
          </a:xfrm>
          <a:prstGeom prst="rect">
            <a:avLst/>
          </a:prstGeom>
          <a:noFill/>
          <a:ln w="12700" cap="sq">
            <a:noFill/>
            <a:miter lim="800000"/>
            <a:headEnd type="none" w="sm" len="sm"/>
            <a:tailEnd type="none" w="sm" len="sm"/>
          </a:ln>
          <a:effectLst/>
        </p:spPr>
        <p:txBody>
          <a:bodyPr vert="horz" wrap="square" lIns="91748" tIns="45875" rIns="91748" bIns="45875" numCol="1" anchor="t" anchorCtr="0" compatLnSpc="1">
            <a:prstTxWarp prst="textNoShape">
              <a:avLst/>
            </a:prstTxWarp>
          </a:bodyPr>
          <a:lstStyle>
            <a:lvl1pPr defTabSz="917575">
              <a:spcBef>
                <a:spcPct val="0"/>
              </a:spcBef>
              <a:buClrTx/>
              <a:buSzTx/>
              <a:buFontTx/>
              <a:buNone/>
              <a:defRPr sz="1200">
                <a:latin typeface="Times New Roman" pitchFamily="18" charset="0"/>
              </a:defRPr>
            </a:lvl1pPr>
          </a:lstStyle>
          <a:p>
            <a:pPr>
              <a:defRPr/>
            </a:pPr>
            <a:endParaRPr lang="en-US" altLang="zh-CN"/>
          </a:p>
        </p:txBody>
      </p:sp>
      <p:sp>
        <p:nvSpPr>
          <p:cNvPr id="41987" name="Rectangle 3">
            <a:extLst>
              <a:ext uri="{FF2B5EF4-FFF2-40B4-BE49-F238E27FC236}">
                <a16:creationId xmlns:a16="http://schemas.microsoft.com/office/drawing/2014/main" id="{AF8CFA97-5546-46C7-A39A-B2D2D303AF3B}"/>
              </a:ext>
            </a:extLst>
          </p:cNvPr>
          <p:cNvSpPr>
            <a:spLocks noGrp="1" noChangeArrowheads="1"/>
          </p:cNvSpPr>
          <p:nvPr>
            <p:ph type="dt" idx="1"/>
          </p:nvPr>
        </p:nvSpPr>
        <p:spPr bwMode="auto">
          <a:xfrm>
            <a:off x="3886200" y="0"/>
            <a:ext cx="2971800" cy="455613"/>
          </a:xfrm>
          <a:prstGeom prst="rect">
            <a:avLst/>
          </a:prstGeom>
          <a:noFill/>
          <a:ln w="12700" cap="sq">
            <a:noFill/>
            <a:miter lim="800000"/>
            <a:headEnd type="none" w="sm" len="sm"/>
            <a:tailEnd type="none" w="sm" len="sm"/>
          </a:ln>
          <a:effectLst/>
        </p:spPr>
        <p:txBody>
          <a:bodyPr vert="horz" wrap="square" lIns="91748" tIns="45875" rIns="91748" bIns="45875" numCol="1" anchor="t" anchorCtr="0" compatLnSpc="1">
            <a:prstTxWarp prst="textNoShape">
              <a:avLst/>
            </a:prstTxWarp>
          </a:bodyPr>
          <a:lstStyle>
            <a:lvl1pPr algn="r" defTabSz="917575">
              <a:spcBef>
                <a:spcPct val="0"/>
              </a:spcBef>
              <a:buClrTx/>
              <a:buSzTx/>
              <a:buFontTx/>
              <a:buNone/>
              <a:defRPr sz="1200">
                <a:latin typeface="Times New Roman" pitchFamily="18" charset="0"/>
              </a:defRPr>
            </a:lvl1pPr>
          </a:lstStyle>
          <a:p>
            <a:pPr>
              <a:defRPr/>
            </a:pPr>
            <a:endParaRPr lang="en-US" altLang="zh-CN"/>
          </a:p>
        </p:txBody>
      </p:sp>
      <p:sp>
        <p:nvSpPr>
          <p:cNvPr id="59396" name="Rectangle 4">
            <a:extLst>
              <a:ext uri="{FF2B5EF4-FFF2-40B4-BE49-F238E27FC236}">
                <a16:creationId xmlns:a16="http://schemas.microsoft.com/office/drawing/2014/main" id="{D4AA2EA2-CE33-4600-8560-A5C797FF3514}"/>
              </a:ext>
            </a:extLst>
          </p:cNvPr>
          <p:cNvSpPr>
            <a:spLocks noGrp="1" noRot="1" noChangeAspect="1" noChangeArrowheads="1" noTextEdit="1"/>
          </p:cNvSpPr>
          <p:nvPr>
            <p:ph type="sldImg" idx="2"/>
          </p:nvPr>
        </p:nvSpPr>
        <p:spPr bwMode="auto">
          <a:xfrm>
            <a:off x="1100138" y="682625"/>
            <a:ext cx="4654550" cy="3490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9" name="Rectangle 5">
            <a:extLst>
              <a:ext uri="{FF2B5EF4-FFF2-40B4-BE49-F238E27FC236}">
                <a16:creationId xmlns:a16="http://schemas.microsoft.com/office/drawing/2014/main" id="{152BDD35-DE71-4B12-9974-3A47D7B0BDF7}"/>
              </a:ext>
            </a:extLst>
          </p:cNvPr>
          <p:cNvSpPr>
            <a:spLocks noGrp="1" noChangeArrowheads="1"/>
          </p:cNvSpPr>
          <p:nvPr>
            <p:ph type="body" sz="quarter" idx="3"/>
          </p:nvPr>
        </p:nvSpPr>
        <p:spPr bwMode="auto">
          <a:xfrm>
            <a:off x="914400" y="4402138"/>
            <a:ext cx="5029200" cy="4098925"/>
          </a:xfrm>
          <a:prstGeom prst="rect">
            <a:avLst/>
          </a:prstGeom>
          <a:noFill/>
          <a:ln w="12700" cap="sq">
            <a:noFill/>
            <a:miter lim="800000"/>
            <a:headEnd type="none" w="sm" len="sm"/>
            <a:tailEnd type="none" w="sm" len="sm"/>
          </a:ln>
          <a:effectLst/>
        </p:spPr>
        <p:txBody>
          <a:bodyPr vert="horz" wrap="square" lIns="91748" tIns="45875" rIns="91748" bIns="45875"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990" name="Rectangle 6">
            <a:extLst>
              <a:ext uri="{FF2B5EF4-FFF2-40B4-BE49-F238E27FC236}">
                <a16:creationId xmlns:a16="http://schemas.microsoft.com/office/drawing/2014/main" id="{B87063CA-CB41-4A6D-A54F-E2945A44AFF3}"/>
              </a:ext>
            </a:extLst>
          </p:cNvPr>
          <p:cNvSpPr>
            <a:spLocks noGrp="1" noChangeArrowheads="1"/>
          </p:cNvSpPr>
          <p:nvPr>
            <p:ph type="ftr" sz="quarter" idx="4"/>
          </p:nvPr>
        </p:nvSpPr>
        <p:spPr bwMode="auto">
          <a:xfrm>
            <a:off x="0" y="8728075"/>
            <a:ext cx="2971800" cy="455613"/>
          </a:xfrm>
          <a:prstGeom prst="rect">
            <a:avLst/>
          </a:prstGeom>
          <a:noFill/>
          <a:ln w="12700" cap="sq">
            <a:noFill/>
            <a:miter lim="800000"/>
            <a:headEnd type="none" w="sm" len="sm"/>
            <a:tailEnd type="none" w="sm" len="sm"/>
          </a:ln>
          <a:effectLst/>
        </p:spPr>
        <p:txBody>
          <a:bodyPr vert="horz" wrap="square" lIns="91748" tIns="45875" rIns="91748" bIns="45875" numCol="1" anchor="b" anchorCtr="0" compatLnSpc="1">
            <a:prstTxWarp prst="textNoShape">
              <a:avLst/>
            </a:prstTxWarp>
          </a:bodyPr>
          <a:lstStyle>
            <a:lvl1pPr defTabSz="917575">
              <a:spcBef>
                <a:spcPct val="0"/>
              </a:spcBef>
              <a:buClrTx/>
              <a:buSzTx/>
              <a:buFontTx/>
              <a:buNone/>
              <a:defRPr sz="1200">
                <a:latin typeface="Times New Roman" pitchFamily="18" charset="0"/>
              </a:defRPr>
            </a:lvl1pPr>
          </a:lstStyle>
          <a:p>
            <a:pPr>
              <a:defRPr/>
            </a:pPr>
            <a:endParaRPr lang="en-US" altLang="zh-CN"/>
          </a:p>
        </p:txBody>
      </p:sp>
      <p:sp>
        <p:nvSpPr>
          <p:cNvPr id="41991" name="Rectangle 7">
            <a:extLst>
              <a:ext uri="{FF2B5EF4-FFF2-40B4-BE49-F238E27FC236}">
                <a16:creationId xmlns:a16="http://schemas.microsoft.com/office/drawing/2014/main" id="{0D4F3A23-D262-45E3-9D82-2DA3D658462A}"/>
              </a:ext>
            </a:extLst>
          </p:cNvPr>
          <p:cNvSpPr>
            <a:spLocks noGrp="1" noChangeArrowheads="1"/>
          </p:cNvSpPr>
          <p:nvPr>
            <p:ph type="sldNum" sz="quarter" idx="5"/>
          </p:nvPr>
        </p:nvSpPr>
        <p:spPr bwMode="auto">
          <a:xfrm>
            <a:off x="3886200" y="8728075"/>
            <a:ext cx="2971800" cy="455613"/>
          </a:xfrm>
          <a:prstGeom prst="rect">
            <a:avLst/>
          </a:prstGeom>
          <a:noFill/>
          <a:ln w="12700" cap="sq">
            <a:noFill/>
            <a:miter lim="800000"/>
            <a:headEnd type="none" w="sm" len="sm"/>
            <a:tailEnd type="none" w="sm" len="sm"/>
          </a:ln>
          <a:effectLst/>
        </p:spPr>
        <p:txBody>
          <a:bodyPr vert="horz" wrap="square" lIns="91748" tIns="45875" rIns="91748" bIns="45875" numCol="1" anchor="b" anchorCtr="0" compatLnSpc="1">
            <a:prstTxWarp prst="textNoShape">
              <a:avLst/>
            </a:prstTxWarp>
          </a:bodyPr>
          <a:lstStyle>
            <a:lvl1pPr algn="r" defTabSz="917575">
              <a:spcBef>
                <a:spcPct val="0"/>
              </a:spcBef>
              <a:buClrTx/>
              <a:buSzTx/>
              <a:buFontTx/>
              <a:buNone/>
              <a:defRPr sz="1200">
                <a:latin typeface="Times New Roman" panose="02020603050405020304" pitchFamily="18" charset="0"/>
              </a:defRPr>
            </a:lvl1pPr>
          </a:lstStyle>
          <a:p>
            <a:fld id="{FF61DD65-4C60-4444-9D2A-3C944C01C26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C5585E2C-0B8E-4C9A-BF63-391D722F2F3D}"/>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B4EFE135-BE47-4D4F-AAB9-DDE850DF6EF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60420" name="Slide Number Placeholder 3">
            <a:extLst>
              <a:ext uri="{FF2B5EF4-FFF2-40B4-BE49-F238E27FC236}">
                <a16:creationId xmlns:a16="http://schemas.microsoft.com/office/drawing/2014/main" id="{6F749192-219A-426D-9793-29F0B4454388}"/>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B62E58C8-EA1B-4982-B1EF-C20E9A2BC21A}" type="slidenum">
              <a:rPr lang="zh-CN" altLang="en-US" sz="1200">
                <a:latin typeface="Times New Roman" panose="02020603050405020304" pitchFamily="18" charset="0"/>
              </a:rPr>
              <a:pPr/>
              <a:t>1</a:t>
            </a:fld>
            <a:endParaRPr lang="en-US" altLang="zh-CN" sz="120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29076030-2ECD-44A2-8753-C8ADD694B177}"/>
              </a:ext>
            </a:extLst>
          </p:cNvPr>
          <p:cNvSpPr>
            <a:spLocks noGrp="1" noRot="1" noChangeAspect="1" noTextEdit="1"/>
          </p:cNvSpPr>
          <p:nvPr>
            <p:ph type="sldImg"/>
          </p:nvPr>
        </p:nvSpPr>
        <p:spPr>
          <a:ln/>
        </p:spPr>
      </p:sp>
      <p:sp>
        <p:nvSpPr>
          <p:cNvPr id="70659" name="Notes Placeholder 2">
            <a:extLst>
              <a:ext uri="{FF2B5EF4-FFF2-40B4-BE49-F238E27FC236}">
                <a16:creationId xmlns:a16="http://schemas.microsoft.com/office/drawing/2014/main" id="{50BB247A-4726-4B7B-A7A4-D00BBD4464F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70660" name="Slide Number Placeholder 3">
            <a:extLst>
              <a:ext uri="{FF2B5EF4-FFF2-40B4-BE49-F238E27FC236}">
                <a16:creationId xmlns:a16="http://schemas.microsoft.com/office/drawing/2014/main" id="{C414302B-5504-433E-8DF1-418A961CC4A8}"/>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264CC4F5-9A3B-4739-8AC3-DE0B417DBBAA}" type="slidenum">
              <a:rPr lang="zh-CN" altLang="en-US" sz="1200">
                <a:latin typeface="Times New Roman" panose="02020603050405020304" pitchFamily="18" charset="0"/>
              </a:rPr>
              <a:pPr/>
              <a:t>10</a:t>
            </a:fld>
            <a:endParaRPr lang="en-US" altLang="zh-CN" sz="120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7AF4EB15-056C-43B8-ACA7-9E94B4DAAD3B}"/>
              </a:ext>
            </a:extLst>
          </p:cNvPr>
          <p:cNvSpPr>
            <a:spLocks noGrp="1" noRot="1" noChangeAspect="1" noTextEdit="1"/>
          </p:cNvSpPr>
          <p:nvPr>
            <p:ph type="sldImg"/>
          </p:nvPr>
        </p:nvSpPr>
        <p:spPr>
          <a:ln/>
        </p:spPr>
      </p:sp>
      <p:sp>
        <p:nvSpPr>
          <p:cNvPr id="71683" name="Notes Placeholder 2">
            <a:extLst>
              <a:ext uri="{FF2B5EF4-FFF2-40B4-BE49-F238E27FC236}">
                <a16:creationId xmlns:a16="http://schemas.microsoft.com/office/drawing/2014/main" id="{0F001686-F342-44E1-80C8-5DAF58F6B4A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71684" name="Slide Number Placeholder 3">
            <a:extLst>
              <a:ext uri="{FF2B5EF4-FFF2-40B4-BE49-F238E27FC236}">
                <a16:creationId xmlns:a16="http://schemas.microsoft.com/office/drawing/2014/main" id="{EA50B119-A7D3-412C-AD21-C00FF1689F07}"/>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67E443D9-D994-44B3-8819-B6C99C6C282E}" type="slidenum">
              <a:rPr lang="zh-CN" altLang="en-US" sz="1200">
                <a:latin typeface="Times New Roman" panose="02020603050405020304" pitchFamily="18" charset="0"/>
              </a:rPr>
              <a:pPr/>
              <a:t>11</a:t>
            </a:fld>
            <a:endParaRPr lang="en-US" altLang="zh-CN" sz="120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A503EA34-4094-414B-9098-D336B9341EEA}"/>
              </a:ext>
            </a:extLst>
          </p:cNvPr>
          <p:cNvSpPr>
            <a:spLocks noGrp="1" noRot="1" noChangeAspect="1" noTextEdit="1"/>
          </p:cNvSpPr>
          <p:nvPr>
            <p:ph type="sldImg"/>
          </p:nvPr>
        </p:nvSpPr>
        <p:spPr>
          <a:ln/>
        </p:spPr>
      </p:sp>
      <p:sp>
        <p:nvSpPr>
          <p:cNvPr id="72707" name="Notes Placeholder 2">
            <a:extLst>
              <a:ext uri="{FF2B5EF4-FFF2-40B4-BE49-F238E27FC236}">
                <a16:creationId xmlns:a16="http://schemas.microsoft.com/office/drawing/2014/main" id="{66109501-AE7B-4802-BB2A-04881217401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72708" name="Slide Number Placeholder 3">
            <a:extLst>
              <a:ext uri="{FF2B5EF4-FFF2-40B4-BE49-F238E27FC236}">
                <a16:creationId xmlns:a16="http://schemas.microsoft.com/office/drawing/2014/main" id="{B052995A-5BE1-4A47-AB6D-846B27287912}"/>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FFC68117-EAFA-4FEE-8ABB-0FEE2033CF0A}" type="slidenum">
              <a:rPr lang="zh-CN" altLang="en-US" sz="1200">
                <a:latin typeface="Times New Roman" panose="02020603050405020304" pitchFamily="18" charset="0"/>
              </a:rPr>
              <a:pPr/>
              <a:t>12</a:t>
            </a:fld>
            <a:endParaRPr lang="en-US" altLang="zh-CN" sz="120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E890ABC3-EC10-4117-9E31-FC87FAA60B67}"/>
              </a:ext>
            </a:extLst>
          </p:cNvPr>
          <p:cNvSpPr>
            <a:spLocks noGrp="1" noRot="1" noChangeAspect="1" noTextEdit="1"/>
          </p:cNvSpPr>
          <p:nvPr>
            <p:ph type="sldImg"/>
          </p:nvPr>
        </p:nvSpPr>
        <p:spPr>
          <a:ln/>
        </p:spPr>
      </p:sp>
      <p:sp>
        <p:nvSpPr>
          <p:cNvPr id="73731" name="Notes Placeholder 2">
            <a:extLst>
              <a:ext uri="{FF2B5EF4-FFF2-40B4-BE49-F238E27FC236}">
                <a16:creationId xmlns:a16="http://schemas.microsoft.com/office/drawing/2014/main" id="{7BB842E8-6AB9-47D2-BBD4-5EF745A807C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73732" name="Slide Number Placeholder 3">
            <a:extLst>
              <a:ext uri="{FF2B5EF4-FFF2-40B4-BE49-F238E27FC236}">
                <a16:creationId xmlns:a16="http://schemas.microsoft.com/office/drawing/2014/main" id="{EE9357B8-B4C8-4C47-82FC-34449F40B357}"/>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749641DD-959D-41CF-9721-5551562A3316}" type="slidenum">
              <a:rPr lang="zh-CN" altLang="en-US" sz="1200">
                <a:latin typeface="Times New Roman" panose="02020603050405020304" pitchFamily="18" charset="0"/>
              </a:rPr>
              <a:pPr/>
              <a:t>13</a:t>
            </a:fld>
            <a:endParaRPr lang="en-US" altLang="zh-CN" sz="120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ABE038E2-86D3-4AB1-9CC8-F5D89E75C2C2}"/>
              </a:ext>
            </a:extLst>
          </p:cNvPr>
          <p:cNvSpPr>
            <a:spLocks noGrp="1" noRot="1" noChangeAspect="1" noTextEdit="1"/>
          </p:cNvSpPr>
          <p:nvPr>
            <p:ph type="sldImg"/>
          </p:nvPr>
        </p:nvSpPr>
        <p:spPr>
          <a:ln/>
        </p:spPr>
      </p:sp>
      <p:sp>
        <p:nvSpPr>
          <p:cNvPr id="74755" name="Notes Placeholder 2">
            <a:extLst>
              <a:ext uri="{FF2B5EF4-FFF2-40B4-BE49-F238E27FC236}">
                <a16:creationId xmlns:a16="http://schemas.microsoft.com/office/drawing/2014/main" id="{E356B36D-CBC9-4B46-BDB0-FEB905152F8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74756" name="Slide Number Placeholder 3">
            <a:extLst>
              <a:ext uri="{FF2B5EF4-FFF2-40B4-BE49-F238E27FC236}">
                <a16:creationId xmlns:a16="http://schemas.microsoft.com/office/drawing/2014/main" id="{935459BB-0333-44F7-B3BD-BE83388A22CE}"/>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1933B680-12AA-40D5-9191-BA1ACCC72269}" type="slidenum">
              <a:rPr lang="zh-CN" altLang="en-US" sz="1200">
                <a:latin typeface="Times New Roman" panose="02020603050405020304" pitchFamily="18" charset="0"/>
              </a:rPr>
              <a:pPr/>
              <a:t>14</a:t>
            </a:fld>
            <a:endParaRPr lang="en-US" altLang="zh-CN" sz="120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C08779E2-A4A7-431A-A258-0D743897855C}"/>
              </a:ext>
            </a:extLst>
          </p:cNvPr>
          <p:cNvSpPr>
            <a:spLocks noGrp="1" noRot="1" noChangeAspect="1" noTextEdit="1"/>
          </p:cNvSpPr>
          <p:nvPr>
            <p:ph type="sldImg"/>
          </p:nvPr>
        </p:nvSpPr>
        <p:spPr>
          <a:ln/>
        </p:spPr>
      </p:sp>
      <p:sp>
        <p:nvSpPr>
          <p:cNvPr id="75779" name="Notes Placeholder 2">
            <a:extLst>
              <a:ext uri="{FF2B5EF4-FFF2-40B4-BE49-F238E27FC236}">
                <a16:creationId xmlns:a16="http://schemas.microsoft.com/office/drawing/2014/main" id="{1353E6E7-6D63-4090-94EE-E7FAD2CCEC8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75780" name="Slide Number Placeholder 3">
            <a:extLst>
              <a:ext uri="{FF2B5EF4-FFF2-40B4-BE49-F238E27FC236}">
                <a16:creationId xmlns:a16="http://schemas.microsoft.com/office/drawing/2014/main" id="{DB22CDE7-2B92-45D6-B514-8344F125820A}"/>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86B8211D-BC4E-41D8-A3F7-CA8035A7673D}" type="slidenum">
              <a:rPr lang="zh-CN" altLang="en-US" sz="1200">
                <a:latin typeface="Times New Roman" panose="02020603050405020304" pitchFamily="18" charset="0"/>
              </a:rPr>
              <a:pPr/>
              <a:t>15</a:t>
            </a:fld>
            <a:endParaRPr lang="en-US" altLang="zh-CN" sz="120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C5046A89-960B-4722-BC18-DD283E1AB1EB}"/>
              </a:ext>
            </a:extLst>
          </p:cNvPr>
          <p:cNvSpPr>
            <a:spLocks noGrp="1" noRot="1" noChangeAspect="1" noTextEdit="1"/>
          </p:cNvSpPr>
          <p:nvPr>
            <p:ph type="sldImg"/>
          </p:nvPr>
        </p:nvSpPr>
        <p:spPr>
          <a:ln/>
        </p:spPr>
      </p:sp>
      <p:sp>
        <p:nvSpPr>
          <p:cNvPr id="76803" name="Notes Placeholder 2">
            <a:extLst>
              <a:ext uri="{FF2B5EF4-FFF2-40B4-BE49-F238E27FC236}">
                <a16:creationId xmlns:a16="http://schemas.microsoft.com/office/drawing/2014/main" id="{14BC8217-DE51-4400-84AF-3D168B83031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76804" name="Slide Number Placeholder 3">
            <a:extLst>
              <a:ext uri="{FF2B5EF4-FFF2-40B4-BE49-F238E27FC236}">
                <a16:creationId xmlns:a16="http://schemas.microsoft.com/office/drawing/2014/main" id="{7CBEAD94-9433-4C68-8F7D-CF6E28862845}"/>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CD5EFF5E-BCDF-4663-BA44-200DC17E3EB7}" type="slidenum">
              <a:rPr lang="zh-CN" altLang="en-US" sz="1200">
                <a:latin typeface="Times New Roman" panose="02020603050405020304" pitchFamily="18" charset="0"/>
              </a:rPr>
              <a:pPr/>
              <a:t>16</a:t>
            </a:fld>
            <a:endParaRPr lang="en-US" altLang="zh-CN" sz="120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CE1D00B9-B1B8-4C97-A3FF-88C3C8AAF9B7}"/>
              </a:ext>
            </a:extLst>
          </p:cNvPr>
          <p:cNvSpPr>
            <a:spLocks noGrp="1" noRot="1" noChangeAspect="1" noTextEdit="1"/>
          </p:cNvSpPr>
          <p:nvPr>
            <p:ph type="sldImg"/>
          </p:nvPr>
        </p:nvSpPr>
        <p:spPr>
          <a:ln/>
        </p:spPr>
      </p:sp>
      <p:sp>
        <p:nvSpPr>
          <p:cNvPr id="77827" name="Notes Placeholder 2">
            <a:extLst>
              <a:ext uri="{FF2B5EF4-FFF2-40B4-BE49-F238E27FC236}">
                <a16:creationId xmlns:a16="http://schemas.microsoft.com/office/drawing/2014/main" id="{CFEBD8E1-4196-4942-A8DA-0ED41100F7F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77828" name="Slide Number Placeholder 3">
            <a:extLst>
              <a:ext uri="{FF2B5EF4-FFF2-40B4-BE49-F238E27FC236}">
                <a16:creationId xmlns:a16="http://schemas.microsoft.com/office/drawing/2014/main" id="{2A7C818A-ECBC-4BE8-8135-34BC8D92ADBF}"/>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D7D1B529-D57B-45F2-9367-D72476BE8F6E}" type="slidenum">
              <a:rPr lang="zh-CN" altLang="en-US" sz="1200">
                <a:latin typeface="Times New Roman" panose="02020603050405020304" pitchFamily="18" charset="0"/>
              </a:rPr>
              <a:pPr/>
              <a:t>17</a:t>
            </a:fld>
            <a:endParaRPr lang="en-US" altLang="zh-CN" sz="120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D3313FB2-F463-4057-BF9D-27A23C0F741E}"/>
              </a:ext>
            </a:extLst>
          </p:cNvPr>
          <p:cNvSpPr>
            <a:spLocks noGrp="1" noRot="1" noChangeAspect="1" noTextEdit="1"/>
          </p:cNvSpPr>
          <p:nvPr>
            <p:ph type="sldImg"/>
          </p:nvPr>
        </p:nvSpPr>
        <p:spPr>
          <a:ln/>
        </p:spPr>
      </p:sp>
      <p:sp>
        <p:nvSpPr>
          <p:cNvPr id="78851" name="Notes Placeholder 2">
            <a:extLst>
              <a:ext uri="{FF2B5EF4-FFF2-40B4-BE49-F238E27FC236}">
                <a16:creationId xmlns:a16="http://schemas.microsoft.com/office/drawing/2014/main" id="{2457981A-29D2-4BDC-ABB2-DBE732DCE1A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78852" name="Slide Number Placeholder 3">
            <a:extLst>
              <a:ext uri="{FF2B5EF4-FFF2-40B4-BE49-F238E27FC236}">
                <a16:creationId xmlns:a16="http://schemas.microsoft.com/office/drawing/2014/main" id="{A7241E86-9FFB-4B6A-825D-1616BF3F1D51}"/>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14C6FE28-C808-4A61-A21F-A1DE77B3FD80}" type="slidenum">
              <a:rPr lang="zh-CN" altLang="en-US" sz="1200">
                <a:latin typeface="Times New Roman" panose="02020603050405020304" pitchFamily="18" charset="0"/>
              </a:rPr>
              <a:pPr/>
              <a:t>18</a:t>
            </a:fld>
            <a:endParaRPr lang="en-US" altLang="zh-CN" sz="120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5A50D216-E4E6-45C5-9D7E-887D1933289A}"/>
              </a:ext>
            </a:extLst>
          </p:cNvPr>
          <p:cNvSpPr>
            <a:spLocks noGrp="1" noRot="1" noChangeAspect="1" noTextEdit="1"/>
          </p:cNvSpPr>
          <p:nvPr>
            <p:ph type="sldImg"/>
          </p:nvPr>
        </p:nvSpPr>
        <p:spPr>
          <a:ln/>
        </p:spPr>
      </p:sp>
      <p:sp>
        <p:nvSpPr>
          <p:cNvPr id="79875" name="Notes Placeholder 2">
            <a:extLst>
              <a:ext uri="{FF2B5EF4-FFF2-40B4-BE49-F238E27FC236}">
                <a16:creationId xmlns:a16="http://schemas.microsoft.com/office/drawing/2014/main" id="{48D3210C-3C1D-489F-8F98-511840BEEBB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79876" name="Slide Number Placeholder 3">
            <a:extLst>
              <a:ext uri="{FF2B5EF4-FFF2-40B4-BE49-F238E27FC236}">
                <a16:creationId xmlns:a16="http://schemas.microsoft.com/office/drawing/2014/main" id="{97B3799A-15FE-492F-A2A8-A0812A317DCF}"/>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C7043783-2E54-43BB-9CB1-473A4F7E858B}" type="slidenum">
              <a:rPr lang="zh-CN" altLang="en-US" sz="1200">
                <a:latin typeface="Times New Roman" panose="02020603050405020304" pitchFamily="18" charset="0"/>
              </a:rPr>
              <a:pPr/>
              <a:t>19</a:t>
            </a:fld>
            <a:endParaRPr lang="en-US" altLang="zh-CN" sz="12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EFD12584-4797-4080-AF66-C119DB6E851D}"/>
              </a:ext>
            </a:extLst>
          </p:cNvPr>
          <p:cNvSpPr>
            <a:spLocks noGrp="1" noRot="1" noChangeAspect="1" noTextEdit="1"/>
          </p:cNvSpPr>
          <p:nvPr>
            <p:ph type="sldImg"/>
          </p:nvPr>
        </p:nvSpPr>
        <p:spPr>
          <a:ln/>
        </p:spPr>
      </p:sp>
      <p:sp>
        <p:nvSpPr>
          <p:cNvPr id="61443" name="Notes Placeholder 2">
            <a:extLst>
              <a:ext uri="{FF2B5EF4-FFF2-40B4-BE49-F238E27FC236}">
                <a16:creationId xmlns:a16="http://schemas.microsoft.com/office/drawing/2014/main" id="{040B4727-3D77-4DE7-8743-CB39F2638CD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61444" name="Slide Number Placeholder 3">
            <a:extLst>
              <a:ext uri="{FF2B5EF4-FFF2-40B4-BE49-F238E27FC236}">
                <a16:creationId xmlns:a16="http://schemas.microsoft.com/office/drawing/2014/main" id="{2B8BFA63-5D4E-4829-A188-6785BD213D2C}"/>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867FE040-C6B8-42CC-8F62-5CEA747ECDAE}" type="slidenum">
              <a:rPr lang="zh-CN" altLang="en-US" sz="1200">
                <a:latin typeface="Times New Roman" panose="02020603050405020304" pitchFamily="18" charset="0"/>
              </a:rPr>
              <a:pPr/>
              <a:t>2</a:t>
            </a:fld>
            <a:endParaRPr lang="en-US" altLang="zh-CN" sz="120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6627D05C-5D5F-48FE-9E07-7355696DD23F}"/>
              </a:ext>
            </a:extLst>
          </p:cNvPr>
          <p:cNvSpPr>
            <a:spLocks noGrp="1" noRot="1" noChangeAspect="1" noTextEdit="1"/>
          </p:cNvSpPr>
          <p:nvPr>
            <p:ph type="sldImg"/>
          </p:nvPr>
        </p:nvSpPr>
        <p:spPr>
          <a:ln/>
        </p:spPr>
      </p:sp>
      <p:sp>
        <p:nvSpPr>
          <p:cNvPr id="80899" name="Notes Placeholder 2">
            <a:extLst>
              <a:ext uri="{FF2B5EF4-FFF2-40B4-BE49-F238E27FC236}">
                <a16:creationId xmlns:a16="http://schemas.microsoft.com/office/drawing/2014/main" id="{82072A22-C040-47A7-BA7D-6DE5827B718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80900" name="Slide Number Placeholder 3">
            <a:extLst>
              <a:ext uri="{FF2B5EF4-FFF2-40B4-BE49-F238E27FC236}">
                <a16:creationId xmlns:a16="http://schemas.microsoft.com/office/drawing/2014/main" id="{CBADFC9C-2DF8-4BB2-AFF3-C044D51057FF}"/>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5A73C916-D56C-45B7-BF79-E4B406855E76}" type="slidenum">
              <a:rPr lang="zh-CN" altLang="en-US" sz="1200">
                <a:latin typeface="Times New Roman" panose="02020603050405020304" pitchFamily="18" charset="0"/>
              </a:rPr>
              <a:pPr/>
              <a:t>20</a:t>
            </a:fld>
            <a:endParaRPr lang="en-US" altLang="zh-CN" sz="120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CFD7A5F6-263D-4620-A6B4-B10F75C6C551}"/>
              </a:ext>
            </a:extLst>
          </p:cNvPr>
          <p:cNvSpPr>
            <a:spLocks noGrp="1" noRot="1" noChangeAspect="1" noTextEdit="1"/>
          </p:cNvSpPr>
          <p:nvPr>
            <p:ph type="sldImg"/>
          </p:nvPr>
        </p:nvSpPr>
        <p:spPr>
          <a:ln/>
        </p:spPr>
      </p:sp>
      <p:sp>
        <p:nvSpPr>
          <p:cNvPr id="81923" name="Notes Placeholder 2">
            <a:extLst>
              <a:ext uri="{FF2B5EF4-FFF2-40B4-BE49-F238E27FC236}">
                <a16:creationId xmlns:a16="http://schemas.microsoft.com/office/drawing/2014/main" id="{D7755663-FFE5-4436-AE8B-BAF7DC5AD4F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81924" name="Slide Number Placeholder 3">
            <a:extLst>
              <a:ext uri="{FF2B5EF4-FFF2-40B4-BE49-F238E27FC236}">
                <a16:creationId xmlns:a16="http://schemas.microsoft.com/office/drawing/2014/main" id="{30FF7F7F-5C99-45B7-9B4A-534869FEE045}"/>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DDFB1247-4089-4C1F-A145-882D71DF8DFF}" type="slidenum">
              <a:rPr lang="zh-CN" altLang="en-US" sz="1200">
                <a:latin typeface="Times New Roman" panose="02020603050405020304" pitchFamily="18" charset="0"/>
              </a:rPr>
              <a:pPr/>
              <a:t>21</a:t>
            </a:fld>
            <a:endParaRPr lang="en-US" altLang="zh-CN" sz="120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3D3E785F-2AA8-4378-A138-6AFE2BFA76FD}"/>
              </a:ext>
            </a:extLst>
          </p:cNvPr>
          <p:cNvSpPr>
            <a:spLocks noGrp="1" noRot="1" noChangeAspect="1" noTextEdit="1"/>
          </p:cNvSpPr>
          <p:nvPr>
            <p:ph type="sldImg"/>
          </p:nvPr>
        </p:nvSpPr>
        <p:spPr>
          <a:ln/>
        </p:spPr>
      </p:sp>
      <p:sp>
        <p:nvSpPr>
          <p:cNvPr id="82947" name="Notes Placeholder 2">
            <a:extLst>
              <a:ext uri="{FF2B5EF4-FFF2-40B4-BE49-F238E27FC236}">
                <a16:creationId xmlns:a16="http://schemas.microsoft.com/office/drawing/2014/main" id="{B16FBCFF-D5DD-4382-9D38-EC8B90C71B5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82948" name="Slide Number Placeholder 3">
            <a:extLst>
              <a:ext uri="{FF2B5EF4-FFF2-40B4-BE49-F238E27FC236}">
                <a16:creationId xmlns:a16="http://schemas.microsoft.com/office/drawing/2014/main" id="{BF025466-A478-4943-B6C8-72A86EA96B52}"/>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937EF570-0B94-4E44-BB8B-6A6F59F1B50C}" type="slidenum">
              <a:rPr lang="zh-CN" altLang="en-US" sz="1200">
                <a:latin typeface="Times New Roman" panose="02020603050405020304" pitchFamily="18" charset="0"/>
              </a:rPr>
              <a:pPr/>
              <a:t>22</a:t>
            </a:fld>
            <a:endParaRPr lang="en-US" altLang="zh-CN" sz="120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BF3FB6A2-DEBB-4A53-92BA-3915F80DB40A}"/>
              </a:ext>
            </a:extLst>
          </p:cNvPr>
          <p:cNvSpPr>
            <a:spLocks noGrp="1" noRot="1" noChangeAspect="1" noTextEdit="1"/>
          </p:cNvSpPr>
          <p:nvPr>
            <p:ph type="sldImg"/>
          </p:nvPr>
        </p:nvSpPr>
        <p:spPr>
          <a:ln/>
        </p:spPr>
      </p:sp>
      <p:sp>
        <p:nvSpPr>
          <p:cNvPr id="84995" name="Notes Placeholder 2">
            <a:extLst>
              <a:ext uri="{FF2B5EF4-FFF2-40B4-BE49-F238E27FC236}">
                <a16:creationId xmlns:a16="http://schemas.microsoft.com/office/drawing/2014/main" id="{48A1195D-1B56-4F60-8519-C1CC8E45315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84996" name="Slide Number Placeholder 3">
            <a:extLst>
              <a:ext uri="{FF2B5EF4-FFF2-40B4-BE49-F238E27FC236}">
                <a16:creationId xmlns:a16="http://schemas.microsoft.com/office/drawing/2014/main" id="{0CFB65E3-A985-4707-B8EB-19FFCEADF3A7}"/>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A7CA56E9-F3CE-4895-B444-CD8BA17AAE49}" type="slidenum">
              <a:rPr lang="zh-CN" altLang="en-US" sz="1200">
                <a:latin typeface="Times New Roman" panose="02020603050405020304" pitchFamily="18" charset="0"/>
              </a:rPr>
              <a:pPr/>
              <a:t>23</a:t>
            </a:fld>
            <a:endParaRPr lang="en-US" altLang="zh-CN" sz="120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98E51159-A4BB-4552-9201-DEA5A287AA92}"/>
              </a:ext>
            </a:extLst>
          </p:cNvPr>
          <p:cNvSpPr>
            <a:spLocks noGrp="1" noRot="1" noChangeAspect="1" noTextEdit="1"/>
          </p:cNvSpPr>
          <p:nvPr>
            <p:ph type="sldImg"/>
          </p:nvPr>
        </p:nvSpPr>
        <p:spPr>
          <a:ln/>
        </p:spPr>
      </p:sp>
      <p:sp>
        <p:nvSpPr>
          <p:cNvPr id="86019" name="Notes Placeholder 2">
            <a:extLst>
              <a:ext uri="{FF2B5EF4-FFF2-40B4-BE49-F238E27FC236}">
                <a16:creationId xmlns:a16="http://schemas.microsoft.com/office/drawing/2014/main" id="{5E6D3FA5-8EF7-4327-8850-6DD04BE3D37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86020" name="Slide Number Placeholder 3">
            <a:extLst>
              <a:ext uri="{FF2B5EF4-FFF2-40B4-BE49-F238E27FC236}">
                <a16:creationId xmlns:a16="http://schemas.microsoft.com/office/drawing/2014/main" id="{C3D7F265-0497-4B11-8545-B40BECAA3E11}"/>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D4D0DB27-5E25-4F55-AEDF-E2274A01C11B}" type="slidenum">
              <a:rPr lang="zh-CN" altLang="en-US" sz="1200">
                <a:latin typeface="Times New Roman" panose="02020603050405020304" pitchFamily="18" charset="0"/>
              </a:rPr>
              <a:pPr/>
              <a:t>24</a:t>
            </a:fld>
            <a:endParaRPr lang="en-US" altLang="zh-CN" sz="120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25C74997-C4B1-43CA-93BB-941BFA943ED4}"/>
              </a:ext>
            </a:extLst>
          </p:cNvPr>
          <p:cNvSpPr>
            <a:spLocks noGrp="1" noRot="1" noChangeAspect="1" noTextEdit="1"/>
          </p:cNvSpPr>
          <p:nvPr>
            <p:ph type="sldImg"/>
          </p:nvPr>
        </p:nvSpPr>
        <p:spPr>
          <a:ln/>
        </p:spPr>
      </p:sp>
      <p:sp>
        <p:nvSpPr>
          <p:cNvPr id="87043" name="Notes Placeholder 2">
            <a:extLst>
              <a:ext uri="{FF2B5EF4-FFF2-40B4-BE49-F238E27FC236}">
                <a16:creationId xmlns:a16="http://schemas.microsoft.com/office/drawing/2014/main" id="{5F2D8042-F963-4A25-B535-B2E3D4FA3ED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87044" name="Slide Number Placeholder 3">
            <a:extLst>
              <a:ext uri="{FF2B5EF4-FFF2-40B4-BE49-F238E27FC236}">
                <a16:creationId xmlns:a16="http://schemas.microsoft.com/office/drawing/2014/main" id="{DC981543-8284-433A-A880-8B4A91A18AED}"/>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4C612685-4EC1-48CE-8958-7AF186F799DB}" type="slidenum">
              <a:rPr lang="zh-CN" altLang="en-US" sz="1200">
                <a:latin typeface="Times New Roman" panose="02020603050405020304" pitchFamily="18" charset="0"/>
              </a:rPr>
              <a:pPr/>
              <a:t>25</a:t>
            </a:fld>
            <a:endParaRPr lang="en-US" altLang="zh-CN" sz="120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3FF5B7CC-2B9F-4480-A4BC-E2848F81218E}"/>
              </a:ext>
            </a:extLst>
          </p:cNvPr>
          <p:cNvSpPr>
            <a:spLocks noGrp="1" noRot="1" noChangeAspect="1" noTextEdit="1"/>
          </p:cNvSpPr>
          <p:nvPr>
            <p:ph type="sldImg"/>
          </p:nvPr>
        </p:nvSpPr>
        <p:spPr>
          <a:ln/>
        </p:spPr>
      </p:sp>
      <p:sp>
        <p:nvSpPr>
          <p:cNvPr id="88067" name="Notes Placeholder 2">
            <a:extLst>
              <a:ext uri="{FF2B5EF4-FFF2-40B4-BE49-F238E27FC236}">
                <a16:creationId xmlns:a16="http://schemas.microsoft.com/office/drawing/2014/main" id="{8D2C5975-266A-4CA4-8C22-3C0BAD556E4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88068" name="Slide Number Placeholder 3">
            <a:extLst>
              <a:ext uri="{FF2B5EF4-FFF2-40B4-BE49-F238E27FC236}">
                <a16:creationId xmlns:a16="http://schemas.microsoft.com/office/drawing/2014/main" id="{1A44FEF4-25A1-4C15-A333-06870F8F9506}"/>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0072D2DA-A280-4C57-AE66-D65A683A7F22}" type="slidenum">
              <a:rPr lang="zh-CN" altLang="en-US" sz="1200">
                <a:latin typeface="Times New Roman" panose="02020603050405020304" pitchFamily="18" charset="0"/>
              </a:rPr>
              <a:pPr/>
              <a:t>26</a:t>
            </a:fld>
            <a:endParaRPr lang="en-US" altLang="zh-CN" sz="120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8E860D60-45D5-46A0-8104-382DB2FE9FF0}"/>
              </a:ext>
            </a:extLst>
          </p:cNvPr>
          <p:cNvSpPr>
            <a:spLocks noGrp="1" noRot="1" noChangeAspect="1" noTextEdit="1"/>
          </p:cNvSpPr>
          <p:nvPr>
            <p:ph type="sldImg"/>
          </p:nvPr>
        </p:nvSpPr>
        <p:spPr>
          <a:ln/>
        </p:spPr>
      </p:sp>
      <p:sp>
        <p:nvSpPr>
          <p:cNvPr id="89091" name="Notes Placeholder 2">
            <a:extLst>
              <a:ext uri="{FF2B5EF4-FFF2-40B4-BE49-F238E27FC236}">
                <a16:creationId xmlns:a16="http://schemas.microsoft.com/office/drawing/2014/main" id="{F3DE826F-D7EF-451C-8ED8-F6A99928A4F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89092" name="Slide Number Placeholder 3">
            <a:extLst>
              <a:ext uri="{FF2B5EF4-FFF2-40B4-BE49-F238E27FC236}">
                <a16:creationId xmlns:a16="http://schemas.microsoft.com/office/drawing/2014/main" id="{19E80D31-852F-4999-8E48-819F410D3C2E}"/>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6AD46372-3BEE-4339-BA17-FE4EA0918E15}" type="slidenum">
              <a:rPr lang="zh-CN" altLang="en-US" sz="1200">
                <a:latin typeface="Times New Roman" panose="02020603050405020304" pitchFamily="18" charset="0"/>
              </a:rPr>
              <a:pPr/>
              <a:t>27</a:t>
            </a:fld>
            <a:endParaRPr lang="en-US" altLang="zh-CN" sz="120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0017ABDF-C9A2-485E-98AE-5CEA569560AB}"/>
              </a:ext>
            </a:extLst>
          </p:cNvPr>
          <p:cNvSpPr>
            <a:spLocks noGrp="1" noRot="1" noChangeAspect="1" noTextEdit="1"/>
          </p:cNvSpPr>
          <p:nvPr>
            <p:ph type="sldImg"/>
          </p:nvPr>
        </p:nvSpPr>
        <p:spPr>
          <a:ln/>
        </p:spPr>
      </p:sp>
      <p:sp>
        <p:nvSpPr>
          <p:cNvPr id="90115" name="Notes Placeholder 2">
            <a:extLst>
              <a:ext uri="{FF2B5EF4-FFF2-40B4-BE49-F238E27FC236}">
                <a16:creationId xmlns:a16="http://schemas.microsoft.com/office/drawing/2014/main" id="{846C5532-6DAB-4DBD-9B27-ED9043D84E8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90116" name="Slide Number Placeholder 3">
            <a:extLst>
              <a:ext uri="{FF2B5EF4-FFF2-40B4-BE49-F238E27FC236}">
                <a16:creationId xmlns:a16="http://schemas.microsoft.com/office/drawing/2014/main" id="{CD301019-795F-4F74-B3AF-90435EE460DE}"/>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2267CFF1-95C4-441D-A2B0-69594D6BAA6E}" type="slidenum">
              <a:rPr lang="zh-CN" altLang="en-US" sz="1200">
                <a:latin typeface="Times New Roman" panose="02020603050405020304" pitchFamily="18" charset="0"/>
              </a:rPr>
              <a:pPr/>
              <a:t>28</a:t>
            </a:fld>
            <a:endParaRPr lang="en-US" altLang="zh-CN" sz="1200">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F0D0B8E1-AB69-4F40-B7AB-A31A15D8E2DD}"/>
              </a:ext>
            </a:extLst>
          </p:cNvPr>
          <p:cNvSpPr>
            <a:spLocks noGrp="1" noRot="1" noChangeAspect="1" noTextEdit="1"/>
          </p:cNvSpPr>
          <p:nvPr>
            <p:ph type="sldImg"/>
          </p:nvPr>
        </p:nvSpPr>
        <p:spPr>
          <a:ln/>
        </p:spPr>
      </p:sp>
      <p:sp>
        <p:nvSpPr>
          <p:cNvPr id="92163" name="Notes Placeholder 2">
            <a:extLst>
              <a:ext uri="{FF2B5EF4-FFF2-40B4-BE49-F238E27FC236}">
                <a16:creationId xmlns:a16="http://schemas.microsoft.com/office/drawing/2014/main" id="{63A344F7-1650-4F51-9216-3F1FE49E34B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92164" name="Slide Number Placeholder 3">
            <a:extLst>
              <a:ext uri="{FF2B5EF4-FFF2-40B4-BE49-F238E27FC236}">
                <a16:creationId xmlns:a16="http://schemas.microsoft.com/office/drawing/2014/main" id="{E6476554-3E3D-44F6-8D44-92EA403CB7E9}"/>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1C4BCDF0-ABAA-4FF3-8DDC-8FC5701A031E}" type="slidenum">
              <a:rPr lang="zh-CN" altLang="en-US" sz="1200">
                <a:latin typeface="Times New Roman" panose="02020603050405020304" pitchFamily="18" charset="0"/>
              </a:rPr>
              <a:pPr/>
              <a:t>29</a:t>
            </a:fld>
            <a:endParaRPr lang="en-US" altLang="zh-CN" sz="12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90102213-435D-44CC-9D7E-8A469AAC9242}"/>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18B8A833-297A-4B71-A539-618A8BCC589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62468" name="Slide Number Placeholder 3">
            <a:extLst>
              <a:ext uri="{FF2B5EF4-FFF2-40B4-BE49-F238E27FC236}">
                <a16:creationId xmlns:a16="http://schemas.microsoft.com/office/drawing/2014/main" id="{3E371DE7-5F96-4E35-9821-24B6B792729B}"/>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8C2195C6-2A22-4DA4-91BA-C55D092844C7}" type="slidenum">
              <a:rPr lang="zh-CN" altLang="en-US" sz="1200">
                <a:latin typeface="Times New Roman" panose="02020603050405020304" pitchFamily="18" charset="0"/>
              </a:rPr>
              <a:pPr/>
              <a:t>3</a:t>
            </a:fld>
            <a:endParaRPr lang="en-US" altLang="zh-CN" sz="120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02C167CC-CC23-4EEA-8494-52513FEA3240}"/>
              </a:ext>
            </a:extLst>
          </p:cNvPr>
          <p:cNvSpPr>
            <a:spLocks noGrp="1" noRot="1" noChangeAspect="1" noTextEdit="1"/>
          </p:cNvSpPr>
          <p:nvPr>
            <p:ph type="sldImg"/>
          </p:nvPr>
        </p:nvSpPr>
        <p:spPr>
          <a:ln/>
        </p:spPr>
      </p:sp>
      <p:sp>
        <p:nvSpPr>
          <p:cNvPr id="93187" name="Notes Placeholder 2">
            <a:extLst>
              <a:ext uri="{FF2B5EF4-FFF2-40B4-BE49-F238E27FC236}">
                <a16:creationId xmlns:a16="http://schemas.microsoft.com/office/drawing/2014/main" id="{242C021A-C96A-42C0-9F11-CB4CBFA7C70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93188" name="Slide Number Placeholder 3">
            <a:extLst>
              <a:ext uri="{FF2B5EF4-FFF2-40B4-BE49-F238E27FC236}">
                <a16:creationId xmlns:a16="http://schemas.microsoft.com/office/drawing/2014/main" id="{E6B4A8E3-0C64-4693-8F5E-70E938700F0F}"/>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1EDCCC4C-12F9-4231-A995-389CDCF2CD98}" type="slidenum">
              <a:rPr lang="zh-CN" altLang="en-US" sz="1200">
                <a:latin typeface="Times New Roman" panose="02020603050405020304" pitchFamily="18" charset="0"/>
              </a:rPr>
              <a:pPr/>
              <a:t>30</a:t>
            </a:fld>
            <a:endParaRPr lang="en-US" altLang="zh-CN" sz="120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9EEBA459-02A8-4040-8B7F-D034C3928D94}"/>
              </a:ext>
            </a:extLst>
          </p:cNvPr>
          <p:cNvSpPr>
            <a:spLocks noGrp="1" noRot="1" noChangeAspect="1" noTextEdit="1"/>
          </p:cNvSpPr>
          <p:nvPr>
            <p:ph type="sldImg"/>
          </p:nvPr>
        </p:nvSpPr>
        <p:spPr>
          <a:ln/>
        </p:spPr>
      </p:sp>
      <p:sp>
        <p:nvSpPr>
          <p:cNvPr id="94211" name="Notes Placeholder 2">
            <a:extLst>
              <a:ext uri="{FF2B5EF4-FFF2-40B4-BE49-F238E27FC236}">
                <a16:creationId xmlns:a16="http://schemas.microsoft.com/office/drawing/2014/main" id="{2D8FA8F7-8784-4A22-9083-53B07D6D0DA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94212" name="Slide Number Placeholder 3">
            <a:extLst>
              <a:ext uri="{FF2B5EF4-FFF2-40B4-BE49-F238E27FC236}">
                <a16:creationId xmlns:a16="http://schemas.microsoft.com/office/drawing/2014/main" id="{D8603689-708E-47AB-B587-10603E0B31AC}"/>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2200590D-CF69-4080-A3FF-CF4E92B7B6B2}" type="slidenum">
              <a:rPr lang="zh-CN" altLang="en-US" sz="1200">
                <a:latin typeface="Times New Roman" panose="02020603050405020304" pitchFamily="18" charset="0"/>
              </a:rPr>
              <a:pPr/>
              <a:t>31</a:t>
            </a:fld>
            <a:endParaRPr lang="en-US" altLang="zh-CN" sz="120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9E05BD26-E56D-4D3F-AD0E-59E36793BE0F}"/>
              </a:ext>
            </a:extLst>
          </p:cNvPr>
          <p:cNvSpPr>
            <a:spLocks noGrp="1" noRot="1" noChangeAspect="1" noTextEdit="1"/>
          </p:cNvSpPr>
          <p:nvPr>
            <p:ph type="sldImg"/>
          </p:nvPr>
        </p:nvSpPr>
        <p:spPr>
          <a:ln/>
        </p:spPr>
      </p:sp>
      <p:sp>
        <p:nvSpPr>
          <p:cNvPr id="95235" name="Notes Placeholder 2">
            <a:extLst>
              <a:ext uri="{FF2B5EF4-FFF2-40B4-BE49-F238E27FC236}">
                <a16:creationId xmlns:a16="http://schemas.microsoft.com/office/drawing/2014/main" id="{EFA8A258-BDEF-4571-AF18-238EB15B404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95236" name="Slide Number Placeholder 3">
            <a:extLst>
              <a:ext uri="{FF2B5EF4-FFF2-40B4-BE49-F238E27FC236}">
                <a16:creationId xmlns:a16="http://schemas.microsoft.com/office/drawing/2014/main" id="{07D2DB16-AD33-4BDC-96DA-D1773DDC2B4C}"/>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1E338DA9-4E73-416D-BB58-1CAD783F3BD2}" type="slidenum">
              <a:rPr lang="zh-CN" altLang="en-US" sz="1200">
                <a:latin typeface="Times New Roman" panose="02020603050405020304" pitchFamily="18" charset="0"/>
              </a:rPr>
              <a:pPr/>
              <a:t>32</a:t>
            </a:fld>
            <a:endParaRPr lang="en-US" altLang="zh-CN" sz="1200">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761A726F-31FF-4458-90F1-728965C08211}"/>
              </a:ext>
            </a:extLst>
          </p:cNvPr>
          <p:cNvSpPr>
            <a:spLocks noGrp="1" noRot="1" noChangeAspect="1" noTextEdit="1"/>
          </p:cNvSpPr>
          <p:nvPr>
            <p:ph type="sldImg"/>
          </p:nvPr>
        </p:nvSpPr>
        <p:spPr>
          <a:ln/>
        </p:spPr>
      </p:sp>
      <p:sp>
        <p:nvSpPr>
          <p:cNvPr id="96259" name="Notes Placeholder 2">
            <a:extLst>
              <a:ext uri="{FF2B5EF4-FFF2-40B4-BE49-F238E27FC236}">
                <a16:creationId xmlns:a16="http://schemas.microsoft.com/office/drawing/2014/main" id="{6BF204CE-2D1A-45DB-BE34-47185D56543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96260" name="Slide Number Placeholder 3">
            <a:extLst>
              <a:ext uri="{FF2B5EF4-FFF2-40B4-BE49-F238E27FC236}">
                <a16:creationId xmlns:a16="http://schemas.microsoft.com/office/drawing/2014/main" id="{BEC7206B-7949-4CF8-B845-822DF3F79B67}"/>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3A3D812B-53F2-42FA-9B6B-DA335FBC1C4B}" type="slidenum">
              <a:rPr lang="zh-CN" altLang="en-US" sz="1200">
                <a:latin typeface="Times New Roman" panose="02020603050405020304" pitchFamily="18" charset="0"/>
              </a:rPr>
              <a:pPr/>
              <a:t>33</a:t>
            </a:fld>
            <a:endParaRPr lang="en-US" altLang="zh-CN" sz="1200">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1430BFF9-47C7-4C0F-BE67-F62608E4C6C2}"/>
              </a:ext>
            </a:extLst>
          </p:cNvPr>
          <p:cNvSpPr>
            <a:spLocks noGrp="1" noRot="1" noChangeAspect="1" noTextEdit="1"/>
          </p:cNvSpPr>
          <p:nvPr>
            <p:ph type="sldImg"/>
          </p:nvPr>
        </p:nvSpPr>
        <p:spPr>
          <a:ln/>
        </p:spPr>
      </p:sp>
      <p:sp>
        <p:nvSpPr>
          <p:cNvPr id="97283" name="Notes Placeholder 2">
            <a:extLst>
              <a:ext uri="{FF2B5EF4-FFF2-40B4-BE49-F238E27FC236}">
                <a16:creationId xmlns:a16="http://schemas.microsoft.com/office/drawing/2014/main" id="{FC7BB855-D8D1-4962-A5CF-7976EE16F26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97284" name="Slide Number Placeholder 3">
            <a:extLst>
              <a:ext uri="{FF2B5EF4-FFF2-40B4-BE49-F238E27FC236}">
                <a16:creationId xmlns:a16="http://schemas.microsoft.com/office/drawing/2014/main" id="{7B94E5DE-4DF0-408C-88D5-4163224361E1}"/>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F4A03F63-2125-4E5B-92B3-D7BE71FF34CD}" type="slidenum">
              <a:rPr lang="zh-CN" altLang="en-US" sz="1200">
                <a:latin typeface="Times New Roman" panose="02020603050405020304" pitchFamily="18" charset="0"/>
              </a:rPr>
              <a:pPr/>
              <a:t>34</a:t>
            </a:fld>
            <a:endParaRPr lang="en-US" altLang="zh-CN" sz="120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id="{DA754FC8-14EE-4BC9-873E-AB6D4F010551}"/>
              </a:ext>
            </a:extLst>
          </p:cNvPr>
          <p:cNvSpPr>
            <a:spLocks noGrp="1" noRot="1" noChangeAspect="1" noTextEdit="1"/>
          </p:cNvSpPr>
          <p:nvPr>
            <p:ph type="sldImg"/>
          </p:nvPr>
        </p:nvSpPr>
        <p:spPr>
          <a:ln/>
        </p:spPr>
      </p:sp>
      <p:sp>
        <p:nvSpPr>
          <p:cNvPr id="98307" name="Notes Placeholder 2">
            <a:extLst>
              <a:ext uri="{FF2B5EF4-FFF2-40B4-BE49-F238E27FC236}">
                <a16:creationId xmlns:a16="http://schemas.microsoft.com/office/drawing/2014/main" id="{9B5BE41B-9344-4D98-88E0-61222DACE29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98308" name="Slide Number Placeholder 3">
            <a:extLst>
              <a:ext uri="{FF2B5EF4-FFF2-40B4-BE49-F238E27FC236}">
                <a16:creationId xmlns:a16="http://schemas.microsoft.com/office/drawing/2014/main" id="{61136CC5-AA37-44C9-9A8C-64556EF1F101}"/>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5A447B07-362D-4973-B38E-8B29925A530A}" type="slidenum">
              <a:rPr lang="zh-CN" altLang="en-US" sz="1200">
                <a:latin typeface="Times New Roman" panose="02020603050405020304" pitchFamily="18" charset="0"/>
              </a:rPr>
              <a:pPr/>
              <a:t>35</a:t>
            </a:fld>
            <a:endParaRPr lang="en-US" altLang="zh-CN" sz="120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32C26A11-A2FD-424D-AA8F-E8C2E88FDD3E}"/>
              </a:ext>
            </a:extLst>
          </p:cNvPr>
          <p:cNvSpPr>
            <a:spLocks noGrp="1" noRot="1" noChangeAspect="1" noTextEdit="1"/>
          </p:cNvSpPr>
          <p:nvPr>
            <p:ph type="sldImg"/>
          </p:nvPr>
        </p:nvSpPr>
        <p:spPr>
          <a:ln/>
        </p:spPr>
      </p:sp>
      <p:sp>
        <p:nvSpPr>
          <p:cNvPr id="99331" name="Notes Placeholder 2">
            <a:extLst>
              <a:ext uri="{FF2B5EF4-FFF2-40B4-BE49-F238E27FC236}">
                <a16:creationId xmlns:a16="http://schemas.microsoft.com/office/drawing/2014/main" id="{99A36B5D-111D-4A88-A225-29E9D43DB7C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99332" name="Slide Number Placeholder 3">
            <a:extLst>
              <a:ext uri="{FF2B5EF4-FFF2-40B4-BE49-F238E27FC236}">
                <a16:creationId xmlns:a16="http://schemas.microsoft.com/office/drawing/2014/main" id="{E9BABC07-666C-485A-93F9-C5A38C989527}"/>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99486616-180B-4A93-9966-4D724BDB2D1B}" type="slidenum">
              <a:rPr lang="zh-CN" altLang="en-US" sz="1200">
                <a:latin typeface="Times New Roman" panose="02020603050405020304" pitchFamily="18" charset="0"/>
              </a:rPr>
              <a:pPr/>
              <a:t>36</a:t>
            </a:fld>
            <a:endParaRPr lang="en-US" altLang="zh-CN" sz="120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5CAF790B-4227-44D3-8416-CF5195363FAC}"/>
              </a:ext>
            </a:extLst>
          </p:cNvPr>
          <p:cNvSpPr>
            <a:spLocks noGrp="1" noRot="1" noChangeAspect="1" noTextEdit="1"/>
          </p:cNvSpPr>
          <p:nvPr>
            <p:ph type="sldImg"/>
          </p:nvPr>
        </p:nvSpPr>
        <p:spPr>
          <a:ln/>
        </p:spPr>
      </p:sp>
      <p:sp>
        <p:nvSpPr>
          <p:cNvPr id="100355" name="Notes Placeholder 2">
            <a:extLst>
              <a:ext uri="{FF2B5EF4-FFF2-40B4-BE49-F238E27FC236}">
                <a16:creationId xmlns:a16="http://schemas.microsoft.com/office/drawing/2014/main" id="{37654980-9504-4FAA-A1A2-22319453C86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100356" name="Slide Number Placeholder 3">
            <a:extLst>
              <a:ext uri="{FF2B5EF4-FFF2-40B4-BE49-F238E27FC236}">
                <a16:creationId xmlns:a16="http://schemas.microsoft.com/office/drawing/2014/main" id="{F5268DC3-6D4A-4063-AAF4-AC0D4867BAE2}"/>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B7D2B9F9-5E33-4612-A714-AC3B6F6CC168}" type="slidenum">
              <a:rPr lang="zh-CN" altLang="en-US" sz="1200">
                <a:latin typeface="Times New Roman" panose="02020603050405020304" pitchFamily="18" charset="0"/>
              </a:rPr>
              <a:pPr/>
              <a:t>37</a:t>
            </a:fld>
            <a:endParaRPr lang="en-US" altLang="zh-CN" sz="120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A626DD47-ED30-4985-9786-ED34C8094AA8}"/>
              </a:ext>
            </a:extLst>
          </p:cNvPr>
          <p:cNvSpPr>
            <a:spLocks noGrp="1" noRot="1" noChangeAspect="1" noTextEdit="1"/>
          </p:cNvSpPr>
          <p:nvPr>
            <p:ph type="sldImg"/>
          </p:nvPr>
        </p:nvSpPr>
        <p:spPr>
          <a:ln/>
        </p:spPr>
      </p:sp>
      <p:sp>
        <p:nvSpPr>
          <p:cNvPr id="101379" name="Notes Placeholder 2">
            <a:extLst>
              <a:ext uri="{FF2B5EF4-FFF2-40B4-BE49-F238E27FC236}">
                <a16:creationId xmlns:a16="http://schemas.microsoft.com/office/drawing/2014/main" id="{A9FE668C-8A69-4086-89C5-BD6D5940DFF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101380" name="Slide Number Placeholder 3">
            <a:extLst>
              <a:ext uri="{FF2B5EF4-FFF2-40B4-BE49-F238E27FC236}">
                <a16:creationId xmlns:a16="http://schemas.microsoft.com/office/drawing/2014/main" id="{4F8CEB8A-B97D-4B41-B8E6-06B787841B2E}"/>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BB62D09A-5852-4A16-B08E-FE050FEE1886}" type="slidenum">
              <a:rPr lang="zh-CN" altLang="en-US" sz="1200">
                <a:latin typeface="Times New Roman" panose="02020603050405020304" pitchFamily="18" charset="0"/>
              </a:rPr>
              <a:pPr/>
              <a:t>38</a:t>
            </a:fld>
            <a:endParaRPr lang="en-US" altLang="zh-CN" sz="1200">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9CFF2016-D9DF-4D25-99E0-BB2931B807CA}"/>
              </a:ext>
            </a:extLst>
          </p:cNvPr>
          <p:cNvSpPr>
            <a:spLocks noGrp="1" noRot="1" noChangeAspect="1" noTextEdit="1"/>
          </p:cNvSpPr>
          <p:nvPr>
            <p:ph type="sldImg"/>
          </p:nvPr>
        </p:nvSpPr>
        <p:spPr>
          <a:ln/>
        </p:spPr>
      </p:sp>
      <p:sp>
        <p:nvSpPr>
          <p:cNvPr id="102403" name="Notes Placeholder 2">
            <a:extLst>
              <a:ext uri="{FF2B5EF4-FFF2-40B4-BE49-F238E27FC236}">
                <a16:creationId xmlns:a16="http://schemas.microsoft.com/office/drawing/2014/main" id="{53D8F9E9-6132-4875-AF9D-49B5A95BB55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102404" name="Slide Number Placeholder 3">
            <a:extLst>
              <a:ext uri="{FF2B5EF4-FFF2-40B4-BE49-F238E27FC236}">
                <a16:creationId xmlns:a16="http://schemas.microsoft.com/office/drawing/2014/main" id="{1FA77EB3-8394-4BE8-AAB1-D743E0F6CAA7}"/>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B1666879-3165-4DDC-AF40-74262C02F53B}" type="slidenum">
              <a:rPr lang="zh-CN" altLang="en-US" sz="1200">
                <a:latin typeface="Times New Roman" panose="02020603050405020304" pitchFamily="18" charset="0"/>
              </a:rPr>
              <a:pPr/>
              <a:t>39</a:t>
            </a:fld>
            <a:endParaRPr lang="en-US" altLang="zh-CN" sz="12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65252B12-582A-4EF0-B262-C3E70E4DDA2D}"/>
              </a:ext>
            </a:extLst>
          </p:cNvPr>
          <p:cNvSpPr>
            <a:spLocks noGrp="1" noRot="1" noChangeAspect="1" noTextEdit="1"/>
          </p:cNvSpPr>
          <p:nvPr>
            <p:ph type="sldImg"/>
          </p:nvPr>
        </p:nvSpPr>
        <p:spPr>
          <a:ln/>
        </p:spPr>
      </p:sp>
      <p:sp>
        <p:nvSpPr>
          <p:cNvPr id="63491" name="Notes Placeholder 2">
            <a:extLst>
              <a:ext uri="{FF2B5EF4-FFF2-40B4-BE49-F238E27FC236}">
                <a16:creationId xmlns:a16="http://schemas.microsoft.com/office/drawing/2014/main" id="{8FA34E7B-C68C-47C5-8C16-BD0B774CE0B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63492" name="Slide Number Placeholder 3">
            <a:extLst>
              <a:ext uri="{FF2B5EF4-FFF2-40B4-BE49-F238E27FC236}">
                <a16:creationId xmlns:a16="http://schemas.microsoft.com/office/drawing/2014/main" id="{E88FC107-5FF6-4CEF-9E16-D508011719AF}"/>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34906A62-B91F-489C-88CE-67EE8EE4769D}" type="slidenum">
              <a:rPr lang="zh-CN" altLang="en-US" sz="1200">
                <a:latin typeface="Times New Roman" panose="02020603050405020304" pitchFamily="18" charset="0"/>
              </a:rPr>
              <a:pPr/>
              <a:t>4</a:t>
            </a:fld>
            <a:endParaRPr lang="en-US" altLang="zh-CN" sz="1200">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F84F8F8F-3CE9-415B-940C-5D78117E0B5F}"/>
              </a:ext>
            </a:extLst>
          </p:cNvPr>
          <p:cNvSpPr>
            <a:spLocks noGrp="1" noRot="1" noChangeAspect="1" noTextEdit="1"/>
          </p:cNvSpPr>
          <p:nvPr>
            <p:ph type="sldImg"/>
          </p:nvPr>
        </p:nvSpPr>
        <p:spPr>
          <a:ln/>
        </p:spPr>
      </p:sp>
      <p:sp>
        <p:nvSpPr>
          <p:cNvPr id="103427" name="Notes Placeholder 2">
            <a:extLst>
              <a:ext uri="{FF2B5EF4-FFF2-40B4-BE49-F238E27FC236}">
                <a16:creationId xmlns:a16="http://schemas.microsoft.com/office/drawing/2014/main" id="{81EB7FB9-6856-4191-B5DB-431BB024098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103428" name="Slide Number Placeholder 3">
            <a:extLst>
              <a:ext uri="{FF2B5EF4-FFF2-40B4-BE49-F238E27FC236}">
                <a16:creationId xmlns:a16="http://schemas.microsoft.com/office/drawing/2014/main" id="{5BFBD049-D704-492F-8148-55966B3D628E}"/>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081D8658-B0A7-4D11-BF4C-F5E533354C85}" type="slidenum">
              <a:rPr lang="zh-CN" altLang="en-US" sz="1200">
                <a:latin typeface="Times New Roman" panose="02020603050405020304" pitchFamily="18" charset="0"/>
              </a:rPr>
              <a:pPr/>
              <a:t>40</a:t>
            </a:fld>
            <a:endParaRPr lang="en-US" altLang="zh-CN" sz="1200">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B866EF4D-6BFB-405A-9A15-6EFE16DB00BC}"/>
              </a:ext>
            </a:extLst>
          </p:cNvPr>
          <p:cNvSpPr>
            <a:spLocks noGrp="1" noRot="1" noChangeAspect="1" noTextEdit="1"/>
          </p:cNvSpPr>
          <p:nvPr>
            <p:ph type="sldImg"/>
          </p:nvPr>
        </p:nvSpPr>
        <p:spPr>
          <a:ln/>
        </p:spPr>
      </p:sp>
      <p:sp>
        <p:nvSpPr>
          <p:cNvPr id="104451" name="Notes Placeholder 2">
            <a:extLst>
              <a:ext uri="{FF2B5EF4-FFF2-40B4-BE49-F238E27FC236}">
                <a16:creationId xmlns:a16="http://schemas.microsoft.com/office/drawing/2014/main" id="{7E1CDCCE-352D-41D7-9083-1F7BA8B3716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104452" name="Slide Number Placeholder 3">
            <a:extLst>
              <a:ext uri="{FF2B5EF4-FFF2-40B4-BE49-F238E27FC236}">
                <a16:creationId xmlns:a16="http://schemas.microsoft.com/office/drawing/2014/main" id="{0663B6B1-032D-4765-83B0-11F7E1231060}"/>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933A19D5-F212-4F84-AF6C-7EDDCD5CCEA8}" type="slidenum">
              <a:rPr lang="zh-CN" altLang="en-US" sz="1200">
                <a:latin typeface="Times New Roman" panose="02020603050405020304" pitchFamily="18" charset="0"/>
              </a:rPr>
              <a:pPr/>
              <a:t>41</a:t>
            </a:fld>
            <a:endParaRPr lang="en-US" altLang="zh-CN" sz="1200">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CF81CD5E-1CFB-415F-BBA2-491D26B0FCC2}"/>
              </a:ext>
            </a:extLst>
          </p:cNvPr>
          <p:cNvSpPr>
            <a:spLocks noGrp="1" noRot="1" noChangeAspect="1" noTextEdit="1"/>
          </p:cNvSpPr>
          <p:nvPr>
            <p:ph type="sldImg"/>
          </p:nvPr>
        </p:nvSpPr>
        <p:spPr>
          <a:ln/>
        </p:spPr>
      </p:sp>
      <p:sp>
        <p:nvSpPr>
          <p:cNvPr id="105475" name="Notes Placeholder 2">
            <a:extLst>
              <a:ext uri="{FF2B5EF4-FFF2-40B4-BE49-F238E27FC236}">
                <a16:creationId xmlns:a16="http://schemas.microsoft.com/office/drawing/2014/main" id="{B7F3B54B-A96C-4AA4-9DF7-45A3C1F567F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105476" name="Slide Number Placeholder 3">
            <a:extLst>
              <a:ext uri="{FF2B5EF4-FFF2-40B4-BE49-F238E27FC236}">
                <a16:creationId xmlns:a16="http://schemas.microsoft.com/office/drawing/2014/main" id="{DBD72A28-1F3C-4D44-A7B6-0E74D25221EC}"/>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CE3714A9-CDA2-4CA1-A4D6-E3D88A64381D}" type="slidenum">
              <a:rPr lang="zh-CN" altLang="en-US" sz="1200">
                <a:latin typeface="Times New Roman" panose="02020603050405020304" pitchFamily="18" charset="0"/>
              </a:rPr>
              <a:pPr/>
              <a:t>42</a:t>
            </a:fld>
            <a:endParaRPr lang="en-US" altLang="zh-CN" sz="1200">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612B5A4A-504C-4574-8DDB-2926A91CC482}"/>
              </a:ext>
            </a:extLst>
          </p:cNvPr>
          <p:cNvSpPr>
            <a:spLocks noGrp="1" noRot="1" noChangeAspect="1" noTextEdit="1"/>
          </p:cNvSpPr>
          <p:nvPr>
            <p:ph type="sldImg"/>
          </p:nvPr>
        </p:nvSpPr>
        <p:spPr>
          <a:ln/>
        </p:spPr>
      </p:sp>
      <p:sp>
        <p:nvSpPr>
          <p:cNvPr id="106499" name="Notes Placeholder 2">
            <a:extLst>
              <a:ext uri="{FF2B5EF4-FFF2-40B4-BE49-F238E27FC236}">
                <a16:creationId xmlns:a16="http://schemas.microsoft.com/office/drawing/2014/main" id="{389AE494-6945-403D-AC8C-F3B671B79E7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106500" name="Slide Number Placeholder 3">
            <a:extLst>
              <a:ext uri="{FF2B5EF4-FFF2-40B4-BE49-F238E27FC236}">
                <a16:creationId xmlns:a16="http://schemas.microsoft.com/office/drawing/2014/main" id="{F3ACAEEE-647E-4B12-AE1D-B60A4AF01DAC}"/>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F7614FFF-0787-4989-9BE5-364FD18034DF}" type="slidenum">
              <a:rPr lang="zh-CN" altLang="en-US" sz="1200">
                <a:latin typeface="Times New Roman" panose="02020603050405020304" pitchFamily="18" charset="0"/>
              </a:rPr>
              <a:pPr/>
              <a:t>43</a:t>
            </a:fld>
            <a:endParaRPr lang="en-US" altLang="zh-CN" sz="1200">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A1D48120-95B4-4EBD-8331-D97417E15EDF}"/>
              </a:ext>
            </a:extLst>
          </p:cNvPr>
          <p:cNvSpPr>
            <a:spLocks noGrp="1" noRot="1" noChangeAspect="1" noTextEdit="1"/>
          </p:cNvSpPr>
          <p:nvPr>
            <p:ph type="sldImg"/>
          </p:nvPr>
        </p:nvSpPr>
        <p:spPr>
          <a:ln/>
        </p:spPr>
      </p:sp>
      <p:sp>
        <p:nvSpPr>
          <p:cNvPr id="107523" name="Notes Placeholder 2">
            <a:extLst>
              <a:ext uri="{FF2B5EF4-FFF2-40B4-BE49-F238E27FC236}">
                <a16:creationId xmlns:a16="http://schemas.microsoft.com/office/drawing/2014/main" id="{3BD80CC7-8B3C-48B4-AF7D-0C7AA9C6645B}"/>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107524" name="Slide Number Placeholder 3">
            <a:extLst>
              <a:ext uri="{FF2B5EF4-FFF2-40B4-BE49-F238E27FC236}">
                <a16:creationId xmlns:a16="http://schemas.microsoft.com/office/drawing/2014/main" id="{DA294935-71DC-4812-B6B5-8880A0E37AD8}"/>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A1187925-A8AE-4075-97E9-3493BCC9CA9A}" type="slidenum">
              <a:rPr lang="zh-CN" altLang="en-US" sz="1200">
                <a:latin typeface="Times New Roman" panose="02020603050405020304" pitchFamily="18" charset="0"/>
              </a:rPr>
              <a:pPr/>
              <a:t>44</a:t>
            </a:fld>
            <a:endParaRPr lang="en-US" altLang="zh-CN" sz="1200">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131F51A2-0DCF-4DE4-A897-B50C207DD437}"/>
              </a:ext>
            </a:extLst>
          </p:cNvPr>
          <p:cNvSpPr>
            <a:spLocks noGrp="1" noRot="1" noChangeAspect="1" noTextEdit="1"/>
          </p:cNvSpPr>
          <p:nvPr>
            <p:ph type="sldImg"/>
          </p:nvPr>
        </p:nvSpPr>
        <p:spPr>
          <a:ln/>
        </p:spPr>
      </p:sp>
      <p:sp>
        <p:nvSpPr>
          <p:cNvPr id="108547" name="Notes Placeholder 2">
            <a:extLst>
              <a:ext uri="{FF2B5EF4-FFF2-40B4-BE49-F238E27FC236}">
                <a16:creationId xmlns:a16="http://schemas.microsoft.com/office/drawing/2014/main" id="{5CD178A3-092A-477F-B71C-1BD1D9ED7AA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108548" name="Slide Number Placeholder 3">
            <a:extLst>
              <a:ext uri="{FF2B5EF4-FFF2-40B4-BE49-F238E27FC236}">
                <a16:creationId xmlns:a16="http://schemas.microsoft.com/office/drawing/2014/main" id="{0BFE5EFF-A80B-4785-A122-DA0077066F2A}"/>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C8DC7CDF-7FE1-449C-BF0B-B431FD4B9399}" type="slidenum">
              <a:rPr lang="zh-CN" altLang="en-US" sz="1200">
                <a:latin typeface="Times New Roman" panose="02020603050405020304" pitchFamily="18" charset="0"/>
              </a:rPr>
              <a:pPr/>
              <a:t>45</a:t>
            </a:fld>
            <a:endParaRPr lang="en-US" altLang="zh-CN" sz="1200">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6B758D2D-CE12-4912-8DAB-F8731FF58051}"/>
              </a:ext>
            </a:extLst>
          </p:cNvPr>
          <p:cNvSpPr>
            <a:spLocks noGrp="1" noRot="1" noChangeAspect="1" noTextEdit="1"/>
          </p:cNvSpPr>
          <p:nvPr>
            <p:ph type="sldImg"/>
          </p:nvPr>
        </p:nvSpPr>
        <p:spPr>
          <a:ln/>
        </p:spPr>
      </p:sp>
      <p:sp>
        <p:nvSpPr>
          <p:cNvPr id="109571" name="Notes Placeholder 2">
            <a:extLst>
              <a:ext uri="{FF2B5EF4-FFF2-40B4-BE49-F238E27FC236}">
                <a16:creationId xmlns:a16="http://schemas.microsoft.com/office/drawing/2014/main" id="{0DFD8F75-7EDB-4B47-89CA-49A60EF6ECF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109572" name="Slide Number Placeholder 3">
            <a:extLst>
              <a:ext uri="{FF2B5EF4-FFF2-40B4-BE49-F238E27FC236}">
                <a16:creationId xmlns:a16="http://schemas.microsoft.com/office/drawing/2014/main" id="{296C9C40-A91E-4AA9-BA23-AA964024C012}"/>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5D5BE147-F725-421A-8FCC-687F65F3DD38}" type="slidenum">
              <a:rPr lang="zh-CN" altLang="en-US" sz="1200">
                <a:latin typeface="Times New Roman" panose="02020603050405020304" pitchFamily="18" charset="0"/>
              </a:rPr>
              <a:pPr/>
              <a:t>46</a:t>
            </a:fld>
            <a:endParaRPr lang="en-US" altLang="zh-CN" sz="1200">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42D98335-FBD1-47CC-872A-45C2FE2CAB76}"/>
              </a:ext>
            </a:extLst>
          </p:cNvPr>
          <p:cNvSpPr>
            <a:spLocks noGrp="1" noRot="1" noChangeAspect="1" noTextEdit="1"/>
          </p:cNvSpPr>
          <p:nvPr>
            <p:ph type="sldImg"/>
          </p:nvPr>
        </p:nvSpPr>
        <p:spPr>
          <a:ln/>
        </p:spPr>
      </p:sp>
      <p:sp>
        <p:nvSpPr>
          <p:cNvPr id="110595" name="Notes Placeholder 2">
            <a:extLst>
              <a:ext uri="{FF2B5EF4-FFF2-40B4-BE49-F238E27FC236}">
                <a16:creationId xmlns:a16="http://schemas.microsoft.com/office/drawing/2014/main" id="{D699CDF5-21DD-45EF-A511-C40B55F0B82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110596" name="Slide Number Placeholder 3">
            <a:extLst>
              <a:ext uri="{FF2B5EF4-FFF2-40B4-BE49-F238E27FC236}">
                <a16:creationId xmlns:a16="http://schemas.microsoft.com/office/drawing/2014/main" id="{F42523B2-52B9-4152-89DB-26D3E0800016}"/>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3D78812B-3609-4195-8DCE-4FF3059D5FCE}" type="slidenum">
              <a:rPr lang="zh-CN" altLang="en-US" sz="1200">
                <a:latin typeface="Times New Roman" panose="02020603050405020304" pitchFamily="18" charset="0"/>
              </a:rPr>
              <a:pPr/>
              <a:t>47</a:t>
            </a:fld>
            <a:endParaRPr lang="en-US" altLang="zh-CN" sz="1200">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4D25B3F0-EED0-45C7-901B-C6B4E634F18E}"/>
              </a:ext>
            </a:extLst>
          </p:cNvPr>
          <p:cNvSpPr>
            <a:spLocks noGrp="1" noRot="1" noChangeAspect="1" noTextEdit="1"/>
          </p:cNvSpPr>
          <p:nvPr>
            <p:ph type="sldImg"/>
          </p:nvPr>
        </p:nvSpPr>
        <p:spPr>
          <a:ln/>
        </p:spPr>
      </p:sp>
      <p:sp>
        <p:nvSpPr>
          <p:cNvPr id="111619" name="Notes Placeholder 2">
            <a:extLst>
              <a:ext uri="{FF2B5EF4-FFF2-40B4-BE49-F238E27FC236}">
                <a16:creationId xmlns:a16="http://schemas.microsoft.com/office/drawing/2014/main" id="{54A42791-4001-4C0F-BAC7-37F23EEE833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111620" name="Slide Number Placeholder 3">
            <a:extLst>
              <a:ext uri="{FF2B5EF4-FFF2-40B4-BE49-F238E27FC236}">
                <a16:creationId xmlns:a16="http://schemas.microsoft.com/office/drawing/2014/main" id="{B2113970-0967-40C5-B630-962CCF391535}"/>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7675F419-096C-4630-80C9-CE44C610A4AD}" type="slidenum">
              <a:rPr lang="zh-CN" altLang="en-US" sz="1200">
                <a:latin typeface="Times New Roman" panose="02020603050405020304" pitchFamily="18" charset="0"/>
              </a:rPr>
              <a:pPr/>
              <a:t>48</a:t>
            </a:fld>
            <a:endParaRPr lang="en-US" altLang="zh-CN" sz="1200">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DF8B963C-4014-49E6-A336-C260C8864FEC}"/>
              </a:ext>
            </a:extLst>
          </p:cNvPr>
          <p:cNvSpPr>
            <a:spLocks noGrp="1" noRot="1" noChangeAspect="1" noTextEdit="1"/>
          </p:cNvSpPr>
          <p:nvPr>
            <p:ph type="sldImg"/>
          </p:nvPr>
        </p:nvSpPr>
        <p:spPr>
          <a:ln/>
        </p:spPr>
      </p:sp>
      <p:sp>
        <p:nvSpPr>
          <p:cNvPr id="112643" name="Notes Placeholder 2">
            <a:extLst>
              <a:ext uri="{FF2B5EF4-FFF2-40B4-BE49-F238E27FC236}">
                <a16:creationId xmlns:a16="http://schemas.microsoft.com/office/drawing/2014/main" id="{26F43750-FE48-4FAE-9C3A-2D46936F24E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112644" name="Slide Number Placeholder 3">
            <a:extLst>
              <a:ext uri="{FF2B5EF4-FFF2-40B4-BE49-F238E27FC236}">
                <a16:creationId xmlns:a16="http://schemas.microsoft.com/office/drawing/2014/main" id="{0408C086-8714-496F-92F3-69E2EB7A204F}"/>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8256241C-1BDE-44C9-96A9-1F01BF078822}" type="slidenum">
              <a:rPr lang="zh-CN" altLang="en-US" sz="1200">
                <a:latin typeface="Times New Roman" panose="02020603050405020304" pitchFamily="18" charset="0"/>
              </a:rPr>
              <a:pPr/>
              <a:t>49</a:t>
            </a:fld>
            <a:endParaRPr lang="en-US" altLang="zh-CN" sz="12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E25D86C7-5A21-4CDE-823F-15BF49ABED50}"/>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id="{B6F8D2C7-048E-4280-B7E1-FBD92CF9E20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64516" name="Slide Number Placeholder 3">
            <a:extLst>
              <a:ext uri="{FF2B5EF4-FFF2-40B4-BE49-F238E27FC236}">
                <a16:creationId xmlns:a16="http://schemas.microsoft.com/office/drawing/2014/main" id="{659C86EE-9345-46BF-B60E-F909293E4B46}"/>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C436A87C-2F0A-4E2C-B260-1BF7BC07D5F5}" type="slidenum">
              <a:rPr lang="zh-CN" altLang="en-US" sz="1200">
                <a:latin typeface="Times New Roman" panose="02020603050405020304" pitchFamily="18" charset="0"/>
              </a:rPr>
              <a:pPr/>
              <a:t>5</a:t>
            </a:fld>
            <a:endParaRPr lang="en-US" altLang="zh-CN" sz="120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0BA3AC06-F40D-4998-8B8E-78FA274848B4}"/>
              </a:ext>
            </a:extLst>
          </p:cNvPr>
          <p:cNvSpPr>
            <a:spLocks noGrp="1" noRot="1" noChangeAspect="1" noTextEdit="1"/>
          </p:cNvSpPr>
          <p:nvPr>
            <p:ph type="sldImg"/>
          </p:nvPr>
        </p:nvSpPr>
        <p:spPr>
          <a:ln/>
        </p:spPr>
      </p:sp>
      <p:sp>
        <p:nvSpPr>
          <p:cNvPr id="113667" name="Notes Placeholder 2">
            <a:extLst>
              <a:ext uri="{FF2B5EF4-FFF2-40B4-BE49-F238E27FC236}">
                <a16:creationId xmlns:a16="http://schemas.microsoft.com/office/drawing/2014/main" id="{60995D33-0DA3-4916-BEB8-8F7269EA117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113668" name="Slide Number Placeholder 3">
            <a:extLst>
              <a:ext uri="{FF2B5EF4-FFF2-40B4-BE49-F238E27FC236}">
                <a16:creationId xmlns:a16="http://schemas.microsoft.com/office/drawing/2014/main" id="{9DAC2FF5-61B8-459E-835A-609C21AE9014}"/>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E903A443-85DA-4C40-8389-16820A4DF173}" type="slidenum">
              <a:rPr lang="zh-CN" altLang="en-US" sz="1200">
                <a:latin typeface="Times New Roman" panose="02020603050405020304" pitchFamily="18" charset="0"/>
              </a:rPr>
              <a:pPr/>
              <a:t>50</a:t>
            </a:fld>
            <a:endParaRPr lang="en-US" altLang="zh-CN" sz="1200">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12F3CB65-F9E8-4D97-AA4E-387D9DC4E19D}"/>
              </a:ext>
            </a:extLst>
          </p:cNvPr>
          <p:cNvSpPr>
            <a:spLocks noGrp="1" noRot="1" noChangeAspect="1" noTextEdit="1"/>
          </p:cNvSpPr>
          <p:nvPr>
            <p:ph type="sldImg"/>
          </p:nvPr>
        </p:nvSpPr>
        <p:spPr>
          <a:ln/>
        </p:spPr>
      </p:sp>
      <p:sp>
        <p:nvSpPr>
          <p:cNvPr id="114691" name="Notes Placeholder 2">
            <a:extLst>
              <a:ext uri="{FF2B5EF4-FFF2-40B4-BE49-F238E27FC236}">
                <a16:creationId xmlns:a16="http://schemas.microsoft.com/office/drawing/2014/main" id="{4087778B-948F-40BB-8E77-F5F06850C6B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114692" name="Slide Number Placeholder 3">
            <a:extLst>
              <a:ext uri="{FF2B5EF4-FFF2-40B4-BE49-F238E27FC236}">
                <a16:creationId xmlns:a16="http://schemas.microsoft.com/office/drawing/2014/main" id="{B80CDCB3-1FEF-436E-A518-B74CBE68E29E}"/>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EC21540C-247E-4104-811B-8F15CAA1F714}" type="slidenum">
              <a:rPr lang="zh-CN" altLang="en-US" sz="1200">
                <a:latin typeface="Times New Roman" panose="02020603050405020304" pitchFamily="18" charset="0"/>
              </a:rPr>
              <a:pPr/>
              <a:t>51</a:t>
            </a:fld>
            <a:endParaRPr lang="en-US" altLang="zh-CN" sz="1200">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BD7ADC33-2787-4C1B-9396-9A11B2FBEA8B}"/>
              </a:ext>
            </a:extLst>
          </p:cNvPr>
          <p:cNvSpPr>
            <a:spLocks noGrp="1" noRot="1" noChangeAspect="1" noTextEdit="1"/>
          </p:cNvSpPr>
          <p:nvPr>
            <p:ph type="sldImg"/>
          </p:nvPr>
        </p:nvSpPr>
        <p:spPr>
          <a:ln/>
        </p:spPr>
      </p:sp>
      <p:sp>
        <p:nvSpPr>
          <p:cNvPr id="115715" name="Notes Placeholder 2">
            <a:extLst>
              <a:ext uri="{FF2B5EF4-FFF2-40B4-BE49-F238E27FC236}">
                <a16:creationId xmlns:a16="http://schemas.microsoft.com/office/drawing/2014/main" id="{6FE11CEC-5C1C-400D-ADCF-46050E126AF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115716" name="Slide Number Placeholder 3">
            <a:extLst>
              <a:ext uri="{FF2B5EF4-FFF2-40B4-BE49-F238E27FC236}">
                <a16:creationId xmlns:a16="http://schemas.microsoft.com/office/drawing/2014/main" id="{66DF14A7-6EDD-4D98-B447-E5803B6822E3}"/>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4906DF69-EED3-4055-905A-4F0B3AE4BE2E}" type="slidenum">
              <a:rPr lang="zh-CN" altLang="en-US" sz="1200">
                <a:latin typeface="Times New Roman" panose="02020603050405020304" pitchFamily="18" charset="0"/>
              </a:rPr>
              <a:pPr/>
              <a:t>52</a:t>
            </a:fld>
            <a:endParaRPr lang="en-US" altLang="zh-CN" sz="1200">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2DE35C6A-20C3-47FF-8F72-D24657F0A014}"/>
              </a:ext>
            </a:extLst>
          </p:cNvPr>
          <p:cNvSpPr>
            <a:spLocks noGrp="1" noRot="1" noChangeAspect="1" noTextEdit="1"/>
          </p:cNvSpPr>
          <p:nvPr>
            <p:ph type="sldImg"/>
          </p:nvPr>
        </p:nvSpPr>
        <p:spPr>
          <a:ln/>
        </p:spPr>
      </p:sp>
      <p:sp>
        <p:nvSpPr>
          <p:cNvPr id="116739" name="Notes Placeholder 2">
            <a:extLst>
              <a:ext uri="{FF2B5EF4-FFF2-40B4-BE49-F238E27FC236}">
                <a16:creationId xmlns:a16="http://schemas.microsoft.com/office/drawing/2014/main" id="{1887EE8D-D14B-41C9-926E-85A64183CE9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116740" name="Slide Number Placeholder 3">
            <a:extLst>
              <a:ext uri="{FF2B5EF4-FFF2-40B4-BE49-F238E27FC236}">
                <a16:creationId xmlns:a16="http://schemas.microsoft.com/office/drawing/2014/main" id="{D84BF7D8-7103-448A-92FC-2EE06C90CF04}"/>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DF5A8620-D399-4A86-A102-47E4E4EFB5FB}" type="slidenum">
              <a:rPr lang="zh-CN" altLang="en-US" sz="1200">
                <a:latin typeface="Times New Roman" panose="02020603050405020304" pitchFamily="18" charset="0"/>
              </a:rPr>
              <a:pPr/>
              <a:t>53</a:t>
            </a:fld>
            <a:endParaRPr lang="en-US" altLang="zh-CN" sz="12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7BEB191B-933E-48B5-8C38-C4D8C657BE30}"/>
              </a:ext>
            </a:extLst>
          </p:cNvPr>
          <p:cNvSpPr>
            <a:spLocks noGrp="1" noRot="1" noChangeAspect="1" noTextEdit="1"/>
          </p:cNvSpPr>
          <p:nvPr>
            <p:ph type="sldImg"/>
          </p:nvPr>
        </p:nvSpPr>
        <p:spPr>
          <a:ln/>
        </p:spPr>
      </p:sp>
      <p:sp>
        <p:nvSpPr>
          <p:cNvPr id="65539" name="Notes Placeholder 2">
            <a:extLst>
              <a:ext uri="{FF2B5EF4-FFF2-40B4-BE49-F238E27FC236}">
                <a16:creationId xmlns:a16="http://schemas.microsoft.com/office/drawing/2014/main" id="{841E3FD6-7816-480E-8C83-E60797F4E69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65540" name="Slide Number Placeholder 3">
            <a:extLst>
              <a:ext uri="{FF2B5EF4-FFF2-40B4-BE49-F238E27FC236}">
                <a16:creationId xmlns:a16="http://schemas.microsoft.com/office/drawing/2014/main" id="{5A39CE4B-99CC-43FE-BAD9-F344E908CEB2}"/>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293F782A-E428-4C73-96C0-D4D0F0A9DD79}" type="slidenum">
              <a:rPr lang="zh-CN" altLang="en-US" sz="1200">
                <a:latin typeface="Times New Roman" panose="02020603050405020304" pitchFamily="18" charset="0"/>
              </a:rPr>
              <a:pPr/>
              <a:t>6</a:t>
            </a:fld>
            <a:endParaRPr lang="en-US" altLang="zh-CN" sz="12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7629B413-84A3-452A-AD32-3A97155CE2C0}"/>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93281E6E-508B-45D3-BCD7-DC976EBCB33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66564" name="Slide Number Placeholder 3">
            <a:extLst>
              <a:ext uri="{FF2B5EF4-FFF2-40B4-BE49-F238E27FC236}">
                <a16:creationId xmlns:a16="http://schemas.microsoft.com/office/drawing/2014/main" id="{7133CE03-B844-448D-A4A9-ED89C62A0D21}"/>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476ED028-23E1-412F-9577-EA512E4EAA2A}" type="slidenum">
              <a:rPr lang="zh-CN" altLang="en-US" sz="1200">
                <a:latin typeface="Times New Roman" panose="02020603050405020304" pitchFamily="18" charset="0"/>
              </a:rPr>
              <a:pPr/>
              <a:t>7</a:t>
            </a:fld>
            <a:endParaRPr lang="en-US" altLang="zh-CN" sz="12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38B4E390-ABA1-458F-A7F8-5030603FA79F}"/>
              </a:ext>
            </a:extLst>
          </p:cNvPr>
          <p:cNvSpPr>
            <a:spLocks noGrp="1" noRot="1" noChangeAspect="1" noTextEdit="1"/>
          </p:cNvSpPr>
          <p:nvPr>
            <p:ph type="sldImg"/>
          </p:nvPr>
        </p:nvSpPr>
        <p:spPr>
          <a:ln/>
        </p:spPr>
      </p:sp>
      <p:sp>
        <p:nvSpPr>
          <p:cNvPr id="67587" name="Notes Placeholder 2">
            <a:extLst>
              <a:ext uri="{FF2B5EF4-FFF2-40B4-BE49-F238E27FC236}">
                <a16:creationId xmlns:a16="http://schemas.microsoft.com/office/drawing/2014/main" id="{7BA84E9E-8296-4E36-BAB9-4F315227912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67588" name="Slide Number Placeholder 3">
            <a:extLst>
              <a:ext uri="{FF2B5EF4-FFF2-40B4-BE49-F238E27FC236}">
                <a16:creationId xmlns:a16="http://schemas.microsoft.com/office/drawing/2014/main" id="{2C5FD6F8-1ABD-4575-AFC3-4F69DA6D77F3}"/>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A762A4D2-355C-4F4C-8BBD-7470604CEB17}" type="slidenum">
              <a:rPr lang="zh-CN" altLang="en-US" sz="1200">
                <a:latin typeface="Times New Roman" panose="02020603050405020304" pitchFamily="18" charset="0"/>
              </a:rPr>
              <a:pPr/>
              <a:t>8</a:t>
            </a:fld>
            <a:endParaRPr lang="en-US" altLang="zh-CN" sz="12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28602FF8-85E2-4016-AEC1-4AAFCF3517A8}"/>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id="{855B3473-AA10-4C82-9CDC-189D233AE81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a:p>
        </p:txBody>
      </p:sp>
      <p:sp>
        <p:nvSpPr>
          <p:cNvPr id="69636" name="Slide Number Placeholder 3">
            <a:extLst>
              <a:ext uri="{FF2B5EF4-FFF2-40B4-BE49-F238E27FC236}">
                <a16:creationId xmlns:a16="http://schemas.microsoft.com/office/drawing/2014/main" id="{D2BA3A53-D3AD-4EB5-83E5-4EF6FFF650F9}"/>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5F02C073-04B9-47CA-BA28-85DB779EDCC9}" type="slidenum">
              <a:rPr lang="zh-CN" altLang="en-US" sz="1200">
                <a:latin typeface="Times New Roman" panose="02020603050405020304" pitchFamily="18" charset="0"/>
              </a:rPr>
              <a:pPr/>
              <a:t>9</a:t>
            </a:fld>
            <a:endParaRPr lang="en-US" altLang="zh-CN" sz="12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CD85BC6E-F01F-4A00-84B2-F93150D5F3C5}"/>
              </a:ext>
            </a:extLst>
          </p:cNvPr>
          <p:cNvSpPr>
            <a:spLocks noGrp="1" noChangeArrowheads="1"/>
          </p:cNvSpPr>
          <p:nvPr>
            <p:ph type="sldNum" sz="quarter" idx="10"/>
          </p:nvPr>
        </p:nvSpPr>
        <p:spPr>
          <a:ln/>
        </p:spPr>
        <p:txBody>
          <a:bodyPr/>
          <a:lstStyle>
            <a:lvl1pPr>
              <a:defRPr/>
            </a:lvl1pPr>
          </a:lstStyle>
          <a:p>
            <a:fld id="{D2E506E0-1DBE-4855-90C8-F960DBC0A5B5}" type="slidenum">
              <a:rPr lang="zh-CN" altLang="en-US"/>
              <a:pPr/>
              <a:t>‹#›</a:t>
            </a:fld>
            <a:endParaRPr lang="en-US" altLang="zh-CN"/>
          </a:p>
        </p:txBody>
      </p:sp>
      <p:sp>
        <p:nvSpPr>
          <p:cNvPr id="5" name="Rectangle 9">
            <a:extLst>
              <a:ext uri="{FF2B5EF4-FFF2-40B4-BE49-F238E27FC236}">
                <a16:creationId xmlns:a16="http://schemas.microsoft.com/office/drawing/2014/main" id="{4750827A-3411-4261-B191-AA1D6E07C02D}"/>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39046361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EEF0B19-7F57-4AC6-913C-0C5C3C1B8C7F}"/>
              </a:ext>
            </a:extLst>
          </p:cNvPr>
          <p:cNvSpPr>
            <a:spLocks noGrp="1" noChangeArrowheads="1"/>
          </p:cNvSpPr>
          <p:nvPr>
            <p:ph type="sldNum" sz="quarter" idx="10"/>
          </p:nvPr>
        </p:nvSpPr>
        <p:spPr>
          <a:ln/>
        </p:spPr>
        <p:txBody>
          <a:bodyPr/>
          <a:lstStyle>
            <a:lvl1pPr>
              <a:defRPr/>
            </a:lvl1pPr>
          </a:lstStyle>
          <a:p>
            <a:fld id="{95F26976-DFF5-4F24-8520-57D46641EF4C}" type="slidenum">
              <a:rPr lang="zh-CN" altLang="en-US"/>
              <a:pPr/>
              <a:t>‹#›</a:t>
            </a:fld>
            <a:endParaRPr lang="en-US" altLang="zh-CN"/>
          </a:p>
        </p:txBody>
      </p:sp>
      <p:sp>
        <p:nvSpPr>
          <p:cNvPr id="5" name="Rectangle 9">
            <a:extLst>
              <a:ext uri="{FF2B5EF4-FFF2-40B4-BE49-F238E27FC236}">
                <a16:creationId xmlns:a16="http://schemas.microsoft.com/office/drawing/2014/main" id="{51732048-CB99-4BF0-A46F-6F1D73874E5A}"/>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362940115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0975" y="422275"/>
            <a:ext cx="1947863" cy="5618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22275"/>
            <a:ext cx="5692775" cy="5618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B03A8079-002E-4611-AE1C-CCF3E1D9E64E}"/>
              </a:ext>
            </a:extLst>
          </p:cNvPr>
          <p:cNvSpPr>
            <a:spLocks noGrp="1" noChangeArrowheads="1"/>
          </p:cNvSpPr>
          <p:nvPr>
            <p:ph type="sldNum" sz="quarter" idx="10"/>
          </p:nvPr>
        </p:nvSpPr>
        <p:spPr>
          <a:ln/>
        </p:spPr>
        <p:txBody>
          <a:bodyPr/>
          <a:lstStyle>
            <a:lvl1pPr>
              <a:defRPr/>
            </a:lvl1pPr>
          </a:lstStyle>
          <a:p>
            <a:fld id="{3349F189-412E-4CCB-89B0-39D8C30D0FE7}" type="slidenum">
              <a:rPr lang="zh-CN" altLang="en-US"/>
              <a:pPr/>
              <a:t>‹#›</a:t>
            </a:fld>
            <a:endParaRPr lang="en-US" altLang="zh-CN"/>
          </a:p>
        </p:txBody>
      </p:sp>
      <p:sp>
        <p:nvSpPr>
          <p:cNvPr id="5" name="Rectangle 9">
            <a:extLst>
              <a:ext uri="{FF2B5EF4-FFF2-40B4-BE49-F238E27FC236}">
                <a16:creationId xmlns:a16="http://schemas.microsoft.com/office/drawing/2014/main" id="{219F5D37-F767-4F44-8734-AEEF33E6A6D8}"/>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13403531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706438" y="422275"/>
            <a:ext cx="7772400" cy="838200"/>
          </a:xfrm>
        </p:spPr>
        <p:txBody>
          <a:bodyPr/>
          <a:lstStyle/>
          <a:p>
            <a:r>
              <a:rPr lang="en-US"/>
              <a:t>Click to edit Master title style</a:t>
            </a:r>
          </a:p>
        </p:txBody>
      </p:sp>
      <p:sp>
        <p:nvSpPr>
          <p:cNvPr id="3" name="Text Placeholder 2"/>
          <p:cNvSpPr>
            <a:spLocks noGrp="1"/>
          </p:cNvSpPr>
          <p:nvPr>
            <p:ph type="body" sz="half" idx="1"/>
          </p:nvPr>
        </p:nvSpPr>
        <p:spPr>
          <a:xfrm>
            <a:off x="685800" y="1365250"/>
            <a:ext cx="3810000" cy="4675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365250"/>
            <a:ext cx="3810000" cy="4675188"/>
          </a:xfrm>
        </p:spPr>
        <p:txBody>
          <a:bodyPr/>
          <a:lstStyle/>
          <a:p>
            <a:pPr lvl="0"/>
            <a:endParaRPr lang="en-US" noProof="0"/>
          </a:p>
        </p:txBody>
      </p:sp>
      <p:sp>
        <p:nvSpPr>
          <p:cNvPr id="5" name="Rectangle 5">
            <a:extLst>
              <a:ext uri="{FF2B5EF4-FFF2-40B4-BE49-F238E27FC236}">
                <a16:creationId xmlns:a16="http://schemas.microsoft.com/office/drawing/2014/main" id="{3CC7F15B-97D8-4AB6-A620-385FB1359578}"/>
              </a:ext>
            </a:extLst>
          </p:cNvPr>
          <p:cNvSpPr>
            <a:spLocks noGrp="1" noChangeArrowheads="1"/>
          </p:cNvSpPr>
          <p:nvPr>
            <p:ph type="sldNum" sz="quarter" idx="10"/>
          </p:nvPr>
        </p:nvSpPr>
        <p:spPr>
          <a:ln/>
        </p:spPr>
        <p:txBody>
          <a:bodyPr/>
          <a:lstStyle>
            <a:lvl1pPr>
              <a:defRPr/>
            </a:lvl1pPr>
          </a:lstStyle>
          <a:p>
            <a:fld id="{B50C87E2-6B70-4173-8080-CC254FA1B532}" type="slidenum">
              <a:rPr lang="zh-CN" altLang="en-US"/>
              <a:pPr/>
              <a:t>‹#›</a:t>
            </a:fld>
            <a:endParaRPr lang="en-US" altLang="zh-CN"/>
          </a:p>
        </p:txBody>
      </p:sp>
      <p:sp>
        <p:nvSpPr>
          <p:cNvPr id="6" name="Rectangle 9">
            <a:extLst>
              <a:ext uri="{FF2B5EF4-FFF2-40B4-BE49-F238E27FC236}">
                <a16:creationId xmlns:a16="http://schemas.microsoft.com/office/drawing/2014/main" id="{2DCFFE9A-B6B3-4E3C-A80D-E2B16159824A}"/>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47228139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0BCB51B6-2D10-483F-B0A7-3AB05895394E}"/>
              </a:ext>
            </a:extLst>
          </p:cNvPr>
          <p:cNvSpPr>
            <a:spLocks noGrp="1" noChangeArrowheads="1"/>
          </p:cNvSpPr>
          <p:nvPr>
            <p:ph type="sldNum" sz="quarter" idx="10"/>
          </p:nvPr>
        </p:nvSpPr>
        <p:spPr>
          <a:ln/>
        </p:spPr>
        <p:txBody>
          <a:bodyPr/>
          <a:lstStyle>
            <a:lvl1pPr>
              <a:defRPr/>
            </a:lvl1pPr>
          </a:lstStyle>
          <a:p>
            <a:fld id="{E950C58C-8613-4A7C-8B83-4CB1EC43DB3E}" type="slidenum">
              <a:rPr lang="zh-CN" altLang="en-US"/>
              <a:pPr/>
              <a:t>‹#›</a:t>
            </a:fld>
            <a:endParaRPr lang="en-US" altLang="zh-CN"/>
          </a:p>
        </p:txBody>
      </p:sp>
      <p:sp>
        <p:nvSpPr>
          <p:cNvPr id="5" name="Rectangle 9">
            <a:extLst>
              <a:ext uri="{FF2B5EF4-FFF2-40B4-BE49-F238E27FC236}">
                <a16:creationId xmlns:a16="http://schemas.microsoft.com/office/drawing/2014/main" id="{83850303-DFE6-4BAC-9DA2-E99BDD9C539E}"/>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23355813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621DCF0A-998C-4184-892C-BABFB50472AA}"/>
              </a:ext>
            </a:extLst>
          </p:cNvPr>
          <p:cNvSpPr>
            <a:spLocks noGrp="1" noChangeArrowheads="1"/>
          </p:cNvSpPr>
          <p:nvPr>
            <p:ph type="sldNum" sz="quarter" idx="10"/>
          </p:nvPr>
        </p:nvSpPr>
        <p:spPr>
          <a:ln/>
        </p:spPr>
        <p:txBody>
          <a:bodyPr/>
          <a:lstStyle>
            <a:lvl1pPr>
              <a:defRPr/>
            </a:lvl1pPr>
          </a:lstStyle>
          <a:p>
            <a:fld id="{29830781-71B4-4EC9-B542-772B7B08D8E7}" type="slidenum">
              <a:rPr lang="zh-CN" altLang="en-US"/>
              <a:pPr/>
              <a:t>‹#›</a:t>
            </a:fld>
            <a:endParaRPr lang="en-US" altLang="zh-CN"/>
          </a:p>
        </p:txBody>
      </p:sp>
      <p:sp>
        <p:nvSpPr>
          <p:cNvPr id="5" name="Rectangle 9">
            <a:extLst>
              <a:ext uri="{FF2B5EF4-FFF2-40B4-BE49-F238E27FC236}">
                <a16:creationId xmlns:a16="http://schemas.microsoft.com/office/drawing/2014/main" id="{DDD198D8-30A0-448F-ACBC-2F586F4FB541}"/>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54784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65250"/>
            <a:ext cx="3810000" cy="4675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65250"/>
            <a:ext cx="3810000" cy="4675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1ED6F43D-5336-4B16-92BF-1BAC08B81077}"/>
              </a:ext>
            </a:extLst>
          </p:cNvPr>
          <p:cNvSpPr>
            <a:spLocks noGrp="1" noChangeArrowheads="1"/>
          </p:cNvSpPr>
          <p:nvPr>
            <p:ph type="sldNum" sz="quarter" idx="10"/>
          </p:nvPr>
        </p:nvSpPr>
        <p:spPr>
          <a:ln/>
        </p:spPr>
        <p:txBody>
          <a:bodyPr/>
          <a:lstStyle>
            <a:lvl1pPr>
              <a:defRPr/>
            </a:lvl1pPr>
          </a:lstStyle>
          <a:p>
            <a:fld id="{E8C22A37-C017-4BDD-8826-6E3988380D72}" type="slidenum">
              <a:rPr lang="zh-CN" altLang="en-US"/>
              <a:pPr/>
              <a:t>‹#›</a:t>
            </a:fld>
            <a:endParaRPr lang="en-US" altLang="zh-CN"/>
          </a:p>
        </p:txBody>
      </p:sp>
      <p:sp>
        <p:nvSpPr>
          <p:cNvPr id="6" name="Rectangle 9">
            <a:extLst>
              <a:ext uri="{FF2B5EF4-FFF2-40B4-BE49-F238E27FC236}">
                <a16:creationId xmlns:a16="http://schemas.microsoft.com/office/drawing/2014/main" id="{892C15A7-B75F-4B0D-83E7-2F9645FBB041}"/>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19269083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14894E1D-C238-4FA0-B502-15B04BF5EC6E}"/>
              </a:ext>
            </a:extLst>
          </p:cNvPr>
          <p:cNvSpPr>
            <a:spLocks noGrp="1" noChangeArrowheads="1"/>
          </p:cNvSpPr>
          <p:nvPr>
            <p:ph type="sldNum" sz="quarter" idx="10"/>
          </p:nvPr>
        </p:nvSpPr>
        <p:spPr>
          <a:ln/>
        </p:spPr>
        <p:txBody>
          <a:bodyPr/>
          <a:lstStyle>
            <a:lvl1pPr>
              <a:defRPr/>
            </a:lvl1pPr>
          </a:lstStyle>
          <a:p>
            <a:fld id="{DD2764BE-FA41-4FE3-A854-8C0A6939DB48}" type="slidenum">
              <a:rPr lang="zh-CN" altLang="en-US"/>
              <a:pPr/>
              <a:t>‹#›</a:t>
            </a:fld>
            <a:endParaRPr lang="en-US" altLang="zh-CN"/>
          </a:p>
        </p:txBody>
      </p:sp>
      <p:sp>
        <p:nvSpPr>
          <p:cNvPr id="8" name="Rectangle 9">
            <a:extLst>
              <a:ext uri="{FF2B5EF4-FFF2-40B4-BE49-F238E27FC236}">
                <a16:creationId xmlns:a16="http://schemas.microsoft.com/office/drawing/2014/main" id="{215F7217-7421-400B-9786-0AC5C3D453A7}"/>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12646960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8BF437EA-8F82-4415-9D43-89228889536F}"/>
              </a:ext>
            </a:extLst>
          </p:cNvPr>
          <p:cNvSpPr>
            <a:spLocks noGrp="1" noChangeArrowheads="1"/>
          </p:cNvSpPr>
          <p:nvPr>
            <p:ph type="sldNum" sz="quarter" idx="10"/>
          </p:nvPr>
        </p:nvSpPr>
        <p:spPr>
          <a:ln/>
        </p:spPr>
        <p:txBody>
          <a:bodyPr/>
          <a:lstStyle>
            <a:lvl1pPr>
              <a:defRPr/>
            </a:lvl1pPr>
          </a:lstStyle>
          <a:p>
            <a:fld id="{7E6AA487-DC4E-4D5B-B9DC-8D0E88371761}" type="slidenum">
              <a:rPr lang="zh-CN" altLang="en-US"/>
              <a:pPr/>
              <a:t>‹#›</a:t>
            </a:fld>
            <a:endParaRPr lang="en-US" altLang="zh-CN"/>
          </a:p>
        </p:txBody>
      </p:sp>
      <p:sp>
        <p:nvSpPr>
          <p:cNvPr id="4" name="Rectangle 9">
            <a:extLst>
              <a:ext uri="{FF2B5EF4-FFF2-40B4-BE49-F238E27FC236}">
                <a16:creationId xmlns:a16="http://schemas.microsoft.com/office/drawing/2014/main" id="{318D41BB-4414-42E8-8906-F9C2564055C4}"/>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106265166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F97989F-3D35-45D6-A0CA-5D2BF02CFE41}"/>
              </a:ext>
            </a:extLst>
          </p:cNvPr>
          <p:cNvSpPr>
            <a:spLocks noGrp="1" noChangeArrowheads="1"/>
          </p:cNvSpPr>
          <p:nvPr>
            <p:ph type="sldNum" sz="quarter" idx="10"/>
          </p:nvPr>
        </p:nvSpPr>
        <p:spPr>
          <a:ln/>
        </p:spPr>
        <p:txBody>
          <a:bodyPr/>
          <a:lstStyle>
            <a:lvl1pPr>
              <a:defRPr/>
            </a:lvl1pPr>
          </a:lstStyle>
          <a:p>
            <a:fld id="{50EB2439-DB0A-4599-A099-8414972EA74D}" type="slidenum">
              <a:rPr lang="zh-CN" altLang="en-US"/>
              <a:pPr/>
              <a:t>‹#›</a:t>
            </a:fld>
            <a:endParaRPr lang="en-US" altLang="zh-CN"/>
          </a:p>
        </p:txBody>
      </p:sp>
      <p:sp>
        <p:nvSpPr>
          <p:cNvPr id="3" name="Rectangle 9">
            <a:extLst>
              <a:ext uri="{FF2B5EF4-FFF2-40B4-BE49-F238E27FC236}">
                <a16:creationId xmlns:a16="http://schemas.microsoft.com/office/drawing/2014/main" id="{8537BB91-D629-43CD-B624-DB93773FE3BE}"/>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16551666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AFC6F0B1-1014-4BAE-98B7-C36CC501129C}"/>
              </a:ext>
            </a:extLst>
          </p:cNvPr>
          <p:cNvSpPr>
            <a:spLocks noGrp="1" noChangeArrowheads="1"/>
          </p:cNvSpPr>
          <p:nvPr>
            <p:ph type="sldNum" sz="quarter" idx="10"/>
          </p:nvPr>
        </p:nvSpPr>
        <p:spPr>
          <a:ln/>
        </p:spPr>
        <p:txBody>
          <a:bodyPr/>
          <a:lstStyle>
            <a:lvl1pPr>
              <a:defRPr/>
            </a:lvl1pPr>
          </a:lstStyle>
          <a:p>
            <a:fld id="{1A21E53C-4CBC-41B9-A330-F8D133EE8665}" type="slidenum">
              <a:rPr lang="zh-CN" altLang="en-US"/>
              <a:pPr/>
              <a:t>‹#›</a:t>
            </a:fld>
            <a:endParaRPr lang="en-US" altLang="zh-CN"/>
          </a:p>
        </p:txBody>
      </p:sp>
      <p:sp>
        <p:nvSpPr>
          <p:cNvPr id="6" name="Rectangle 9">
            <a:extLst>
              <a:ext uri="{FF2B5EF4-FFF2-40B4-BE49-F238E27FC236}">
                <a16:creationId xmlns:a16="http://schemas.microsoft.com/office/drawing/2014/main" id="{6F544E7C-B260-4DDB-B4F1-524178B3A037}"/>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93556870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302CF7BA-7307-4F1F-A3F3-DAC508EF6571}"/>
              </a:ext>
            </a:extLst>
          </p:cNvPr>
          <p:cNvSpPr>
            <a:spLocks noGrp="1" noChangeArrowheads="1"/>
          </p:cNvSpPr>
          <p:nvPr>
            <p:ph type="sldNum" sz="quarter" idx="10"/>
          </p:nvPr>
        </p:nvSpPr>
        <p:spPr>
          <a:ln/>
        </p:spPr>
        <p:txBody>
          <a:bodyPr/>
          <a:lstStyle>
            <a:lvl1pPr>
              <a:defRPr/>
            </a:lvl1pPr>
          </a:lstStyle>
          <a:p>
            <a:fld id="{6C91B30C-A57D-41F1-AB1E-E814716B350B}" type="slidenum">
              <a:rPr lang="zh-CN" altLang="en-US"/>
              <a:pPr/>
              <a:t>‹#›</a:t>
            </a:fld>
            <a:endParaRPr lang="en-US" altLang="zh-CN"/>
          </a:p>
        </p:txBody>
      </p:sp>
      <p:sp>
        <p:nvSpPr>
          <p:cNvPr id="6" name="Rectangle 9">
            <a:extLst>
              <a:ext uri="{FF2B5EF4-FFF2-40B4-BE49-F238E27FC236}">
                <a16:creationId xmlns:a16="http://schemas.microsoft.com/office/drawing/2014/main" id="{4BEAE9DA-C743-4F25-B9E9-3F1DF81B6077}"/>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309542972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06144A5-5A9B-49FD-B7E8-870A7C930DF6}"/>
              </a:ext>
            </a:extLst>
          </p:cNvPr>
          <p:cNvSpPr>
            <a:spLocks noChangeArrowheads="1"/>
          </p:cNvSpPr>
          <p:nvPr/>
        </p:nvSpPr>
        <p:spPr bwMode="auto">
          <a:xfrm>
            <a:off x="363538" y="287338"/>
            <a:ext cx="8375650" cy="5857875"/>
          </a:xfrm>
          <a:prstGeom prst="rect">
            <a:avLst/>
          </a:prstGeom>
          <a:noFill/>
          <a:ln w="2540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30000"/>
              </a:spcBef>
              <a:spcAft>
                <a:spcPct val="0"/>
              </a:spcAft>
              <a:buClr>
                <a:srgbClr val="0000FF"/>
              </a:buClr>
              <a:buSzPct val="75000"/>
              <a:buFont typeface="Arial" charset="0"/>
              <a:defRPr sz="2400">
                <a:solidFill>
                  <a:schemeClr val="tx1"/>
                </a:solidFill>
                <a:latin typeface="Arial" charset="0"/>
                <a:ea typeface="宋体" pitchFamily="2" charset="-122"/>
              </a:defRPr>
            </a:lvl6pPr>
            <a:lvl7pPr marL="2971800" indent="-228600" eaLnBrk="0" fontAlgn="base" hangingPunct="0">
              <a:spcBef>
                <a:spcPct val="30000"/>
              </a:spcBef>
              <a:spcAft>
                <a:spcPct val="0"/>
              </a:spcAft>
              <a:buClr>
                <a:srgbClr val="0000FF"/>
              </a:buClr>
              <a:buSzPct val="75000"/>
              <a:buFont typeface="Arial" charset="0"/>
              <a:defRPr sz="2400">
                <a:solidFill>
                  <a:schemeClr val="tx1"/>
                </a:solidFill>
                <a:latin typeface="Arial" charset="0"/>
                <a:ea typeface="宋体" pitchFamily="2" charset="-122"/>
              </a:defRPr>
            </a:lvl7pPr>
            <a:lvl8pPr marL="3429000" indent="-228600" eaLnBrk="0" fontAlgn="base" hangingPunct="0">
              <a:spcBef>
                <a:spcPct val="30000"/>
              </a:spcBef>
              <a:spcAft>
                <a:spcPct val="0"/>
              </a:spcAft>
              <a:buClr>
                <a:srgbClr val="0000FF"/>
              </a:buClr>
              <a:buSzPct val="75000"/>
              <a:buFont typeface="Arial" charset="0"/>
              <a:defRPr sz="2400">
                <a:solidFill>
                  <a:schemeClr val="tx1"/>
                </a:solidFill>
                <a:latin typeface="Arial" charset="0"/>
                <a:ea typeface="宋体" pitchFamily="2" charset="-122"/>
              </a:defRPr>
            </a:lvl8pPr>
            <a:lvl9pPr marL="3886200" indent="-228600" eaLnBrk="0" fontAlgn="base" hangingPunct="0">
              <a:spcBef>
                <a:spcPct val="30000"/>
              </a:spcBef>
              <a:spcAft>
                <a:spcPct val="0"/>
              </a:spcAft>
              <a:buClr>
                <a:srgbClr val="0000FF"/>
              </a:buClr>
              <a:buSzPct val="75000"/>
              <a:buFont typeface="Arial" charset="0"/>
              <a:defRPr sz="2400">
                <a:solidFill>
                  <a:schemeClr val="tx1"/>
                </a:solidFill>
                <a:latin typeface="Arial" charset="0"/>
                <a:ea typeface="宋体" pitchFamily="2" charset="-122"/>
              </a:defRPr>
            </a:lvl9pPr>
          </a:lstStyle>
          <a:p>
            <a:pPr>
              <a:buFont typeface="Arial" charset="0"/>
              <a:buNone/>
              <a:defRPr/>
            </a:pPr>
            <a:endParaRPr lang="en-US" altLang="en-US"/>
          </a:p>
        </p:txBody>
      </p:sp>
      <p:sp>
        <p:nvSpPr>
          <p:cNvPr id="55301" name="Rectangle 5">
            <a:extLst>
              <a:ext uri="{FF2B5EF4-FFF2-40B4-BE49-F238E27FC236}">
                <a16:creationId xmlns:a16="http://schemas.microsoft.com/office/drawing/2014/main" id="{D4903D83-BF2E-4909-917E-8DFBAFEBF5AD}"/>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buClrTx/>
              <a:buSzTx/>
              <a:buFontTx/>
              <a:buNone/>
              <a:defRPr sz="1400">
                <a:latin typeface="Times New Roman" panose="02020603050405020304" pitchFamily="18" charset="0"/>
              </a:defRPr>
            </a:lvl1pPr>
          </a:lstStyle>
          <a:p>
            <a:fld id="{7987D86D-1D6C-4BD5-A3B8-F7271C82EA18}" type="slidenum">
              <a:rPr lang="zh-CN" altLang="en-US"/>
              <a:pPr/>
              <a:t>‹#›</a:t>
            </a:fld>
            <a:endParaRPr lang="en-US" altLang="zh-CN"/>
          </a:p>
        </p:txBody>
      </p:sp>
      <p:sp>
        <p:nvSpPr>
          <p:cNvPr id="55302" name="Rectangle 6">
            <a:extLst>
              <a:ext uri="{FF2B5EF4-FFF2-40B4-BE49-F238E27FC236}">
                <a16:creationId xmlns:a16="http://schemas.microsoft.com/office/drawing/2014/main" id="{7E190328-81C1-4AD6-B7C7-4D3E2511480B}"/>
              </a:ext>
            </a:extLst>
          </p:cNvPr>
          <p:cNvSpPr>
            <a:spLocks noGrp="1" noChangeArrowheads="1"/>
          </p:cNvSpPr>
          <p:nvPr>
            <p:ph type="title"/>
          </p:nvPr>
        </p:nvSpPr>
        <p:spPr bwMode="auto">
          <a:xfrm>
            <a:off x="706438" y="422275"/>
            <a:ext cx="7772400" cy="838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ltLang="zh-CN"/>
              <a:t>Click to edit Master title style</a:t>
            </a:r>
          </a:p>
        </p:txBody>
      </p:sp>
      <p:sp>
        <p:nvSpPr>
          <p:cNvPr id="1029" name="Rectangle 7">
            <a:extLst>
              <a:ext uri="{FF2B5EF4-FFF2-40B4-BE49-F238E27FC236}">
                <a16:creationId xmlns:a16="http://schemas.microsoft.com/office/drawing/2014/main" id="{3ECCBCDC-ACDA-488B-ACB4-735BD855E09C}"/>
              </a:ext>
            </a:extLst>
          </p:cNvPr>
          <p:cNvSpPr>
            <a:spLocks noGrp="1" noChangeArrowheads="1"/>
          </p:cNvSpPr>
          <p:nvPr>
            <p:ph type="body" idx="1"/>
          </p:nvPr>
        </p:nvSpPr>
        <p:spPr bwMode="auto">
          <a:xfrm>
            <a:off x="685800" y="1365250"/>
            <a:ext cx="7772400" cy="467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zh-CN"/>
              <a:t>Click to edit Master text styles bbbbbbbbbbb bbbbbbbbbb</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5305" name="Rectangle 9">
            <a:extLst>
              <a:ext uri="{FF2B5EF4-FFF2-40B4-BE49-F238E27FC236}">
                <a16:creationId xmlns:a16="http://schemas.microsoft.com/office/drawing/2014/main" id="{4E9D6684-25CC-47A0-B1C2-26C8410CC0E3}"/>
              </a:ext>
            </a:extLst>
          </p:cNvPr>
          <p:cNvSpPr>
            <a:spLocks noGrp="1" noChangeArrowheads="1"/>
          </p:cNvSpPr>
          <p:nvPr>
            <p:ph type="ftr" sz="quarter" idx="3"/>
          </p:nvPr>
        </p:nvSpPr>
        <p:spPr bwMode="auto">
          <a:xfrm>
            <a:off x="304800" y="6248400"/>
            <a:ext cx="77724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spcBef>
                <a:spcPct val="0"/>
              </a:spcBef>
              <a:buClrTx/>
              <a:buSzTx/>
              <a:buFontTx/>
              <a:buNone/>
              <a:defRPr sz="1400" b="1">
                <a:latin typeface="Arial" charset="0"/>
              </a:defRPr>
            </a:lvl1pPr>
          </a:lstStyle>
          <a:p>
            <a:pPr>
              <a:defRPr/>
            </a:pPr>
            <a:r>
              <a:rPr lang="en-US"/>
              <a:t>Haifeng Yu, CS5223, Some Contents Adapted (with permission) from © R.Ayani, G.Tan</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ransition/>
  <p:hf hdr="0" dt="0"/>
  <p:txStyles>
    <p:titleStyle>
      <a:lvl1pPr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2pPr>
      <a:lvl3pPr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3pPr>
      <a:lvl4pPr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4pPr>
      <a:lvl5pPr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5pPr>
      <a:lvl6pPr marL="457200"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6pPr>
      <a:lvl7pPr marL="914400"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7pPr>
      <a:lvl8pPr marL="1371600"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8pPr>
      <a:lvl9pPr marL="1828800"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9pPr>
    </p:titleStyle>
    <p:bodyStyle>
      <a:lvl1pPr marL="342900" indent="-342900" algn="l" rtl="0" eaLnBrk="0" fontAlgn="base" hangingPunct="0">
        <a:spcBef>
          <a:spcPct val="30000"/>
        </a:spcBef>
        <a:spcAft>
          <a:spcPct val="0"/>
        </a:spcAft>
        <a:buClr>
          <a:schemeClr val="tx2"/>
        </a:buClr>
        <a:buFont typeface="Wingdings" panose="05000000000000000000" pitchFamily="2" charset="2"/>
        <a:buChar char="§"/>
        <a:defRPr sz="2400">
          <a:solidFill>
            <a:schemeClr val="tx1"/>
          </a:solidFill>
          <a:latin typeface="+mn-lt"/>
          <a:ea typeface="+mn-ea"/>
          <a:cs typeface="+mn-cs"/>
        </a:defRPr>
      </a:lvl1pPr>
      <a:lvl2pPr marL="742950" indent="-285750" algn="l" rtl="0" eaLnBrk="0" fontAlgn="base" hangingPunct="0">
        <a:spcBef>
          <a:spcPct val="30000"/>
        </a:spcBef>
        <a:spcAft>
          <a:spcPct val="0"/>
        </a:spcAft>
        <a:buClr>
          <a:schemeClr val="tx2"/>
        </a:buClr>
        <a:buFont typeface="Wingdings" panose="05000000000000000000" pitchFamily="2" charset="2"/>
        <a:buChar char="§"/>
        <a:defRPr sz="2000">
          <a:solidFill>
            <a:schemeClr val="tx1"/>
          </a:solidFill>
          <a:latin typeface="+mn-lt"/>
          <a:ea typeface="+mn-ea"/>
        </a:defRPr>
      </a:lvl2pPr>
      <a:lvl3pPr marL="1143000" indent="-228600" algn="l" rtl="0" eaLnBrk="0" fontAlgn="base" hangingPunct="0">
        <a:spcBef>
          <a:spcPct val="30000"/>
        </a:spcBef>
        <a:spcAft>
          <a:spcPct val="10000"/>
        </a:spcAft>
        <a:defRPr>
          <a:solidFill>
            <a:schemeClr val="tx1"/>
          </a:solidFill>
          <a:latin typeface="+mn-lt"/>
          <a:ea typeface="+mn-ea"/>
        </a:defRPr>
      </a:lvl3pPr>
      <a:lvl4pPr marL="1600200" indent="-228600" algn="l" rtl="0" eaLnBrk="0" fontAlgn="base" hangingPunct="0">
        <a:spcBef>
          <a:spcPct val="25000"/>
        </a:spcBef>
        <a:spcAft>
          <a:spcPct val="0"/>
        </a:spcAft>
        <a:defRPr sz="1600">
          <a:solidFill>
            <a:schemeClr val="tx1"/>
          </a:solidFill>
          <a:latin typeface="Times New Roman" pitchFamily="18" charset="0"/>
          <a:ea typeface="+mn-ea"/>
        </a:defRPr>
      </a:lvl4pPr>
      <a:lvl5pPr marL="2057400" indent="-228600" algn="l" rtl="0" eaLnBrk="0" fontAlgn="base" hangingPunct="0">
        <a:spcBef>
          <a:spcPct val="20000"/>
        </a:spcBef>
        <a:spcAft>
          <a:spcPct val="0"/>
        </a:spcAft>
        <a:defRPr sz="1600">
          <a:solidFill>
            <a:schemeClr val="tx1"/>
          </a:solidFill>
          <a:latin typeface="Times New Roman" pitchFamily="18" charset="0"/>
          <a:ea typeface="+mn-ea"/>
        </a:defRPr>
      </a:lvl5pPr>
      <a:lvl6pPr marL="2514600" indent="-228600" algn="l" rtl="0" eaLnBrk="0" fontAlgn="base" hangingPunct="0">
        <a:spcBef>
          <a:spcPct val="20000"/>
        </a:spcBef>
        <a:spcAft>
          <a:spcPct val="0"/>
        </a:spcAft>
        <a:defRPr sz="1600">
          <a:solidFill>
            <a:schemeClr val="tx1"/>
          </a:solidFill>
          <a:latin typeface="Times New Roman" pitchFamily="18" charset="0"/>
          <a:ea typeface="+mn-ea"/>
        </a:defRPr>
      </a:lvl6pPr>
      <a:lvl7pPr marL="2971800" indent="-228600" algn="l" rtl="0" eaLnBrk="0" fontAlgn="base" hangingPunct="0">
        <a:spcBef>
          <a:spcPct val="20000"/>
        </a:spcBef>
        <a:spcAft>
          <a:spcPct val="0"/>
        </a:spcAft>
        <a:defRPr sz="1600">
          <a:solidFill>
            <a:schemeClr val="tx1"/>
          </a:solidFill>
          <a:latin typeface="Times New Roman" pitchFamily="18" charset="0"/>
          <a:ea typeface="+mn-ea"/>
        </a:defRPr>
      </a:lvl7pPr>
      <a:lvl8pPr marL="3429000" indent="-228600" algn="l" rtl="0" eaLnBrk="0" fontAlgn="base" hangingPunct="0">
        <a:spcBef>
          <a:spcPct val="20000"/>
        </a:spcBef>
        <a:spcAft>
          <a:spcPct val="0"/>
        </a:spcAft>
        <a:defRPr sz="1600">
          <a:solidFill>
            <a:schemeClr val="tx1"/>
          </a:solidFill>
          <a:latin typeface="Times New Roman" pitchFamily="18" charset="0"/>
          <a:ea typeface="+mn-ea"/>
        </a:defRPr>
      </a:lvl8pPr>
      <a:lvl9pPr marL="3886200" indent="-228600" algn="l" rtl="0" eaLnBrk="0" fontAlgn="base" hangingPunct="0">
        <a:spcBef>
          <a:spcPct val="20000"/>
        </a:spcBef>
        <a:spcAft>
          <a:spcPct val="0"/>
        </a:spcAft>
        <a:defRPr sz="1600">
          <a:solidFill>
            <a:schemeClr val="tx1"/>
          </a:solidFill>
          <a:latin typeface="Times New Roman" pitchFamily="18"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8" name="Rectangle 4">
            <a:extLst>
              <a:ext uri="{FF2B5EF4-FFF2-40B4-BE49-F238E27FC236}">
                <a16:creationId xmlns:a16="http://schemas.microsoft.com/office/drawing/2014/main" id="{DE2B7CA6-F1EA-4A4A-899C-7E99B4B304E6}"/>
              </a:ext>
            </a:extLst>
          </p:cNvPr>
          <p:cNvSpPr>
            <a:spLocks noGrp="1" noChangeArrowheads="1"/>
          </p:cNvSpPr>
          <p:nvPr>
            <p:ph type="ctrTitle"/>
          </p:nvPr>
        </p:nvSpPr>
        <p:spPr>
          <a:xfrm>
            <a:off x="685800" y="1196975"/>
            <a:ext cx="7772400" cy="1470025"/>
          </a:xfrm>
        </p:spPr>
        <p:txBody>
          <a:bodyPr/>
          <a:lstStyle/>
          <a:p>
            <a:pPr>
              <a:defRPr/>
            </a:pPr>
            <a:r>
              <a:rPr lang="en-US"/>
              <a:t>CS5223</a:t>
            </a:r>
            <a:br>
              <a:rPr lang="en-US"/>
            </a:br>
            <a:r>
              <a:rPr lang="en-US"/>
              <a:t>Distributed Systems</a:t>
            </a:r>
            <a:endParaRPr lang="en-US" sz="2800"/>
          </a:p>
        </p:txBody>
      </p:sp>
      <p:sp>
        <p:nvSpPr>
          <p:cNvPr id="2051" name="Rectangle 5">
            <a:extLst>
              <a:ext uri="{FF2B5EF4-FFF2-40B4-BE49-F238E27FC236}">
                <a16:creationId xmlns:a16="http://schemas.microsoft.com/office/drawing/2014/main" id="{DDE1EE26-EBDD-4BBD-81C7-DCDE90071647}"/>
              </a:ext>
            </a:extLst>
          </p:cNvPr>
          <p:cNvSpPr>
            <a:spLocks noGrp="1" noChangeArrowheads="1"/>
          </p:cNvSpPr>
          <p:nvPr>
            <p:ph type="subTitle" idx="1"/>
          </p:nvPr>
        </p:nvSpPr>
        <p:spPr>
          <a:xfrm>
            <a:off x="1371600" y="3429000"/>
            <a:ext cx="6400800" cy="2971800"/>
          </a:xfrm>
        </p:spPr>
        <p:txBody>
          <a:bodyPr/>
          <a:lstStyle/>
          <a:p>
            <a:r>
              <a:rPr lang="en-US" altLang="en-US" dirty="0"/>
              <a:t>Lecture 6: Replication and Consistency</a:t>
            </a:r>
          </a:p>
          <a:p>
            <a:endParaRPr lang="en-US" altLang="en-US" dirty="0"/>
          </a:p>
          <a:p>
            <a:r>
              <a:rPr lang="en-US" altLang="en-US" dirty="0"/>
              <a:t>Instructor: </a:t>
            </a:r>
            <a:r>
              <a:rPr lang="en-US" altLang="en-US" dirty="0" smtClean="0"/>
              <a:t>YU </a:t>
            </a:r>
            <a:r>
              <a:rPr lang="en-US" altLang="en-US" dirty="0" err="1" smtClean="0"/>
              <a:t>Haifeng</a:t>
            </a:r>
            <a:endParaRPr lang="en-US"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a:extLst>
              <a:ext uri="{FF2B5EF4-FFF2-40B4-BE49-F238E27FC236}">
                <a16:creationId xmlns:a16="http://schemas.microsoft.com/office/drawing/2014/main" id="{1623CEFB-3B97-4DA1-B589-1B451537229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81CD504D-3749-4AE1-A707-5984716352A9}" type="slidenum">
              <a:rPr lang="zh-CN" altLang="en-US" sz="1400">
                <a:latin typeface="Times New Roman" panose="02020603050405020304" pitchFamily="18" charset="0"/>
              </a:rPr>
              <a:pPr>
                <a:buClrTx/>
                <a:buFontTx/>
                <a:buNone/>
              </a:pPr>
              <a:t>10</a:t>
            </a:fld>
            <a:endParaRPr lang="en-US" altLang="zh-CN" sz="1400">
              <a:latin typeface="Times New Roman" panose="02020603050405020304" pitchFamily="18" charset="0"/>
            </a:endParaRPr>
          </a:p>
        </p:txBody>
      </p:sp>
      <p:sp>
        <p:nvSpPr>
          <p:cNvPr id="12291" name="Footer Placeholder 4">
            <a:extLst>
              <a:ext uri="{FF2B5EF4-FFF2-40B4-BE49-F238E27FC236}">
                <a16:creationId xmlns:a16="http://schemas.microsoft.com/office/drawing/2014/main" id="{FC6B149D-2F2E-49B2-B393-0764E9AA49D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061890" name="Rectangle 2">
            <a:extLst>
              <a:ext uri="{FF2B5EF4-FFF2-40B4-BE49-F238E27FC236}">
                <a16:creationId xmlns:a16="http://schemas.microsoft.com/office/drawing/2014/main" id="{C676FD55-5C31-4341-9226-188814703075}"/>
              </a:ext>
            </a:extLst>
          </p:cNvPr>
          <p:cNvSpPr>
            <a:spLocks noGrp="1" noChangeArrowheads="1"/>
          </p:cNvSpPr>
          <p:nvPr>
            <p:ph type="title"/>
          </p:nvPr>
        </p:nvSpPr>
        <p:spPr>
          <a:xfrm>
            <a:off x="706438" y="228600"/>
            <a:ext cx="7772400" cy="838200"/>
          </a:xfrm>
        </p:spPr>
        <p:txBody>
          <a:bodyPr/>
          <a:lstStyle/>
          <a:p>
            <a:pPr>
              <a:defRPr/>
            </a:pPr>
            <a:r>
              <a:rPr lang="en-US"/>
              <a:t>Examples</a:t>
            </a:r>
          </a:p>
        </p:txBody>
      </p:sp>
      <p:sp>
        <p:nvSpPr>
          <p:cNvPr id="12293" name="Rectangle 3">
            <a:extLst>
              <a:ext uri="{FF2B5EF4-FFF2-40B4-BE49-F238E27FC236}">
                <a16:creationId xmlns:a16="http://schemas.microsoft.com/office/drawing/2014/main" id="{C47F6FE5-C969-4B4E-ACF1-D1CF46E80E97}"/>
              </a:ext>
            </a:extLst>
          </p:cNvPr>
          <p:cNvSpPr>
            <a:spLocks noGrp="1" noChangeArrowheads="1"/>
          </p:cNvSpPr>
          <p:nvPr>
            <p:ph type="body" idx="1"/>
          </p:nvPr>
        </p:nvSpPr>
        <p:spPr>
          <a:xfrm>
            <a:off x="685800" y="1066800"/>
            <a:ext cx="7772400" cy="539750"/>
          </a:xfrm>
        </p:spPr>
        <p:txBody>
          <a:bodyPr/>
          <a:lstStyle/>
          <a:p>
            <a:endParaRPr lang="en-US" altLang="en-US"/>
          </a:p>
        </p:txBody>
      </p:sp>
      <p:pic>
        <p:nvPicPr>
          <p:cNvPr id="12294" name="Picture 4">
            <a:extLst>
              <a:ext uri="{FF2B5EF4-FFF2-40B4-BE49-F238E27FC236}">
                <a16:creationId xmlns:a16="http://schemas.microsoft.com/office/drawing/2014/main" id="{F1997997-51B5-49C5-9A32-CF70967C2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14413"/>
            <a:ext cx="8153400"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Text Box 5">
            <a:extLst>
              <a:ext uri="{FF2B5EF4-FFF2-40B4-BE49-F238E27FC236}">
                <a16:creationId xmlns:a16="http://schemas.microsoft.com/office/drawing/2014/main" id="{A59F776D-50C2-4A34-AB4E-73ACBBCF962B}"/>
              </a:ext>
            </a:extLst>
          </p:cNvPr>
          <p:cNvSpPr txBox="1">
            <a:spLocks noChangeArrowheads="1"/>
          </p:cNvSpPr>
          <p:nvPr/>
        </p:nvSpPr>
        <p:spPr bwMode="auto">
          <a:xfrm>
            <a:off x="304800" y="3641725"/>
            <a:ext cx="733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(a) = P2-W(x)b P3-R(x)b P4-R(x)b P1-W(x)a P3-R(x)a P4-R(x)a</a:t>
            </a:r>
          </a:p>
        </p:txBody>
      </p:sp>
      <p:sp>
        <p:nvSpPr>
          <p:cNvPr id="12296" name="Text Box 6">
            <a:extLst>
              <a:ext uri="{FF2B5EF4-FFF2-40B4-BE49-F238E27FC236}">
                <a16:creationId xmlns:a16="http://schemas.microsoft.com/office/drawing/2014/main" id="{3718B2F3-3FA8-4B34-B168-896C1E5462A1}"/>
              </a:ext>
            </a:extLst>
          </p:cNvPr>
          <p:cNvSpPr txBox="1">
            <a:spLocks noChangeArrowheads="1"/>
          </p:cNvSpPr>
          <p:nvPr/>
        </p:nvSpPr>
        <p:spPr bwMode="auto">
          <a:xfrm>
            <a:off x="1219200" y="4191000"/>
            <a:ext cx="7315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solidFill>
                  <a:schemeClr val="hlink"/>
                </a:solidFill>
              </a:rPr>
              <a:t>OK for P2-W(x)b be ordered before P1-W(x)a according to the definition of sequential consistency – your program must accept such possibility</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4D85678B-0ED0-49B4-A445-AC310A7E54E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6C51569F-CC3A-4BC9-A1E9-EF00184F1877}" type="slidenum">
              <a:rPr lang="zh-CN" altLang="en-US" sz="1400">
                <a:latin typeface="Times New Roman" panose="02020603050405020304" pitchFamily="18" charset="0"/>
              </a:rPr>
              <a:pPr>
                <a:buClrTx/>
                <a:buFontTx/>
                <a:buNone/>
              </a:pPr>
              <a:t>11</a:t>
            </a:fld>
            <a:endParaRPr lang="en-US" altLang="zh-CN" sz="1400">
              <a:latin typeface="Times New Roman" panose="02020603050405020304" pitchFamily="18" charset="0"/>
            </a:endParaRPr>
          </a:p>
        </p:txBody>
      </p:sp>
      <p:sp>
        <p:nvSpPr>
          <p:cNvPr id="13315" name="Footer Placeholder 4">
            <a:extLst>
              <a:ext uri="{FF2B5EF4-FFF2-40B4-BE49-F238E27FC236}">
                <a16:creationId xmlns:a16="http://schemas.microsoft.com/office/drawing/2014/main" id="{781C6A0A-8880-4F2A-907B-1E629D5455C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062914" name="Rectangle 2">
            <a:extLst>
              <a:ext uri="{FF2B5EF4-FFF2-40B4-BE49-F238E27FC236}">
                <a16:creationId xmlns:a16="http://schemas.microsoft.com/office/drawing/2014/main" id="{738BC3BA-1DAF-4EC7-9C17-44DEF5FE157D}"/>
              </a:ext>
            </a:extLst>
          </p:cNvPr>
          <p:cNvSpPr>
            <a:spLocks noGrp="1" noChangeArrowheads="1"/>
          </p:cNvSpPr>
          <p:nvPr>
            <p:ph type="title"/>
          </p:nvPr>
        </p:nvSpPr>
        <p:spPr>
          <a:xfrm>
            <a:off x="706438" y="228600"/>
            <a:ext cx="7772400" cy="838200"/>
          </a:xfrm>
        </p:spPr>
        <p:txBody>
          <a:bodyPr/>
          <a:lstStyle/>
          <a:p>
            <a:pPr>
              <a:defRPr/>
            </a:pPr>
            <a:r>
              <a:rPr lang="en-US"/>
              <a:t>Examples</a:t>
            </a:r>
          </a:p>
        </p:txBody>
      </p:sp>
      <p:sp>
        <p:nvSpPr>
          <p:cNvPr id="13317" name="Rectangle 3">
            <a:extLst>
              <a:ext uri="{FF2B5EF4-FFF2-40B4-BE49-F238E27FC236}">
                <a16:creationId xmlns:a16="http://schemas.microsoft.com/office/drawing/2014/main" id="{8A3A4DDB-EF77-42E1-8235-837FD95B9F15}"/>
              </a:ext>
            </a:extLst>
          </p:cNvPr>
          <p:cNvSpPr>
            <a:spLocks noGrp="1" noChangeArrowheads="1"/>
          </p:cNvSpPr>
          <p:nvPr>
            <p:ph type="body" idx="1"/>
          </p:nvPr>
        </p:nvSpPr>
        <p:spPr>
          <a:xfrm>
            <a:off x="457200" y="4343400"/>
            <a:ext cx="8229600" cy="1316038"/>
          </a:xfrm>
        </p:spPr>
        <p:txBody>
          <a:bodyPr/>
          <a:lstStyle/>
          <a:p>
            <a:r>
              <a:rPr lang="en-US" altLang="en-US"/>
              <a:t>But still don’t know if it is sequentially consistent – why?</a:t>
            </a:r>
          </a:p>
          <a:p>
            <a:pPr lvl="1"/>
            <a:r>
              <a:rPr lang="en-US" altLang="en-US"/>
              <a:t>Enumerate all 6! orderings</a:t>
            </a:r>
          </a:p>
        </p:txBody>
      </p:sp>
      <p:sp>
        <p:nvSpPr>
          <p:cNvPr id="13318" name="Text Box 5">
            <a:extLst>
              <a:ext uri="{FF2B5EF4-FFF2-40B4-BE49-F238E27FC236}">
                <a16:creationId xmlns:a16="http://schemas.microsoft.com/office/drawing/2014/main" id="{106A0EEA-1CB4-4209-9E06-63EA7B0C67A7}"/>
              </a:ext>
            </a:extLst>
          </p:cNvPr>
          <p:cNvSpPr txBox="1">
            <a:spLocks noChangeArrowheads="1"/>
          </p:cNvSpPr>
          <p:nvPr/>
        </p:nvSpPr>
        <p:spPr bwMode="auto">
          <a:xfrm>
            <a:off x="1828800" y="3733800"/>
            <a:ext cx="543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solidFill>
                  <a:schemeClr val="hlink"/>
                </a:solidFill>
              </a:rPr>
              <a:t>P4-R(x)a cannot appear after P4-R(x)b</a:t>
            </a:r>
          </a:p>
        </p:txBody>
      </p:sp>
      <p:pic>
        <p:nvPicPr>
          <p:cNvPr id="13319" name="Picture 6">
            <a:extLst>
              <a:ext uri="{FF2B5EF4-FFF2-40B4-BE49-F238E27FC236}">
                <a16:creationId xmlns:a16="http://schemas.microsoft.com/office/drawing/2014/main" id="{9EE089E0-6D18-4FB9-85F8-7617E9F7F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38213"/>
            <a:ext cx="8153400"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4">
            <a:extLst>
              <a:ext uri="{FF2B5EF4-FFF2-40B4-BE49-F238E27FC236}">
                <a16:creationId xmlns:a16="http://schemas.microsoft.com/office/drawing/2014/main" id="{740BCBEA-4CBD-4E57-9519-27DFA8CC3713}"/>
              </a:ext>
            </a:extLst>
          </p:cNvPr>
          <p:cNvSpPr txBox="1">
            <a:spLocks noChangeArrowheads="1"/>
          </p:cNvSpPr>
          <p:nvPr/>
        </p:nvSpPr>
        <p:spPr bwMode="auto">
          <a:xfrm>
            <a:off x="304800" y="3336925"/>
            <a:ext cx="733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(b) = P2-W(x)b P3-R(x)b </a:t>
            </a:r>
            <a:r>
              <a:rPr lang="en-US" altLang="en-US" sz="2000">
                <a:solidFill>
                  <a:schemeClr val="hlink"/>
                </a:solidFill>
              </a:rPr>
              <a:t>P4-R(x)b</a:t>
            </a:r>
            <a:r>
              <a:rPr lang="en-US" altLang="en-US" sz="2000"/>
              <a:t> P1-W(x)a P3-R(x)a </a:t>
            </a:r>
            <a:r>
              <a:rPr lang="en-US" altLang="en-US" sz="2000">
                <a:solidFill>
                  <a:schemeClr val="hlink"/>
                </a:solidFill>
              </a:rPr>
              <a:t>P4-R(x)a</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id="{EAFB4F28-7ACE-4ACB-9914-EE797C720B2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A5805F5B-7486-4CE4-B839-DEF22BE5E6CD}" type="slidenum">
              <a:rPr lang="zh-CN" altLang="en-US" sz="1400">
                <a:latin typeface="Times New Roman" panose="02020603050405020304" pitchFamily="18" charset="0"/>
              </a:rPr>
              <a:pPr>
                <a:buClrTx/>
                <a:buFontTx/>
                <a:buNone/>
              </a:pPr>
              <a:t>12</a:t>
            </a:fld>
            <a:endParaRPr lang="en-US" altLang="zh-CN" sz="1400">
              <a:latin typeface="Times New Roman" panose="02020603050405020304" pitchFamily="18" charset="0"/>
            </a:endParaRPr>
          </a:p>
        </p:txBody>
      </p:sp>
      <p:sp>
        <p:nvSpPr>
          <p:cNvPr id="14339" name="Footer Placeholder 4">
            <a:extLst>
              <a:ext uri="{FF2B5EF4-FFF2-40B4-BE49-F238E27FC236}">
                <a16:creationId xmlns:a16="http://schemas.microsoft.com/office/drawing/2014/main" id="{E94623EC-9328-49BA-BEAB-7F672E5E519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063938" name="Rectangle 2">
            <a:extLst>
              <a:ext uri="{FF2B5EF4-FFF2-40B4-BE49-F238E27FC236}">
                <a16:creationId xmlns:a16="http://schemas.microsoft.com/office/drawing/2014/main" id="{14CC2C5A-2D24-49F9-9D4C-4FF89DA6790B}"/>
              </a:ext>
            </a:extLst>
          </p:cNvPr>
          <p:cNvSpPr>
            <a:spLocks noGrp="1" noChangeArrowheads="1"/>
          </p:cNvSpPr>
          <p:nvPr>
            <p:ph type="title"/>
          </p:nvPr>
        </p:nvSpPr>
        <p:spPr/>
        <p:txBody>
          <a:bodyPr/>
          <a:lstStyle/>
          <a:p>
            <a:pPr>
              <a:defRPr/>
            </a:pPr>
            <a:r>
              <a:rPr lang="en-US"/>
              <a:t>Linearizability – A Stronger Model</a:t>
            </a:r>
          </a:p>
        </p:txBody>
      </p:sp>
      <p:sp>
        <p:nvSpPr>
          <p:cNvPr id="14341" name="Rectangle 3">
            <a:extLst>
              <a:ext uri="{FF2B5EF4-FFF2-40B4-BE49-F238E27FC236}">
                <a16:creationId xmlns:a16="http://schemas.microsoft.com/office/drawing/2014/main" id="{895A7460-BE0B-4C13-B2FE-1F0849A26462}"/>
              </a:ext>
            </a:extLst>
          </p:cNvPr>
          <p:cNvSpPr>
            <a:spLocks noGrp="1" noChangeArrowheads="1"/>
          </p:cNvSpPr>
          <p:nvPr>
            <p:ph type="body" idx="1"/>
          </p:nvPr>
        </p:nvSpPr>
        <p:spPr>
          <a:xfrm>
            <a:off x="457200" y="1219200"/>
            <a:ext cx="8153400" cy="4675188"/>
          </a:xfrm>
        </p:spPr>
        <p:txBody>
          <a:bodyPr/>
          <a:lstStyle/>
          <a:p>
            <a:r>
              <a:rPr lang="en-US" altLang="en-US"/>
              <a:t>The strongest consistency model define ever</a:t>
            </a:r>
          </a:p>
          <a:p>
            <a:r>
              <a:rPr lang="en-US" altLang="en-US"/>
              <a:t>Also called one-copy serializability + external consistency</a:t>
            </a:r>
          </a:p>
          <a:p>
            <a:pPr lvl="4"/>
            <a:endParaRPr lang="en-US" altLang="en-US"/>
          </a:p>
          <a:p>
            <a:r>
              <a:rPr lang="en-US" altLang="en-US"/>
              <a:t>Sequential consistency allows reading stale data – sometimes undesirable</a:t>
            </a:r>
          </a:p>
          <a:p>
            <a:pPr lvl="1"/>
            <a:r>
              <a:rPr lang="en-US" altLang="en-US"/>
              <a:t>Example?</a:t>
            </a:r>
          </a:p>
          <a:p>
            <a:r>
              <a:rPr lang="en-US" altLang="en-US"/>
              <a:t>Linearizability captures real-time</a:t>
            </a:r>
          </a:p>
          <a:p>
            <a:pPr lvl="1"/>
            <a:r>
              <a:rPr lang="en-US" altLang="en-US">
                <a:solidFill>
                  <a:schemeClr val="hlink"/>
                </a:solidFill>
              </a:rPr>
              <a:t>An operation O2 that occurs after O1 in real-time must be ordered after O1 </a:t>
            </a:r>
          </a:p>
          <a:p>
            <a:r>
              <a:rPr lang="en-US" altLang="en-US"/>
              <a:t>Linearizability necessarily implies sequential consistency</a:t>
            </a:r>
            <a:endParaRPr lang="en-US" altLang="en-US" sz="2000">
              <a:solidFill>
                <a:schemeClr val="hlink"/>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2DB8EEDD-C9B8-45FE-9F26-D3A59C166F3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C1A909F6-4626-4E34-8000-89F73283323F}" type="slidenum">
              <a:rPr lang="zh-CN" altLang="en-US" sz="1400">
                <a:latin typeface="Times New Roman" panose="02020603050405020304" pitchFamily="18" charset="0"/>
              </a:rPr>
              <a:pPr>
                <a:buClrTx/>
                <a:buFontTx/>
                <a:buNone/>
              </a:pPr>
              <a:t>13</a:t>
            </a:fld>
            <a:endParaRPr lang="en-US" altLang="zh-CN" sz="1400">
              <a:latin typeface="Times New Roman" panose="02020603050405020304" pitchFamily="18" charset="0"/>
            </a:endParaRPr>
          </a:p>
        </p:txBody>
      </p:sp>
      <p:sp>
        <p:nvSpPr>
          <p:cNvPr id="15363" name="Footer Placeholder 4">
            <a:extLst>
              <a:ext uri="{FF2B5EF4-FFF2-40B4-BE49-F238E27FC236}">
                <a16:creationId xmlns:a16="http://schemas.microsoft.com/office/drawing/2014/main" id="{E60D8BB3-7354-4898-9B26-D48B454AC4E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068034" name="Rectangle 2">
            <a:extLst>
              <a:ext uri="{FF2B5EF4-FFF2-40B4-BE49-F238E27FC236}">
                <a16:creationId xmlns:a16="http://schemas.microsoft.com/office/drawing/2014/main" id="{BFBB7B9B-9EBE-46FD-988D-D2D1AD932CEF}"/>
              </a:ext>
            </a:extLst>
          </p:cNvPr>
          <p:cNvSpPr>
            <a:spLocks noGrp="1" noChangeArrowheads="1"/>
          </p:cNvSpPr>
          <p:nvPr>
            <p:ph type="title"/>
          </p:nvPr>
        </p:nvSpPr>
        <p:spPr>
          <a:xfrm>
            <a:off x="706438" y="228600"/>
            <a:ext cx="7772400" cy="838200"/>
          </a:xfrm>
        </p:spPr>
        <p:txBody>
          <a:bodyPr/>
          <a:lstStyle/>
          <a:p>
            <a:pPr>
              <a:defRPr/>
            </a:pPr>
            <a:r>
              <a:rPr lang="en-US"/>
              <a:t>Examples</a:t>
            </a:r>
          </a:p>
        </p:txBody>
      </p:sp>
      <p:pic>
        <p:nvPicPr>
          <p:cNvPr id="15365" name="Picture 4">
            <a:extLst>
              <a:ext uri="{FF2B5EF4-FFF2-40B4-BE49-F238E27FC236}">
                <a16:creationId xmlns:a16="http://schemas.microsoft.com/office/drawing/2014/main" id="{D3BDADDF-9001-4BFC-A3B0-062251DEF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936625"/>
            <a:ext cx="4343400"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 Box 5">
            <a:extLst>
              <a:ext uri="{FF2B5EF4-FFF2-40B4-BE49-F238E27FC236}">
                <a16:creationId xmlns:a16="http://schemas.microsoft.com/office/drawing/2014/main" id="{8665762A-9B7F-428B-A007-DD08994E948F}"/>
              </a:ext>
            </a:extLst>
          </p:cNvPr>
          <p:cNvSpPr txBox="1">
            <a:spLocks noChangeArrowheads="1"/>
          </p:cNvSpPr>
          <p:nvPr/>
        </p:nvSpPr>
        <p:spPr bwMode="auto">
          <a:xfrm>
            <a:off x="304800" y="3773488"/>
            <a:ext cx="8478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(a) = </a:t>
            </a:r>
            <a:r>
              <a:rPr lang="en-US" altLang="en-US" sz="2000">
                <a:solidFill>
                  <a:schemeClr val="hlink"/>
                </a:solidFill>
              </a:rPr>
              <a:t>P2-W(x)b</a:t>
            </a:r>
            <a:r>
              <a:rPr lang="en-US" altLang="en-US" sz="2000"/>
              <a:t> P3-R(x)b P4-R(x)b </a:t>
            </a:r>
            <a:r>
              <a:rPr lang="en-US" altLang="en-US" sz="2000">
                <a:solidFill>
                  <a:schemeClr val="hlink"/>
                </a:solidFill>
              </a:rPr>
              <a:t>P1-W(x)a</a:t>
            </a:r>
            <a:r>
              <a:rPr lang="en-US" altLang="en-US" sz="2000"/>
              <a:t> P3-W(x)a P3-R(x)a P4-R(x)a</a:t>
            </a:r>
          </a:p>
        </p:txBody>
      </p:sp>
      <p:sp>
        <p:nvSpPr>
          <p:cNvPr id="15367" name="Text Box 6">
            <a:extLst>
              <a:ext uri="{FF2B5EF4-FFF2-40B4-BE49-F238E27FC236}">
                <a16:creationId xmlns:a16="http://schemas.microsoft.com/office/drawing/2014/main" id="{A3117CE6-8C8F-4F06-9DC5-5D5C29D0BABE}"/>
              </a:ext>
            </a:extLst>
          </p:cNvPr>
          <p:cNvSpPr txBox="1">
            <a:spLocks noChangeArrowheads="1"/>
          </p:cNvSpPr>
          <p:nvPr/>
        </p:nvSpPr>
        <p:spPr bwMode="auto">
          <a:xfrm>
            <a:off x="1143000" y="4246563"/>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solidFill>
                  <a:schemeClr val="hlink"/>
                </a:solidFill>
              </a:rPr>
              <a:t>Not OK for P2-W(x)b be ordered before P1-W(x)a</a:t>
            </a:r>
          </a:p>
        </p:txBody>
      </p:sp>
      <p:sp>
        <p:nvSpPr>
          <p:cNvPr id="15368" name="Rectangle 7">
            <a:extLst>
              <a:ext uri="{FF2B5EF4-FFF2-40B4-BE49-F238E27FC236}">
                <a16:creationId xmlns:a16="http://schemas.microsoft.com/office/drawing/2014/main" id="{D8B592D0-2D2C-4257-A87D-A1F2824D59A4}"/>
              </a:ext>
            </a:extLst>
          </p:cNvPr>
          <p:cNvSpPr>
            <a:spLocks noChangeArrowheads="1"/>
          </p:cNvSpPr>
          <p:nvPr/>
        </p:nvSpPr>
        <p:spPr bwMode="auto">
          <a:xfrm>
            <a:off x="457200" y="4856163"/>
            <a:ext cx="8229600" cy="131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pPr>
            <a:r>
              <a:rPr lang="en-US" altLang="en-US" dirty="0"/>
              <a:t>But still don’t know if it is </a:t>
            </a:r>
            <a:r>
              <a:rPr lang="en-US" altLang="en-US" dirty="0" err="1" smtClean="0"/>
              <a:t>linearizable</a:t>
            </a:r>
            <a:r>
              <a:rPr lang="en-US" altLang="en-US" dirty="0" smtClean="0"/>
              <a:t> </a:t>
            </a:r>
            <a:r>
              <a:rPr lang="en-US" altLang="en-US" dirty="0"/>
              <a:t>– why?</a:t>
            </a:r>
          </a:p>
          <a:p>
            <a:pPr lvl="1">
              <a:buSzTx/>
            </a:pPr>
            <a:r>
              <a:rPr lang="en-US" altLang="en-US" dirty="0"/>
              <a:t>Enumerate all 6! orderings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id="{9BF98FE9-52E4-4FFC-A3EB-930BE5CABFD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AC676A14-6C3C-4E1F-BB48-4FB6397A6577}" type="slidenum">
              <a:rPr lang="zh-CN" altLang="en-US" sz="1400">
                <a:latin typeface="Times New Roman" panose="02020603050405020304" pitchFamily="18" charset="0"/>
              </a:rPr>
              <a:pPr>
                <a:buClrTx/>
                <a:buFontTx/>
                <a:buNone/>
              </a:pPr>
              <a:t>14</a:t>
            </a:fld>
            <a:endParaRPr lang="en-US" altLang="zh-CN" sz="1400">
              <a:latin typeface="Times New Roman" panose="02020603050405020304" pitchFamily="18" charset="0"/>
            </a:endParaRPr>
          </a:p>
        </p:txBody>
      </p:sp>
      <p:sp>
        <p:nvSpPr>
          <p:cNvPr id="16387" name="Footer Placeholder 4">
            <a:extLst>
              <a:ext uri="{FF2B5EF4-FFF2-40B4-BE49-F238E27FC236}">
                <a16:creationId xmlns:a16="http://schemas.microsoft.com/office/drawing/2014/main" id="{49E3ECA0-1F53-4846-A5D2-1CCE7ED4BC0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069058" name="Rectangle 2">
            <a:extLst>
              <a:ext uri="{FF2B5EF4-FFF2-40B4-BE49-F238E27FC236}">
                <a16:creationId xmlns:a16="http://schemas.microsoft.com/office/drawing/2014/main" id="{FA6D10C8-D40B-42A1-8629-7674E0ED2F31}"/>
              </a:ext>
            </a:extLst>
          </p:cNvPr>
          <p:cNvSpPr>
            <a:spLocks noGrp="1" noChangeArrowheads="1"/>
          </p:cNvSpPr>
          <p:nvPr>
            <p:ph type="title"/>
          </p:nvPr>
        </p:nvSpPr>
        <p:spPr>
          <a:xfrm>
            <a:off x="706438" y="228600"/>
            <a:ext cx="7772400" cy="838200"/>
          </a:xfrm>
        </p:spPr>
        <p:txBody>
          <a:bodyPr/>
          <a:lstStyle/>
          <a:p>
            <a:pPr>
              <a:defRPr/>
            </a:pPr>
            <a:r>
              <a:rPr lang="en-US"/>
              <a:t>Linearizability – More precise</a:t>
            </a:r>
          </a:p>
        </p:txBody>
      </p:sp>
      <p:sp>
        <p:nvSpPr>
          <p:cNvPr id="16389" name="Rectangle 3">
            <a:extLst>
              <a:ext uri="{FF2B5EF4-FFF2-40B4-BE49-F238E27FC236}">
                <a16:creationId xmlns:a16="http://schemas.microsoft.com/office/drawing/2014/main" id="{07CBBEAD-CF98-4DC0-B996-05F247A61C51}"/>
              </a:ext>
            </a:extLst>
          </p:cNvPr>
          <p:cNvSpPr>
            <a:spLocks noGrp="1" noChangeArrowheads="1"/>
          </p:cNvSpPr>
          <p:nvPr>
            <p:ph type="body" idx="1"/>
          </p:nvPr>
        </p:nvSpPr>
        <p:spPr>
          <a:xfrm>
            <a:off x="685800" y="990600"/>
            <a:ext cx="7772400" cy="4675188"/>
          </a:xfrm>
        </p:spPr>
        <p:txBody>
          <a:bodyPr/>
          <a:lstStyle/>
          <a:p>
            <a:r>
              <a:rPr lang="en-US" altLang="en-US"/>
              <a:t>An operation O2 that </a:t>
            </a:r>
            <a:r>
              <a:rPr lang="en-US" altLang="en-US">
                <a:solidFill>
                  <a:schemeClr val="hlink"/>
                </a:solidFill>
              </a:rPr>
              <a:t>occurs after O1 in real-time</a:t>
            </a:r>
            <a:r>
              <a:rPr lang="en-US" altLang="en-US"/>
              <a:t> must be ordered after O1 </a:t>
            </a:r>
          </a:p>
          <a:p>
            <a:r>
              <a:rPr lang="en-US" altLang="en-US"/>
              <a:t>What do we mean by “occurs after O1 in real-time”?</a:t>
            </a:r>
          </a:p>
          <a:p>
            <a:pPr lvl="1"/>
            <a:r>
              <a:rPr lang="en-US" altLang="en-US"/>
              <a:t>Each operation takes non-zero time to execute</a:t>
            </a:r>
          </a:p>
          <a:p>
            <a:endParaRPr lang="en-US" altLang="en-US"/>
          </a:p>
        </p:txBody>
      </p:sp>
      <p:grpSp>
        <p:nvGrpSpPr>
          <p:cNvPr id="16390" name="Group 4">
            <a:extLst>
              <a:ext uri="{FF2B5EF4-FFF2-40B4-BE49-F238E27FC236}">
                <a16:creationId xmlns:a16="http://schemas.microsoft.com/office/drawing/2014/main" id="{66E49F5B-274A-469C-A28E-21127749B4AD}"/>
              </a:ext>
            </a:extLst>
          </p:cNvPr>
          <p:cNvGrpSpPr>
            <a:grpSpLocks/>
          </p:cNvGrpSpPr>
          <p:nvPr/>
        </p:nvGrpSpPr>
        <p:grpSpPr bwMode="auto">
          <a:xfrm>
            <a:off x="762000" y="3136900"/>
            <a:ext cx="1447800" cy="228600"/>
            <a:chOff x="960" y="1776"/>
            <a:chExt cx="912" cy="144"/>
          </a:xfrm>
        </p:grpSpPr>
        <p:sp>
          <p:nvSpPr>
            <p:cNvPr id="16431" name="AutoShape 5">
              <a:extLst>
                <a:ext uri="{FF2B5EF4-FFF2-40B4-BE49-F238E27FC236}">
                  <a16:creationId xmlns:a16="http://schemas.microsoft.com/office/drawing/2014/main" id="{B4FA7475-08FE-4A9C-8AEF-31307D7B650A}"/>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6432" name="AutoShape 6">
              <a:extLst>
                <a:ext uri="{FF2B5EF4-FFF2-40B4-BE49-F238E27FC236}">
                  <a16:creationId xmlns:a16="http://schemas.microsoft.com/office/drawing/2014/main" id="{5C3DCCDF-1F3A-4C5F-B10A-E396F289388F}"/>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6433" name="Line 7">
              <a:extLst>
                <a:ext uri="{FF2B5EF4-FFF2-40B4-BE49-F238E27FC236}">
                  <a16:creationId xmlns:a16="http://schemas.microsoft.com/office/drawing/2014/main" id="{335F31F8-6016-4C81-8034-ABBA7B1B80B0}"/>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16391" name="Group 8">
            <a:extLst>
              <a:ext uri="{FF2B5EF4-FFF2-40B4-BE49-F238E27FC236}">
                <a16:creationId xmlns:a16="http://schemas.microsoft.com/office/drawing/2014/main" id="{6D7E981A-4161-44E6-A682-CCEE940A974F}"/>
              </a:ext>
            </a:extLst>
          </p:cNvPr>
          <p:cNvGrpSpPr>
            <a:grpSpLocks/>
          </p:cNvGrpSpPr>
          <p:nvPr/>
        </p:nvGrpSpPr>
        <p:grpSpPr bwMode="auto">
          <a:xfrm>
            <a:off x="2514600" y="3517900"/>
            <a:ext cx="1447800" cy="228600"/>
            <a:chOff x="960" y="1776"/>
            <a:chExt cx="912" cy="144"/>
          </a:xfrm>
        </p:grpSpPr>
        <p:sp>
          <p:nvSpPr>
            <p:cNvPr id="16428" name="AutoShape 9">
              <a:extLst>
                <a:ext uri="{FF2B5EF4-FFF2-40B4-BE49-F238E27FC236}">
                  <a16:creationId xmlns:a16="http://schemas.microsoft.com/office/drawing/2014/main" id="{7B3BDE51-549A-4A4A-BE1D-623DD9CB2E87}"/>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6429" name="AutoShape 10">
              <a:extLst>
                <a:ext uri="{FF2B5EF4-FFF2-40B4-BE49-F238E27FC236}">
                  <a16:creationId xmlns:a16="http://schemas.microsoft.com/office/drawing/2014/main" id="{B5D44B5E-5402-4E27-9315-7C04FE9F4C18}"/>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6430" name="Line 11">
              <a:extLst>
                <a:ext uri="{FF2B5EF4-FFF2-40B4-BE49-F238E27FC236}">
                  <a16:creationId xmlns:a16="http://schemas.microsoft.com/office/drawing/2014/main" id="{17006CE5-7AA9-4645-9EA4-D174E8275B12}"/>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16392" name="Text Box 12">
            <a:extLst>
              <a:ext uri="{FF2B5EF4-FFF2-40B4-BE49-F238E27FC236}">
                <a16:creationId xmlns:a16="http://schemas.microsoft.com/office/drawing/2014/main" id="{6787CD9D-BF2D-45D6-9837-8AD97BB89352}"/>
              </a:ext>
            </a:extLst>
          </p:cNvPr>
          <p:cNvSpPr txBox="1">
            <a:spLocks noChangeArrowheads="1"/>
          </p:cNvSpPr>
          <p:nvPr/>
        </p:nvSpPr>
        <p:spPr bwMode="auto">
          <a:xfrm>
            <a:off x="1219200" y="28321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O1</a:t>
            </a:r>
          </a:p>
        </p:txBody>
      </p:sp>
      <p:sp>
        <p:nvSpPr>
          <p:cNvPr id="16393" name="Text Box 13">
            <a:extLst>
              <a:ext uri="{FF2B5EF4-FFF2-40B4-BE49-F238E27FC236}">
                <a16:creationId xmlns:a16="http://schemas.microsoft.com/office/drawing/2014/main" id="{8DD7FAE8-C4C4-460F-BFEB-6B2223995DE3}"/>
              </a:ext>
            </a:extLst>
          </p:cNvPr>
          <p:cNvSpPr txBox="1">
            <a:spLocks noChangeArrowheads="1"/>
          </p:cNvSpPr>
          <p:nvPr/>
        </p:nvSpPr>
        <p:spPr bwMode="auto">
          <a:xfrm>
            <a:off x="2971800" y="32131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O2</a:t>
            </a:r>
          </a:p>
        </p:txBody>
      </p:sp>
      <p:sp>
        <p:nvSpPr>
          <p:cNvPr id="16394" name="Rectangle 14">
            <a:extLst>
              <a:ext uri="{FF2B5EF4-FFF2-40B4-BE49-F238E27FC236}">
                <a16:creationId xmlns:a16="http://schemas.microsoft.com/office/drawing/2014/main" id="{0B135DDD-AD34-4E90-B4DA-369FE2774223}"/>
              </a:ext>
            </a:extLst>
          </p:cNvPr>
          <p:cNvSpPr>
            <a:spLocks noChangeArrowheads="1"/>
          </p:cNvSpPr>
          <p:nvPr/>
        </p:nvSpPr>
        <p:spPr bwMode="auto">
          <a:xfrm>
            <a:off x="609600" y="2895600"/>
            <a:ext cx="3429000" cy="91440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grpSp>
        <p:nvGrpSpPr>
          <p:cNvPr id="16395" name="Group 15">
            <a:extLst>
              <a:ext uri="{FF2B5EF4-FFF2-40B4-BE49-F238E27FC236}">
                <a16:creationId xmlns:a16="http://schemas.microsoft.com/office/drawing/2014/main" id="{AE44AB25-D452-4CA6-BA30-F7622E57EE90}"/>
              </a:ext>
            </a:extLst>
          </p:cNvPr>
          <p:cNvGrpSpPr>
            <a:grpSpLocks/>
          </p:cNvGrpSpPr>
          <p:nvPr/>
        </p:nvGrpSpPr>
        <p:grpSpPr bwMode="auto">
          <a:xfrm>
            <a:off x="5486400" y="3136900"/>
            <a:ext cx="1447800" cy="228600"/>
            <a:chOff x="960" y="1776"/>
            <a:chExt cx="912" cy="144"/>
          </a:xfrm>
        </p:grpSpPr>
        <p:sp>
          <p:nvSpPr>
            <p:cNvPr id="16425" name="AutoShape 16">
              <a:extLst>
                <a:ext uri="{FF2B5EF4-FFF2-40B4-BE49-F238E27FC236}">
                  <a16:creationId xmlns:a16="http://schemas.microsoft.com/office/drawing/2014/main" id="{F9B2528E-CE47-4F0B-AAD3-9A6A27245C46}"/>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6426" name="AutoShape 17">
              <a:extLst>
                <a:ext uri="{FF2B5EF4-FFF2-40B4-BE49-F238E27FC236}">
                  <a16:creationId xmlns:a16="http://schemas.microsoft.com/office/drawing/2014/main" id="{D95EBFDE-46F2-439D-8983-2AE371173B0A}"/>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6427" name="Line 18">
              <a:extLst>
                <a:ext uri="{FF2B5EF4-FFF2-40B4-BE49-F238E27FC236}">
                  <a16:creationId xmlns:a16="http://schemas.microsoft.com/office/drawing/2014/main" id="{2C8AAB15-AE32-4DC9-B549-8E9639B9A76E}"/>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16396" name="Group 19">
            <a:extLst>
              <a:ext uri="{FF2B5EF4-FFF2-40B4-BE49-F238E27FC236}">
                <a16:creationId xmlns:a16="http://schemas.microsoft.com/office/drawing/2014/main" id="{ECCB1DCC-E965-4CC6-84DC-306F4293860C}"/>
              </a:ext>
            </a:extLst>
          </p:cNvPr>
          <p:cNvGrpSpPr>
            <a:grpSpLocks/>
          </p:cNvGrpSpPr>
          <p:nvPr/>
        </p:nvGrpSpPr>
        <p:grpSpPr bwMode="auto">
          <a:xfrm>
            <a:off x="6324600" y="3517900"/>
            <a:ext cx="1447800" cy="228600"/>
            <a:chOff x="960" y="1776"/>
            <a:chExt cx="912" cy="144"/>
          </a:xfrm>
        </p:grpSpPr>
        <p:sp>
          <p:nvSpPr>
            <p:cNvPr id="16422" name="AutoShape 20">
              <a:extLst>
                <a:ext uri="{FF2B5EF4-FFF2-40B4-BE49-F238E27FC236}">
                  <a16:creationId xmlns:a16="http://schemas.microsoft.com/office/drawing/2014/main" id="{60DB4CCE-81C8-44E3-A442-7FC5963EE059}"/>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6423" name="AutoShape 21">
              <a:extLst>
                <a:ext uri="{FF2B5EF4-FFF2-40B4-BE49-F238E27FC236}">
                  <a16:creationId xmlns:a16="http://schemas.microsoft.com/office/drawing/2014/main" id="{B353A757-5242-4C26-ADB6-1FB1C2251196}"/>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6424" name="Line 22">
              <a:extLst>
                <a:ext uri="{FF2B5EF4-FFF2-40B4-BE49-F238E27FC236}">
                  <a16:creationId xmlns:a16="http://schemas.microsoft.com/office/drawing/2014/main" id="{3C232275-61D3-4999-81B9-98D75E77CBB4}"/>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16397" name="Text Box 23">
            <a:extLst>
              <a:ext uri="{FF2B5EF4-FFF2-40B4-BE49-F238E27FC236}">
                <a16:creationId xmlns:a16="http://schemas.microsoft.com/office/drawing/2014/main" id="{9460E6A4-E65B-4CAD-9F45-6D78F42A72BD}"/>
              </a:ext>
            </a:extLst>
          </p:cNvPr>
          <p:cNvSpPr txBox="1">
            <a:spLocks noChangeArrowheads="1"/>
          </p:cNvSpPr>
          <p:nvPr/>
        </p:nvSpPr>
        <p:spPr bwMode="auto">
          <a:xfrm>
            <a:off x="5943600" y="28321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O1</a:t>
            </a:r>
          </a:p>
        </p:txBody>
      </p:sp>
      <p:sp>
        <p:nvSpPr>
          <p:cNvPr id="16398" name="Text Box 24">
            <a:extLst>
              <a:ext uri="{FF2B5EF4-FFF2-40B4-BE49-F238E27FC236}">
                <a16:creationId xmlns:a16="http://schemas.microsoft.com/office/drawing/2014/main" id="{A187ADD9-6EBD-4A7E-AC00-BFF434ACD43E}"/>
              </a:ext>
            </a:extLst>
          </p:cNvPr>
          <p:cNvSpPr txBox="1">
            <a:spLocks noChangeArrowheads="1"/>
          </p:cNvSpPr>
          <p:nvPr/>
        </p:nvSpPr>
        <p:spPr bwMode="auto">
          <a:xfrm>
            <a:off x="6934200" y="32131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O2</a:t>
            </a:r>
          </a:p>
        </p:txBody>
      </p:sp>
      <p:sp>
        <p:nvSpPr>
          <p:cNvPr id="16399" name="Rectangle 25">
            <a:extLst>
              <a:ext uri="{FF2B5EF4-FFF2-40B4-BE49-F238E27FC236}">
                <a16:creationId xmlns:a16="http://schemas.microsoft.com/office/drawing/2014/main" id="{4809F81F-8DE2-44FA-A292-FE16B83D629C}"/>
              </a:ext>
            </a:extLst>
          </p:cNvPr>
          <p:cNvSpPr>
            <a:spLocks noChangeArrowheads="1"/>
          </p:cNvSpPr>
          <p:nvPr/>
        </p:nvSpPr>
        <p:spPr bwMode="auto">
          <a:xfrm>
            <a:off x="5334000" y="2895600"/>
            <a:ext cx="27432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grpSp>
        <p:nvGrpSpPr>
          <p:cNvPr id="16400" name="Group 26">
            <a:extLst>
              <a:ext uri="{FF2B5EF4-FFF2-40B4-BE49-F238E27FC236}">
                <a16:creationId xmlns:a16="http://schemas.microsoft.com/office/drawing/2014/main" id="{25DFAA2E-0BE8-496B-9354-3AEE5C56B9AA}"/>
              </a:ext>
            </a:extLst>
          </p:cNvPr>
          <p:cNvGrpSpPr>
            <a:grpSpLocks/>
          </p:cNvGrpSpPr>
          <p:nvPr/>
        </p:nvGrpSpPr>
        <p:grpSpPr bwMode="auto">
          <a:xfrm>
            <a:off x="762000" y="4343400"/>
            <a:ext cx="3200400" cy="241300"/>
            <a:chOff x="960" y="1776"/>
            <a:chExt cx="912" cy="144"/>
          </a:xfrm>
        </p:grpSpPr>
        <p:sp>
          <p:nvSpPr>
            <p:cNvPr id="16419" name="AutoShape 27">
              <a:extLst>
                <a:ext uri="{FF2B5EF4-FFF2-40B4-BE49-F238E27FC236}">
                  <a16:creationId xmlns:a16="http://schemas.microsoft.com/office/drawing/2014/main" id="{4A09D043-6824-43EE-A8E5-39B9C7284B5D}"/>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6420" name="AutoShape 28">
              <a:extLst>
                <a:ext uri="{FF2B5EF4-FFF2-40B4-BE49-F238E27FC236}">
                  <a16:creationId xmlns:a16="http://schemas.microsoft.com/office/drawing/2014/main" id="{E9567466-07FD-45BC-9591-92CFD2BC3118}"/>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6421" name="Line 29">
              <a:extLst>
                <a:ext uri="{FF2B5EF4-FFF2-40B4-BE49-F238E27FC236}">
                  <a16:creationId xmlns:a16="http://schemas.microsoft.com/office/drawing/2014/main" id="{A78CD532-CBB5-47B1-A7B2-F03E77CA18D4}"/>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16401" name="Group 30">
            <a:extLst>
              <a:ext uri="{FF2B5EF4-FFF2-40B4-BE49-F238E27FC236}">
                <a16:creationId xmlns:a16="http://schemas.microsoft.com/office/drawing/2014/main" id="{13D09591-4713-41F5-A8D6-BF32702CE088}"/>
              </a:ext>
            </a:extLst>
          </p:cNvPr>
          <p:cNvGrpSpPr>
            <a:grpSpLocks/>
          </p:cNvGrpSpPr>
          <p:nvPr/>
        </p:nvGrpSpPr>
        <p:grpSpPr bwMode="auto">
          <a:xfrm>
            <a:off x="1600200" y="4737100"/>
            <a:ext cx="1447800" cy="228600"/>
            <a:chOff x="960" y="1776"/>
            <a:chExt cx="912" cy="144"/>
          </a:xfrm>
        </p:grpSpPr>
        <p:sp>
          <p:nvSpPr>
            <p:cNvPr id="16416" name="AutoShape 31">
              <a:extLst>
                <a:ext uri="{FF2B5EF4-FFF2-40B4-BE49-F238E27FC236}">
                  <a16:creationId xmlns:a16="http://schemas.microsoft.com/office/drawing/2014/main" id="{26D13FAF-3A7F-4858-BC74-F4A79DD4F93B}"/>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6417" name="AutoShape 32">
              <a:extLst>
                <a:ext uri="{FF2B5EF4-FFF2-40B4-BE49-F238E27FC236}">
                  <a16:creationId xmlns:a16="http://schemas.microsoft.com/office/drawing/2014/main" id="{2BBECFB2-4D68-438A-B21E-D3ED66F07647}"/>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6418" name="Line 33">
              <a:extLst>
                <a:ext uri="{FF2B5EF4-FFF2-40B4-BE49-F238E27FC236}">
                  <a16:creationId xmlns:a16="http://schemas.microsoft.com/office/drawing/2014/main" id="{23169370-C730-462C-A3AA-07E01F6FECB7}"/>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16402" name="Text Box 34">
            <a:extLst>
              <a:ext uri="{FF2B5EF4-FFF2-40B4-BE49-F238E27FC236}">
                <a16:creationId xmlns:a16="http://schemas.microsoft.com/office/drawing/2014/main" id="{FF426D20-9A6C-4A18-9034-EF9F9E10E485}"/>
              </a:ext>
            </a:extLst>
          </p:cNvPr>
          <p:cNvSpPr txBox="1">
            <a:spLocks noChangeArrowheads="1"/>
          </p:cNvSpPr>
          <p:nvPr/>
        </p:nvSpPr>
        <p:spPr bwMode="auto">
          <a:xfrm>
            <a:off x="1981200" y="40386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O1</a:t>
            </a:r>
          </a:p>
        </p:txBody>
      </p:sp>
      <p:sp>
        <p:nvSpPr>
          <p:cNvPr id="16403" name="Text Box 35">
            <a:extLst>
              <a:ext uri="{FF2B5EF4-FFF2-40B4-BE49-F238E27FC236}">
                <a16:creationId xmlns:a16="http://schemas.microsoft.com/office/drawing/2014/main" id="{E7194BCB-3086-4FDC-BC1F-E7236A41E10B}"/>
              </a:ext>
            </a:extLst>
          </p:cNvPr>
          <p:cNvSpPr txBox="1">
            <a:spLocks noChangeArrowheads="1"/>
          </p:cNvSpPr>
          <p:nvPr/>
        </p:nvSpPr>
        <p:spPr bwMode="auto">
          <a:xfrm>
            <a:off x="2057400" y="44323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O2</a:t>
            </a:r>
          </a:p>
        </p:txBody>
      </p:sp>
      <p:sp>
        <p:nvSpPr>
          <p:cNvPr id="16404" name="Rectangle 36">
            <a:extLst>
              <a:ext uri="{FF2B5EF4-FFF2-40B4-BE49-F238E27FC236}">
                <a16:creationId xmlns:a16="http://schemas.microsoft.com/office/drawing/2014/main" id="{C9C8CC7D-D682-4852-B1F9-AC72A6D5808E}"/>
              </a:ext>
            </a:extLst>
          </p:cNvPr>
          <p:cNvSpPr>
            <a:spLocks noChangeArrowheads="1"/>
          </p:cNvSpPr>
          <p:nvPr/>
        </p:nvSpPr>
        <p:spPr bwMode="auto">
          <a:xfrm>
            <a:off x="609600" y="4114800"/>
            <a:ext cx="34290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grpSp>
        <p:nvGrpSpPr>
          <p:cNvPr id="16405" name="Group 37">
            <a:extLst>
              <a:ext uri="{FF2B5EF4-FFF2-40B4-BE49-F238E27FC236}">
                <a16:creationId xmlns:a16="http://schemas.microsoft.com/office/drawing/2014/main" id="{54CA981E-7E9E-4AE4-83ED-47757D48E5A7}"/>
              </a:ext>
            </a:extLst>
          </p:cNvPr>
          <p:cNvGrpSpPr>
            <a:grpSpLocks/>
          </p:cNvGrpSpPr>
          <p:nvPr/>
        </p:nvGrpSpPr>
        <p:grpSpPr bwMode="auto">
          <a:xfrm>
            <a:off x="5867400" y="4343400"/>
            <a:ext cx="1371600" cy="241300"/>
            <a:chOff x="960" y="1776"/>
            <a:chExt cx="912" cy="144"/>
          </a:xfrm>
        </p:grpSpPr>
        <p:sp>
          <p:nvSpPr>
            <p:cNvPr id="16413" name="AutoShape 38">
              <a:extLst>
                <a:ext uri="{FF2B5EF4-FFF2-40B4-BE49-F238E27FC236}">
                  <a16:creationId xmlns:a16="http://schemas.microsoft.com/office/drawing/2014/main" id="{BA22E9C8-0156-4DD6-9465-2AAFB1F253FC}"/>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6414" name="AutoShape 39">
              <a:extLst>
                <a:ext uri="{FF2B5EF4-FFF2-40B4-BE49-F238E27FC236}">
                  <a16:creationId xmlns:a16="http://schemas.microsoft.com/office/drawing/2014/main" id="{CCEE4399-8427-472E-9B7E-A96DF19B0F20}"/>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6415" name="Line 40">
              <a:extLst>
                <a:ext uri="{FF2B5EF4-FFF2-40B4-BE49-F238E27FC236}">
                  <a16:creationId xmlns:a16="http://schemas.microsoft.com/office/drawing/2014/main" id="{E5F84579-297C-4216-94DD-E20E7EE484C0}"/>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16406" name="Group 41">
            <a:extLst>
              <a:ext uri="{FF2B5EF4-FFF2-40B4-BE49-F238E27FC236}">
                <a16:creationId xmlns:a16="http://schemas.microsoft.com/office/drawing/2014/main" id="{A1C8CE24-BFF3-4C50-88A5-24F2D5EDDB36}"/>
              </a:ext>
            </a:extLst>
          </p:cNvPr>
          <p:cNvGrpSpPr>
            <a:grpSpLocks/>
          </p:cNvGrpSpPr>
          <p:nvPr/>
        </p:nvGrpSpPr>
        <p:grpSpPr bwMode="auto">
          <a:xfrm>
            <a:off x="4953000" y="4724400"/>
            <a:ext cx="3124200" cy="241300"/>
            <a:chOff x="960" y="1776"/>
            <a:chExt cx="912" cy="144"/>
          </a:xfrm>
        </p:grpSpPr>
        <p:sp>
          <p:nvSpPr>
            <p:cNvPr id="16410" name="AutoShape 42">
              <a:extLst>
                <a:ext uri="{FF2B5EF4-FFF2-40B4-BE49-F238E27FC236}">
                  <a16:creationId xmlns:a16="http://schemas.microsoft.com/office/drawing/2014/main" id="{0B61CEC9-895B-4A98-9C3B-BB1B89C34A32}"/>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6411" name="AutoShape 43">
              <a:extLst>
                <a:ext uri="{FF2B5EF4-FFF2-40B4-BE49-F238E27FC236}">
                  <a16:creationId xmlns:a16="http://schemas.microsoft.com/office/drawing/2014/main" id="{D4B12E36-A779-471F-9C2A-A27581F455C5}"/>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6412" name="Line 44">
              <a:extLst>
                <a:ext uri="{FF2B5EF4-FFF2-40B4-BE49-F238E27FC236}">
                  <a16:creationId xmlns:a16="http://schemas.microsoft.com/office/drawing/2014/main" id="{7396FA2D-AB9B-44E5-B281-E9BF94FE4FA8}"/>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16407" name="Text Box 45">
            <a:extLst>
              <a:ext uri="{FF2B5EF4-FFF2-40B4-BE49-F238E27FC236}">
                <a16:creationId xmlns:a16="http://schemas.microsoft.com/office/drawing/2014/main" id="{68341322-F531-4C4C-9799-B96BDCCE3DF7}"/>
              </a:ext>
            </a:extLst>
          </p:cNvPr>
          <p:cNvSpPr txBox="1">
            <a:spLocks noChangeArrowheads="1"/>
          </p:cNvSpPr>
          <p:nvPr/>
        </p:nvSpPr>
        <p:spPr bwMode="auto">
          <a:xfrm>
            <a:off x="6172200" y="40386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O1</a:t>
            </a:r>
          </a:p>
        </p:txBody>
      </p:sp>
      <p:sp>
        <p:nvSpPr>
          <p:cNvPr id="16408" name="Text Box 46">
            <a:extLst>
              <a:ext uri="{FF2B5EF4-FFF2-40B4-BE49-F238E27FC236}">
                <a16:creationId xmlns:a16="http://schemas.microsoft.com/office/drawing/2014/main" id="{703008D9-D9B9-43FC-A9BB-0B3D73B5FB6A}"/>
              </a:ext>
            </a:extLst>
          </p:cNvPr>
          <p:cNvSpPr txBox="1">
            <a:spLocks noChangeArrowheads="1"/>
          </p:cNvSpPr>
          <p:nvPr/>
        </p:nvSpPr>
        <p:spPr bwMode="auto">
          <a:xfrm>
            <a:off x="6248400" y="44323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O2</a:t>
            </a:r>
          </a:p>
        </p:txBody>
      </p:sp>
      <p:sp>
        <p:nvSpPr>
          <p:cNvPr id="16409" name="Rectangle 47">
            <a:extLst>
              <a:ext uri="{FF2B5EF4-FFF2-40B4-BE49-F238E27FC236}">
                <a16:creationId xmlns:a16="http://schemas.microsoft.com/office/drawing/2014/main" id="{ECEA0C8F-C5E7-40F0-AF1F-5F19D1F8462E}"/>
              </a:ext>
            </a:extLst>
          </p:cNvPr>
          <p:cNvSpPr>
            <a:spLocks noChangeArrowheads="1"/>
          </p:cNvSpPr>
          <p:nvPr/>
        </p:nvSpPr>
        <p:spPr bwMode="auto">
          <a:xfrm>
            <a:off x="4800600" y="4114800"/>
            <a:ext cx="34290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243A49F4-C6CB-4D13-A93B-031837A484A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078E0D4A-D9A8-4F55-B9E3-B5B8866475EC}" type="slidenum">
              <a:rPr lang="zh-CN" altLang="en-US" sz="1400">
                <a:latin typeface="Times New Roman" panose="02020603050405020304" pitchFamily="18" charset="0"/>
              </a:rPr>
              <a:pPr>
                <a:buClrTx/>
                <a:buFontTx/>
                <a:buNone/>
              </a:pPr>
              <a:t>15</a:t>
            </a:fld>
            <a:endParaRPr lang="en-US" altLang="zh-CN" sz="1400">
              <a:latin typeface="Times New Roman" panose="02020603050405020304" pitchFamily="18" charset="0"/>
            </a:endParaRPr>
          </a:p>
        </p:txBody>
      </p:sp>
      <p:sp>
        <p:nvSpPr>
          <p:cNvPr id="17411" name="Footer Placeholder 4">
            <a:extLst>
              <a:ext uri="{FF2B5EF4-FFF2-40B4-BE49-F238E27FC236}">
                <a16:creationId xmlns:a16="http://schemas.microsoft.com/office/drawing/2014/main" id="{0863A0D7-D32A-47FC-A75A-D5156D9CC16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064962" name="Rectangle 2">
            <a:extLst>
              <a:ext uri="{FF2B5EF4-FFF2-40B4-BE49-F238E27FC236}">
                <a16:creationId xmlns:a16="http://schemas.microsoft.com/office/drawing/2014/main" id="{35F4CD79-94D1-4364-8D27-905690B4769C}"/>
              </a:ext>
            </a:extLst>
          </p:cNvPr>
          <p:cNvSpPr>
            <a:spLocks noGrp="1" noChangeArrowheads="1"/>
          </p:cNvSpPr>
          <p:nvPr>
            <p:ph type="title"/>
          </p:nvPr>
        </p:nvSpPr>
        <p:spPr>
          <a:xfrm>
            <a:off x="706438" y="228600"/>
            <a:ext cx="7772400" cy="838200"/>
          </a:xfrm>
        </p:spPr>
        <p:txBody>
          <a:bodyPr/>
          <a:lstStyle/>
          <a:p>
            <a:pPr>
              <a:defRPr/>
            </a:pPr>
            <a:r>
              <a:rPr lang="en-US"/>
              <a:t>Eventual Consistency</a:t>
            </a:r>
          </a:p>
        </p:txBody>
      </p:sp>
      <p:sp>
        <p:nvSpPr>
          <p:cNvPr id="17413" name="Rectangle 3">
            <a:extLst>
              <a:ext uri="{FF2B5EF4-FFF2-40B4-BE49-F238E27FC236}">
                <a16:creationId xmlns:a16="http://schemas.microsoft.com/office/drawing/2014/main" id="{CCCF6EBD-57CE-49FB-80C5-2AA5504B43CB}"/>
              </a:ext>
            </a:extLst>
          </p:cNvPr>
          <p:cNvSpPr>
            <a:spLocks noGrp="1" noChangeArrowheads="1"/>
          </p:cNvSpPr>
          <p:nvPr>
            <p:ph type="body" idx="1"/>
          </p:nvPr>
        </p:nvSpPr>
        <p:spPr>
          <a:xfrm>
            <a:off x="685800" y="1143000"/>
            <a:ext cx="7772400" cy="4897438"/>
          </a:xfrm>
        </p:spPr>
        <p:txBody>
          <a:bodyPr/>
          <a:lstStyle/>
          <a:p>
            <a:r>
              <a:rPr lang="en-US" altLang="en-US"/>
              <a:t>Eventual consistency (optimistic consistency)</a:t>
            </a:r>
          </a:p>
          <a:p>
            <a:pPr lvl="1"/>
            <a:r>
              <a:rPr lang="en-US" altLang="en-US"/>
              <a:t>No guarantee on the values observed by reads and writes</a:t>
            </a:r>
          </a:p>
          <a:p>
            <a:pPr lvl="1"/>
            <a:r>
              <a:rPr lang="en-US" altLang="en-US"/>
              <a:t>But if we stop doing updates to the data, all replicas will </a:t>
            </a:r>
            <a:r>
              <a:rPr lang="en-US" altLang="en-US">
                <a:solidFill>
                  <a:schemeClr val="hlink"/>
                </a:solidFill>
              </a:rPr>
              <a:t>eventually</a:t>
            </a:r>
            <a:r>
              <a:rPr lang="en-US" altLang="en-US"/>
              <a:t> be the same (i.e., converge)</a:t>
            </a:r>
          </a:p>
          <a:p>
            <a:pPr lvl="1"/>
            <a:r>
              <a:rPr lang="en-US" altLang="en-US"/>
              <a:t>The state of the replica depends on the sequence of write operations</a:t>
            </a:r>
          </a:p>
          <a:p>
            <a:pPr lvl="1"/>
            <a:endParaRPr lang="en-US" altLang="en-US"/>
          </a:p>
          <a:p>
            <a:r>
              <a:rPr lang="en-US" altLang="en-US"/>
              <a:t>Very weak guarantee but still sufficient in many cases</a:t>
            </a:r>
          </a:p>
          <a:p>
            <a:pPr lvl="1"/>
            <a:r>
              <a:rPr lang="en-US" altLang="en-US"/>
              <a:t>DNS replication/caching</a:t>
            </a:r>
          </a:p>
          <a:p>
            <a:pPr lvl="1"/>
            <a:r>
              <a:rPr lang="en-US" altLang="en-US"/>
              <a:t>Web page replication/caching</a:t>
            </a:r>
          </a:p>
          <a:p>
            <a:pPr lvl="1"/>
            <a:endParaRPr lang="en-US" altLang="en-US"/>
          </a:p>
          <a:p>
            <a:r>
              <a:rPr lang="en-US" altLang="en-US"/>
              <a:t>Allows extremely good performance/availability</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a:extLst>
              <a:ext uri="{FF2B5EF4-FFF2-40B4-BE49-F238E27FC236}">
                <a16:creationId xmlns:a16="http://schemas.microsoft.com/office/drawing/2014/main" id="{9DA186C1-F9A4-4682-AC2F-3728D8616EC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A19A9D4C-5AF3-46D0-BC98-5B91602B8410}" type="slidenum">
              <a:rPr lang="zh-CN" altLang="en-US" sz="1400">
                <a:latin typeface="Times New Roman" panose="02020603050405020304" pitchFamily="18" charset="0"/>
              </a:rPr>
              <a:pPr>
                <a:buClrTx/>
                <a:buFontTx/>
                <a:buNone/>
              </a:pPr>
              <a:t>16</a:t>
            </a:fld>
            <a:endParaRPr lang="en-US" altLang="zh-CN" sz="1400">
              <a:latin typeface="Times New Roman" panose="02020603050405020304" pitchFamily="18" charset="0"/>
            </a:endParaRPr>
          </a:p>
        </p:txBody>
      </p:sp>
      <p:sp>
        <p:nvSpPr>
          <p:cNvPr id="18435" name="Footer Placeholder 4">
            <a:extLst>
              <a:ext uri="{FF2B5EF4-FFF2-40B4-BE49-F238E27FC236}">
                <a16:creationId xmlns:a16="http://schemas.microsoft.com/office/drawing/2014/main" id="{40057455-2E33-40A7-B890-FFE516FA836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073154" name="Rectangle 2">
            <a:extLst>
              <a:ext uri="{FF2B5EF4-FFF2-40B4-BE49-F238E27FC236}">
                <a16:creationId xmlns:a16="http://schemas.microsoft.com/office/drawing/2014/main" id="{2100AF6A-E8B4-490F-B4D1-2D41C75412E0}"/>
              </a:ext>
            </a:extLst>
          </p:cNvPr>
          <p:cNvSpPr>
            <a:spLocks noGrp="1" noChangeArrowheads="1"/>
          </p:cNvSpPr>
          <p:nvPr>
            <p:ph type="title"/>
          </p:nvPr>
        </p:nvSpPr>
        <p:spPr>
          <a:xfrm>
            <a:off x="706438" y="304800"/>
            <a:ext cx="7772400" cy="838200"/>
          </a:xfrm>
        </p:spPr>
        <p:txBody>
          <a:bodyPr/>
          <a:lstStyle/>
          <a:p>
            <a:pPr>
              <a:defRPr/>
            </a:pPr>
            <a:r>
              <a:rPr lang="en-US"/>
              <a:t>Motivation for Continuous Consistency</a:t>
            </a:r>
          </a:p>
        </p:txBody>
      </p:sp>
      <p:sp>
        <p:nvSpPr>
          <p:cNvPr id="18437" name="Rectangle 3">
            <a:extLst>
              <a:ext uri="{FF2B5EF4-FFF2-40B4-BE49-F238E27FC236}">
                <a16:creationId xmlns:a16="http://schemas.microsoft.com/office/drawing/2014/main" id="{C147C921-DF4E-46C7-BA7D-F79456EDF718}"/>
              </a:ext>
            </a:extLst>
          </p:cNvPr>
          <p:cNvSpPr>
            <a:spLocks noGrp="1" noChangeArrowheads="1"/>
          </p:cNvSpPr>
          <p:nvPr>
            <p:ph type="body" idx="1"/>
          </p:nvPr>
        </p:nvSpPr>
        <p:spPr>
          <a:xfrm>
            <a:off x="457200" y="1192213"/>
            <a:ext cx="8305800" cy="4675187"/>
          </a:xfrm>
        </p:spPr>
        <p:txBody>
          <a:bodyPr/>
          <a:lstStyle/>
          <a:p>
            <a:r>
              <a:rPr lang="en-US" altLang="en-US" sz="2000"/>
              <a:t>In many applications, we want something in the middle</a:t>
            </a:r>
          </a:p>
          <a:p>
            <a:pPr lvl="1"/>
            <a:r>
              <a:rPr lang="en-US" altLang="en-US" sz="1800"/>
              <a:t>Don’t want to design a new consistency model for every application</a:t>
            </a:r>
          </a:p>
          <a:p>
            <a:pPr lvl="1"/>
            <a:r>
              <a:rPr lang="en-US" altLang="en-US" sz="1800"/>
              <a:t>Don’t want to implement a new consistency model for every application</a:t>
            </a:r>
          </a:p>
          <a:p>
            <a:pPr lvl="1"/>
            <a:r>
              <a:rPr lang="en-US" altLang="en-US" sz="1800"/>
              <a:t>Sometimes consistency needs may change on-the-fly – example?</a:t>
            </a:r>
          </a:p>
          <a:p>
            <a:pPr lvl="4"/>
            <a:r>
              <a:rPr lang="en-US" altLang="en-US" sz="1400"/>
              <a:t>		</a:t>
            </a:r>
          </a:p>
          <a:p>
            <a:r>
              <a:rPr lang="en-US" altLang="en-US" sz="2000"/>
              <a:t>Continuous consistency</a:t>
            </a:r>
          </a:p>
          <a:p>
            <a:pPr lvl="1"/>
            <a:r>
              <a:rPr lang="en-US" altLang="en-US" sz="1800"/>
              <a:t>Capture the consistency spectrum using a single consistency model and consistency protocol</a:t>
            </a:r>
          </a:p>
          <a:p>
            <a:pPr lvl="1"/>
            <a:r>
              <a:rPr lang="en-US" altLang="en-US" sz="1800"/>
              <a:t>Allow adjustment of consistency “strength” dynamically</a:t>
            </a:r>
          </a:p>
          <a:p>
            <a:pPr lvl="2"/>
            <a:endParaRPr lang="en-US" altLang="en-US" sz="1600"/>
          </a:p>
          <a:p>
            <a:r>
              <a:rPr lang="en-US" altLang="en-US" sz="2000"/>
              <a:t>Many continuous consistency models have been proposed</a:t>
            </a:r>
          </a:p>
          <a:p>
            <a:pPr lvl="1"/>
            <a:r>
              <a:rPr lang="en-US" altLang="en-US" sz="1800"/>
              <a:t>We will focus on the model developed in TACT (as described in the textbook)</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id="{1AED53B8-3C65-4714-BBC9-9EA8EF75702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3B0B5E8B-3CAA-4293-BC58-C81EBA5A3B09}" type="slidenum">
              <a:rPr lang="zh-CN" altLang="en-US" sz="1400">
                <a:latin typeface="Times New Roman" panose="02020603050405020304" pitchFamily="18" charset="0"/>
              </a:rPr>
              <a:pPr>
                <a:buClrTx/>
                <a:buFontTx/>
                <a:buNone/>
              </a:pPr>
              <a:t>17</a:t>
            </a:fld>
            <a:endParaRPr lang="en-US" altLang="zh-CN" sz="1400">
              <a:latin typeface="Times New Roman" panose="02020603050405020304" pitchFamily="18" charset="0"/>
            </a:endParaRPr>
          </a:p>
        </p:txBody>
      </p:sp>
      <p:sp>
        <p:nvSpPr>
          <p:cNvPr id="19459" name="Footer Placeholder 4">
            <a:extLst>
              <a:ext uri="{FF2B5EF4-FFF2-40B4-BE49-F238E27FC236}">
                <a16:creationId xmlns:a16="http://schemas.microsoft.com/office/drawing/2014/main" id="{31CC804D-3AD8-4D55-B3FC-40F9BC4A233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01826" name="Rectangle 2">
            <a:extLst>
              <a:ext uri="{FF2B5EF4-FFF2-40B4-BE49-F238E27FC236}">
                <a16:creationId xmlns:a16="http://schemas.microsoft.com/office/drawing/2014/main" id="{CB71E710-F35A-461C-BFD6-3FC27EF43D48}"/>
              </a:ext>
            </a:extLst>
          </p:cNvPr>
          <p:cNvSpPr>
            <a:spLocks noGrp="1" noChangeArrowheads="1"/>
          </p:cNvSpPr>
          <p:nvPr>
            <p:ph type="title"/>
          </p:nvPr>
        </p:nvSpPr>
        <p:spPr>
          <a:xfrm>
            <a:off x="381000" y="293688"/>
            <a:ext cx="8382000" cy="838200"/>
          </a:xfrm>
        </p:spPr>
        <p:txBody>
          <a:bodyPr/>
          <a:lstStyle/>
          <a:p>
            <a:pPr>
              <a:defRPr/>
            </a:pPr>
            <a:r>
              <a:rPr lang="en-US" sz="2800"/>
              <a:t>System Model for Continuous Consistency in TACT</a:t>
            </a:r>
          </a:p>
        </p:txBody>
      </p:sp>
      <p:sp>
        <p:nvSpPr>
          <p:cNvPr id="19461" name="Rectangle 3">
            <a:extLst>
              <a:ext uri="{FF2B5EF4-FFF2-40B4-BE49-F238E27FC236}">
                <a16:creationId xmlns:a16="http://schemas.microsoft.com/office/drawing/2014/main" id="{1643BC47-7615-4E2F-9386-9CFF05F21E6B}"/>
              </a:ext>
            </a:extLst>
          </p:cNvPr>
          <p:cNvSpPr>
            <a:spLocks noGrp="1" noChangeArrowheads="1"/>
          </p:cNvSpPr>
          <p:nvPr>
            <p:ph type="body" idx="1"/>
          </p:nvPr>
        </p:nvSpPr>
        <p:spPr>
          <a:xfrm>
            <a:off x="533400" y="990600"/>
            <a:ext cx="7848600" cy="2667000"/>
          </a:xfrm>
        </p:spPr>
        <p:txBody>
          <a:bodyPr/>
          <a:lstStyle/>
          <a:p>
            <a:r>
              <a:rPr lang="en-US" altLang="en-US" sz="2000"/>
              <a:t>Data store fully replicated</a:t>
            </a:r>
          </a:p>
          <a:p>
            <a:r>
              <a:rPr lang="en-US" altLang="en-US" sz="2000"/>
              <a:t>Each replica may accept reads operations or write operations</a:t>
            </a:r>
          </a:p>
          <a:p>
            <a:r>
              <a:rPr lang="en-US" altLang="en-US" sz="2000"/>
              <a:t>Writes are re-executed at each replica</a:t>
            </a:r>
          </a:p>
          <a:p>
            <a:r>
              <a:rPr lang="en-US" altLang="en-US" sz="2000"/>
              <a:t>Writes may be undo or redo</a:t>
            </a:r>
          </a:p>
          <a:p>
            <a:r>
              <a:rPr lang="en-US" altLang="en-US" sz="2000"/>
              <a:t>Replica convergence achieved by propagating writes – eventual consistency always ensured</a:t>
            </a:r>
          </a:p>
        </p:txBody>
      </p:sp>
      <p:sp>
        <p:nvSpPr>
          <p:cNvPr id="19462" name="Text Box 4">
            <a:extLst>
              <a:ext uri="{FF2B5EF4-FFF2-40B4-BE49-F238E27FC236}">
                <a16:creationId xmlns:a16="http://schemas.microsoft.com/office/drawing/2014/main" id="{A0D9C9AF-8277-4D61-B532-20F17C319299}"/>
              </a:ext>
            </a:extLst>
          </p:cNvPr>
          <p:cNvSpPr txBox="1">
            <a:spLocks noChangeArrowheads="1"/>
          </p:cNvSpPr>
          <p:nvPr/>
        </p:nvSpPr>
        <p:spPr bwMode="auto">
          <a:xfrm>
            <a:off x="6556375" y="3962400"/>
            <a:ext cx="172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hlink"/>
                </a:solidFill>
                <a:latin typeface="Times New Roman" panose="02020603050405020304" pitchFamily="18" charset="0"/>
              </a:rPr>
              <a:t>Updates / Writes</a:t>
            </a:r>
          </a:p>
        </p:txBody>
      </p:sp>
      <p:sp>
        <p:nvSpPr>
          <p:cNvPr id="19463" name="Text Box 5">
            <a:extLst>
              <a:ext uri="{FF2B5EF4-FFF2-40B4-BE49-F238E27FC236}">
                <a16:creationId xmlns:a16="http://schemas.microsoft.com/office/drawing/2014/main" id="{3A475CFB-C494-4097-8599-B61B2FCDD3D5}"/>
              </a:ext>
            </a:extLst>
          </p:cNvPr>
          <p:cNvSpPr txBox="1">
            <a:spLocks noChangeArrowheads="1"/>
          </p:cNvSpPr>
          <p:nvPr/>
        </p:nvSpPr>
        <p:spPr bwMode="auto">
          <a:xfrm>
            <a:off x="460375" y="5530850"/>
            <a:ext cx="170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Times New Roman" panose="02020603050405020304" pitchFamily="18" charset="0"/>
              </a:rPr>
              <a:t>Client Accesses:</a:t>
            </a:r>
          </a:p>
          <a:p>
            <a:pPr algn="ctr">
              <a:spcBef>
                <a:spcPct val="0"/>
              </a:spcBef>
              <a:buClrTx/>
              <a:buSzTx/>
              <a:buFontTx/>
              <a:buNone/>
            </a:pPr>
            <a:r>
              <a:rPr lang="en-US" altLang="en-US" sz="1800">
                <a:solidFill>
                  <a:schemeClr val="tx2"/>
                </a:solidFill>
                <a:latin typeface="Times New Roman" panose="02020603050405020304" pitchFamily="18" charset="0"/>
              </a:rPr>
              <a:t>Reads / Writes</a:t>
            </a:r>
            <a:endParaRPr lang="en-US" altLang="en-US" sz="1800">
              <a:latin typeface="Times New Roman" panose="02020603050405020304" pitchFamily="18" charset="0"/>
            </a:endParaRPr>
          </a:p>
        </p:txBody>
      </p:sp>
      <p:grpSp>
        <p:nvGrpSpPr>
          <p:cNvPr id="19464" name="Group 6">
            <a:extLst>
              <a:ext uri="{FF2B5EF4-FFF2-40B4-BE49-F238E27FC236}">
                <a16:creationId xmlns:a16="http://schemas.microsoft.com/office/drawing/2014/main" id="{BA9DEAB8-D803-46D0-BA49-50C666B672E9}"/>
              </a:ext>
            </a:extLst>
          </p:cNvPr>
          <p:cNvGrpSpPr>
            <a:grpSpLocks/>
          </p:cNvGrpSpPr>
          <p:nvPr/>
        </p:nvGrpSpPr>
        <p:grpSpPr bwMode="auto">
          <a:xfrm>
            <a:off x="3051175" y="3124200"/>
            <a:ext cx="3276600" cy="1282700"/>
            <a:chOff x="148" y="1636"/>
            <a:chExt cx="1624" cy="808"/>
          </a:xfrm>
        </p:grpSpPr>
        <p:grpSp>
          <p:nvGrpSpPr>
            <p:cNvPr id="19485" name="Group 7">
              <a:extLst>
                <a:ext uri="{FF2B5EF4-FFF2-40B4-BE49-F238E27FC236}">
                  <a16:creationId xmlns:a16="http://schemas.microsoft.com/office/drawing/2014/main" id="{98C03F9F-5978-446A-88B3-3BB6B59C057D}"/>
                </a:ext>
              </a:extLst>
            </p:cNvPr>
            <p:cNvGrpSpPr>
              <a:grpSpLocks/>
            </p:cNvGrpSpPr>
            <p:nvPr/>
          </p:nvGrpSpPr>
          <p:grpSpPr bwMode="auto">
            <a:xfrm>
              <a:off x="183" y="1636"/>
              <a:ext cx="1589" cy="808"/>
              <a:chOff x="183" y="1636"/>
              <a:chExt cx="1589" cy="808"/>
            </a:xfrm>
          </p:grpSpPr>
          <p:sp>
            <p:nvSpPr>
              <p:cNvPr id="19498" name="Oval 8">
                <a:extLst>
                  <a:ext uri="{FF2B5EF4-FFF2-40B4-BE49-F238E27FC236}">
                    <a16:creationId xmlns:a16="http://schemas.microsoft.com/office/drawing/2014/main" id="{1D64CA14-53AC-4F5F-ADF8-6EFF620EAFD4}"/>
                  </a:ext>
                </a:extLst>
              </p:cNvPr>
              <p:cNvSpPr>
                <a:spLocks noChangeArrowheads="1"/>
              </p:cNvSpPr>
              <p:nvPr/>
            </p:nvSpPr>
            <p:spPr bwMode="auto">
              <a:xfrm>
                <a:off x="319" y="1708"/>
                <a:ext cx="1362" cy="616"/>
              </a:xfrm>
              <a:prstGeom prst="ellipse">
                <a:avLst/>
              </a:prstGeom>
              <a:solidFill>
                <a:schemeClr val="tx1"/>
              </a:solidFill>
              <a:ln w="12700">
                <a:solidFill>
                  <a:schemeClr val="tx1"/>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499" name="Oval 9">
                <a:extLst>
                  <a:ext uri="{FF2B5EF4-FFF2-40B4-BE49-F238E27FC236}">
                    <a16:creationId xmlns:a16="http://schemas.microsoft.com/office/drawing/2014/main" id="{CEAA1EB0-175A-41CA-878F-3D7D6500A997}"/>
                  </a:ext>
                </a:extLst>
              </p:cNvPr>
              <p:cNvSpPr>
                <a:spLocks noChangeArrowheads="1"/>
              </p:cNvSpPr>
              <p:nvPr/>
            </p:nvSpPr>
            <p:spPr bwMode="auto">
              <a:xfrm>
                <a:off x="365" y="1708"/>
                <a:ext cx="312" cy="88"/>
              </a:xfrm>
              <a:prstGeom prst="ellipse">
                <a:avLst/>
              </a:prstGeom>
              <a:solidFill>
                <a:schemeClr val="tx1"/>
              </a:solidFill>
              <a:ln w="12700">
                <a:solidFill>
                  <a:schemeClr val="tx1"/>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500" name="Oval 10">
                <a:extLst>
                  <a:ext uri="{FF2B5EF4-FFF2-40B4-BE49-F238E27FC236}">
                    <a16:creationId xmlns:a16="http://schemas.microsoft.com/office/drawing/2014/main" id="{50FB4356-B369-4F26-B4E6-319FE7AF274C}"/>
                  </a:ext>
                </a:extLst>
              </p:cNvPr>
              <p:cNvSpPr>
                <a:spLocks noChangeArrowheads="1"/>
              </p:cNvSpPr>
              <p:nvPr/>
            </p:nvSpPr>
            <p:spPr bwMode="auto">
              <a:xfrm>
                <a:off x="1187" y="1684"/>
                <a:ext cx="448" cy="160"/>
              </a:xfrm>
              <a:prstGeom prst="ellipse">
                <a:avLst/>
              </a:prstGeom>
              <a:solidFill>
                <a:schemeClr val="tx1"/>
              </a:solidFill>
              <a:ln w="12700">
                <a:solidFill>
                  <a:schemeClr val="tx1"/>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501" name="Oval 11">
                <a:extLst>
                  <a:ext uri="{FF2B5EF4-FFF2-40B4-BE49-F238E27FC236}">
                    <a16:creationId xmlns:a16="http://schemas.microsoft.com/office/drawing/2014/main" id="{A2F71954-58C2-4308-99B5-2AEB65312AA8}"/>
                  </a:ext>
                </a:extLst>
              </p:cNvPr>
              <p:cNvSpPr>
                <a:spLocks noChangeArrowheads="1"/>
              </p:cNvSpPr>
              <p:nvPr/>
            </p:nvSpPr>
            <p:spPr bwMode="auto">
              <a:xfrm>
                <a:off x="776" y="1636"/>
                <a:ext cx="540" cy="328"/>
              </a:xfrm>
              <a:prstGeom prst="ellipse">
                <a:avLst/>
              </a:prstGeom>
              <a:solidFill>
                <a:schemeClr val="tx1"/>
              </a:solidFill>
              <a:ln w="12700">
                <a:solidFill>
                  <a:schemeClr val="tx1"/>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502" name="Oval 12">
                <a:extLst>
                  <a:ext uri="{FF2B5EF4-FFF2-40B4-BE49-F238E27FC236}">
                    <a16:creationId xmlns:a16="http://schemas.microsoft.com/office/drawing/2014/main" id="{2AC2ED09-AF12-4D70-AA86-ACC3CE89AAA8}"/>
                  </a:ext>
                </a:extLst>
              </p:cNvPr>
              <p:cNvSpPr>
                <a:spLocks noChangeArrowheads="1"/>
              </p:cNvSpPr>
              <p:nvPr/>
            </p:nvSpPr>
            <p:spPr bwMode="auto">
              <a:xfrm>
                <a:off x="183" y="1780"/>
                <a:ext cx="996" cy="184"/>
              </a:xfrm>
              <a:prstGeom prst="ellipse">
                <a:avLst/>
              </a:prstGeom>
              <a:solidFill>
                <a:schemeClr val="tx1"/>
              </a:solidFill>
              <a:ln w="12700">
                <a:solidFill>
                  <a:schemeClr val="tx1"/>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503" name="Oval 13">
                <a:extLst>
                  <a:ext uri="{FF2B5EF4-FFF2-40B4-BE49-F238E27FC236}">
                    <a16:creationId xmlns:a16="http://schemas.microsoft.com/office/drawing/2014/main" id="{585DCAA6-BF0B-4933-920A-12784C63E554}"/>
                  </a:ext>
                </a:extLst>
              </p:cNvPr>
              <p:cNvSpPr>
                <a:spLocks noChangeArrowheads="1"/>
              </p:cNvSpPr>
              <p:nvPr/>
            </p:nvSpPr>
            <p:spPr bwMode="auto">
              <a:xfrm>
                <a:off x="685" y="2068"/>
                <a:ext cx="539" cy="376"/>
              </a:xfrm>
              <a:prstGeom prst="ellipse">
                <a:avLst/>
              </a:prstGeom>
              <a:solidFill>
                <a:schemeClr val="tx1"/>
              </a:solidFill>
              <a:ln w="12700">
                <a:solidFill>
                  <a:schemeClr val="tx1"/>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504" name="Oval 14">
                <a:extLst>
                  <a:ext uri="{FF2B5EF4-FFF2-40B4-BE49-F238E27FC236}">
                    <a16:creationId xmlns:a16="http://schemas.microsoft.com/office/drawing/2014/main" id="{8E8753AF-2F9C-49F6-BA72-A71D59B90914}"/>
                  </a:ext>
                </a:extLst>
              </p:cNvPr>
              <p:cNvSpPr>
                <a:spLocks noChangeArrowheads="1"/>
              </p:cNvSpPr>
              <p:nvPr/>
            </p:nvSpPr>
            <p:spPr bwMode="auto">
              <a:xfrm>
                <a:off x="1369" y="1804"/>
                <a:ext cx="403" cy="208"/>
              </a:xfrm>
              <a:prstGeom prst="ellipse">
                <a:avLst/>
              </a:prstGeom>
              <a:solidFill>
                <a:schemeClr val="tx1"/>
              </a:solidFill>
              <a:ln w="12700">
                <a:solidFill>
                  <a:schemeClr val="tx1"/>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505" name="Oval 15">
                <a:extLst>
                  <a:ext uri="{FF2B5EF4-FFF2-40B4-BE49-F238E27FC236}">
                    <a16:creationId xmlns:a16="http://schemas.microsoft.com/office/drawing/2014/main" id="{FBC0AD7D-1678-444F-9FCF-BCCCECF7D67B}"/>
                  </a:ext>
                </a:extLst>
              </p:cNvPr>
              <p:cNvSpPr>
                <a:spLocks noChangeArrowheads="1"/>
              </p:cNvSpPr>
              <p:nvPr/>
            </p:nvSpPr>
            <p:spPr bwMode="auto">
              <a:xfrm>
                <a:off x="274" y="1900"/>
                <a:ext cx="266" cy="376"/>
              </a:xfrm>
              <a:prstGeom prst="ellipse">
                <a:avLst/>
              </a:prstGeom>
              <a:solidFill>
                <a:schemeClr val="tx1"/>
              </a:solidFill>
              <a:ln w="12700">
                <a:solidFill>
                  <a:schemeClr val="tx1"/>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506" name="Oval 16">
                <a:extLst>
                  <a:ext uri="{FF2B5EF4-FFF2-40B4-BE49-F238E27FC236}">
                    <a16:creationId xmlns:a16="http://schemas.microsoft.com/office/drawing/2014/main" id="{A83A7495-86EC-43D5-9E6C-C572E931BB71}"/>
                  </a:ext>
                </a:extLst>
              </p:cNvPr>
              <p:cNvSpPr>
                <a:spLocks noChangeArrowheads="1"/>
              </p:cNvSpPr>
              <p:nvPr/>
            </p:nvSpPr>
            <p:spPr bwMode="auto">
              <a:xfrm>
                <a:off x="1415" y="2092"/>
                <a:ext cx="266" cy="136"/>
              </a:xfrm>
              <a:prstGeom prst="ellipse">
                <a:avLst/>
              </a:prstGeom>
              <a:solidFill>
                <a:schemeClr val="tx1"/>
              </a:solidFill>
              <a:ln w="12700">
                <a:solidFill>
                  <a:schemeClr val="tx1"/>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507" name="Oval 17">
                <a:extLst>
                  <a:ext uri="{FF2B5EF4-FFF2-40B4-BE49-F238E27FC236}">
                    <a16:creationId xmlns:a16="http://schemas.microsoft.com/office/drawing/2014/main" id="{3A7AE934-BA33-4BF4-B994-84E022F46530}"/>
                  </a:ext>
                </a:extLst>
              </p:cNvPr>
              <p:cNvSpPr>
                <a:spLocks noChangeArrowheads="1"/>
              </p:cNvSpPr>
              <p:nvPr/>
            </p:nvSpPr>
            <p:spPr bwMode="auto">
              <a:xfrm>
                <a:off x="502" y="2188"/>
                <a:ext cx="266" cy="136"/>
              </a:xfrm>
              <a:prstGeom prst="ellipse">
                <a:avLst/>
              </a:prstGeom>
              <a:solidFill>
                <a:schemeClr val="tx1"/>
              </a:solidFill>
              <a:ln w="12700">
                <a:solidFill>
                  <a:schemeClr val="tx1"/>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508" name="Oval 18">
                <a:extLst>
                  <a:ext uri="{FF2B5EF4-FFF2-40B4-BE49-F238E27FC236}">
                    <a16:creationId xmlns:a16="http://schemas.microsoft.com/office/drawing/2014/main" id="{05700853-01B0-4451-9959-FAFAA697B18D}"/>
                  </a:ext>
                </a:extLst>
              </p:cNvPr>
              <p:cNvSpPr>
                <a:spLocks noChangeArrowheads="1"/>
              </p:cNvSpPr>
              <p:nvPr/>
            </p:nvSpPr>
            <p:spPr bwMode="auto">
              <a:xfrm>
                <a:off x="1141" y="2188"/>
                <a:ext cx="403" cy="136"/>
              </a:xfrm>
              <a:prstGeom prst="ellipse">
                <a:avLst/>
              </a:prstGeom>
              <a:solidFill>
                <a:schemeClr val="tx1"/>
              </a:solidFill>
              <a:ln w="12700">
                <a:solidFill>
                  <a:schemeClr val="tx1"/>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grpSp>
        <p:grpSp>
          <p:nvGrpSpPr>
            <p:cNvPr id="19486" name="Group 19">
              <a:extLst>
                <a:ext uri="{FF2B5EF4-FFF2-40B4-BE49-F238E27FC236}">
                  <a16:creationId xmlns:a16="http://schemas.microsoft.com/office/drawing/2014/main" id="{26521935-1CE1-41A7-84C1-FE512E84953E}"/>
                </a:ext>
              </a:extLst>
            </p:cNvPr>
            <p:cNvGrpSpPr>
              <a:grpSpLocks/>
            </p:cNvGrpSpPr>
            <p:nvPr/>
          </p:nvGrpSpPr>
          <p:grpSpPr bwMode="auto">
            <a:xfrm>
              <a:off x="148" y="1636"/>
              <a:ext cx="1589" cy="808"/>
              <a:chOff x="148" y="1636"/>
              <a:chExt cx="1589" cy="808"/>
            </a:xfrm>
          </p:grpSpPr>
          <p:sp>
            <p:nvSpPr>
              <p:cNvPr id="19487" name="Oval 20">
                <a:extLst>
                  <a:ext uri="{FF2B5EF4-FFF2-40B4-BE49-F238E27FC236}">
                    <a16:creationId xmlns:a16="http://schemas.microsoft.com/office/drawing/2014/main" id="{CD220038-0950-4E5D-A77F-7A2B89490CC7}"/>
                  </a:ext>
                </a:extLst>
              </p:cNvPr>
              <p:cNvSpPr>
                <a:spLocks noChangeArrowheads="1"/>
              </p:cNvSpPr>
              <p:nvPr/>
            </p:nvSpPr>
            <p:spPr bwMode="auto">
              <a:xfrm>
                <a:off x="285" y="1708"/>
                <a:ext cx="1361" cy="616"/>
              </a:xfrm>
              <a:prstGeom prst="ellipse">
                <a:avLst/>
              </a:prstGeom>
              <a:solidFill>
                <a:srgbClr val="CCCCFF"/>
              </a:solidFill>
              <a:ln w="12700">
                <a:solidFill>
                  <a:srgbClr val="CCCCFF"/>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488" name="Oval 21">
                <a:extLst>
                  <a:ext uri="{FF2B5EF4-FFF2-40B4-BE49-F238E27FC236}">
                    <a16:creationId xmlns:a16="http://schemas.microsoft.com/office/drawing/2014/main" id="{1FDCDF71-A4F8-4BB4-8541-E91382CDCF97}"/>
                  </a:ext>
                </a:extLst>
              </p:cNvPr>
              <p:cNvSpPr>
                <a:spLocks noChangeArrowheads="1"/>
              </p:cNvSpPr>
              <p:nvPr/>
            </p:nvSpPr>
            <p:spPr bwMode="auto">
              <a:xfrm>
                <a:off x="330" y="1708"/>
                <a:ext cx="312" cy="88"/>
              </a:xfrm>
              <a:prstGeom prst="ellipse">
                <a:avLst/>
              </a:prstGeom>
              <a:solidFill>
                <a:srgbClr val="CCCCFF"/>
              </a:solidFill>
              <a:ln w="12700">
                <a:solidFill>
                  <a:srgbClr val="CCCCFF"/>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489" name="Oval 22">
                <a:extLst>
                  <a:ext uri="{FF2B5EF4-FFF2-40B4-BE49-F238E27FC236}">
                    <a16:creationId xmlns:a16="http://schemas.microsoft.com/office/drawing/2014/main" id="{B853E21A-1701-4467-9409-D59ADD4CCEFC}"/>
                  </a:ext>
                </a:extLst>
              </p:cNvPr>
              <p:cNvSpPr>
                <a:spLocks noChangeArrowheads="1"/>
              </p:cNvSpPr>
              <p:nvPr/>
            </p:nvSpPr>
            <p:spPr bwMode="auto">
              <a:xfrm>
                <a:off x="1152" y="1684"/>
                <a:ext cx="449" cy="160"/>
              </a:xfrm>
              <a:prstGeom prst="ellipse">
                <a:avLst/>
              </a:prstGeom>
              <a:solidFill>
                <a:srgbClr val="CCCCFF"/>
              </a:solidFill>
              <a:ln w="12700">
                <a:solidFill>
                  <a:srgbClr val="CCCCFF"/>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490" name="Oval 23">
                <a:extLst>
                  <a:ext uri="{FF2B5EF4-FFF2-40B4-BE49-F238E27FC236}">
                    <a16:creationId xmlns:a16="http://schemas.microsoft.com/office/drawing/2014/main" id="{D30A3EC2-F6A5-41E6-9351-89FEF5E0C2F5}"/>
                  </a:ext>
                </a:extLst>
              </p:cNvPr>
              <p:cNvSpPr>
                <a:spLocks noChangeArrowheads="1"/>
              </p:cNvSpPr>
              <p:nvPr/>
            </p:nvSpPr>
            <p:spPr bwMode="auto">
              <a:xfrm>
                <a:off x="741" y="1636"/>
                <a:ext cx="540" cy="328"/>
              </a:xfrm>
              <a:prstGeom prst="ellipse">
                <a:avLst/>
              </a:prstGeom>
              <a:solidFill>
                <a:srgbClr val="CCCCFF"/>
              </a:solidFill>
              <a:ln w="12700">
                <a:solidFill>
                  <a:srgbClr val="CCCCFF"/>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491" name="Oval 24">
                <a:extLst>
                  <a:ext uri="{FF2B5EF4-FFF2-40B4-BE49-F238E27FC236}">
                    <a16:creationId xmlns:a16="http://schemas.microsoft.com/office/drawing/2014/main" id="{9D8D678F-666A-4D1E-8749-B1C7483090AA}"/>
                  </a:ext>
                </a:extLst>
              </p:cNvPr>
              <p:cNvSpPr>
                <a:spLocks noChangeArrowheads="1"/>
              </p:cNvSpPr>
              <p:nvPr/>
            </p:nvSpPr>
            <p:spPr bwMode="auto">
              <a:xfrm>
                <a:off x="148" y="1780"/>
                <a:ext cx="996" cy="184"/>
              </a:xfrm>
              <a:prstGeom prst="ellipse">
                <a:avLst/>
              </a:prstGeom>
              <a:solidFill>
                <a:srgbClr val="CCCCFF"/>
              </a:solidFill>
              <a:ln w="12700">
                <a:solidFill>
                  <a:srgbClr val="CCCCFF"/>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492" name="Oval 25">
                <a:extLst>
                  <a:ext uri="{FF2B5EF4-FFF2-40B4-BE49-F238E27FC236}">
                    <a16:creationId xmlns:a16="http://schemas.microsoft.com/office/drawing/2014/main" id="{C3227212-3607-4312-9C19-F0FDEAB49EB3}"/>
                  </a:ext>
                </a:extLst>
              </p:cNvPr>
              <p:cNvSpPr>
                <a:spLocks noChangeArrowheads="1"/>
              </p:cNvSpPr>
              <p:nvPr/>
            </p:nvSpPr>
            <p:spPr bwMode="auto">
              <a:xfrm>
                <a:off x="650" y="2068"/>
                <a:ext cx="540" cy="376"/>
              </a:xfrm>
              <a:prstGeom prst="ellipse">
                <a:avLst/>
              </a:prstGeom>
              <a:solidFill>
                <a:srgbClr val="CCCCFF"/>
              </a:solidFill>
              <a:ln w="12700">
                <a:solidFill>
                  <a:srgbClr val="CCCCFF"/>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493" name="Oval 26">
                <a:extLst>
                  <a:ext uri="{FF2B5EF4-FFF2-40B4-BE49-F238E27FC236}">
                    <a16:creationId xmlns:a16="http://schemas.microsoft.com/office/drawing/2014/main" id="{B30C5C13-8579-4D12-814E-8CE55879C4C7}"/>
                  </a:ext>
                </a:extLst>
              </p:cNvPr>
              <p:cNvSpPr>
                <a:spLocks noChangeArrowheads="1"/>
              </p:cNvSpPr>
              <p:nvPr/>
            </p:nvSpPr>
            <p:spPr bwMode="auto">
              <a:xfrm>
                <a:off x="1334" y="1804"/>
                <a:ext cx="403" cy="208"/>
              </a:xfrm>
              <a:prstGeom prst="ellipse">
                <a:avLst/>
              </a:prstGeom>
              <a:solidFill>
                <a:srgbClr val="CCCCFF"/>
              </a:solidFill>
              <a:ln w="12700">
                <a:solidFill>
                  <a:srgbClr val="CCCCFF"/>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494" name="Oval 27">
                <a:extLst>
                  <a:ext uri="{FF2B5EF4-FFF2-40B4-BE49-F238E27FC236}">
                    <a16:creationId xmlns:a16="http://schemas.microsoft.com/office/drawing/2014/main" id="{1DCC8492-D41C-4B4A-9E39-94EB2BA8E36A}"/>
                  </a:ext>
                </a:extLst>
              </p:cNvPr>
              <p:cNvSpPr>
                <a:spLocks noChangeArrowheads="1"/>
              </p:cNvSpPr>
              <p:nvPr/>
            </p:nvSpPr>
            <p:spPr bwMode="auto">
              <a:xfrm>
                <a:off x="239" y="1900"/>
                <a:ext cx="266" cy="376"/>
              </a:xfrm>
              <a:prstGeom prst="ellipse">
                <a:avLst/>
              </a:prstGeom>
              <a:solidFill>
                <a:srgbClr val="CCCCFF"/>
              </a:solidFill>
              <a:ln w="12700">
                <a:solidFill>
                  <a:srgbClr val="CCCCFF"/>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495" name="Oval 28">
                <a:extLst>
                  <a:ext uri="{FF2B5EF4-FFF2-40B4-BE49-F238E27FC236}">
                    <a16:creationId xmlns:a16="http://schemas.microsoft.com/office/drawing/2014/main" id="{E7E7D077-BB2F-41BD-9BF6-D843833F805A}"/>
                  </a:ext>
                </a:extLst>
              </p:cNvPr>
              <p:cNvSpPr>
                <a:spLocks noChangeArrowheads="1"/>
              </p:cNvSpPr>
              <p:nvPr/>
            </p:nvSpPr>
            <p:spPr bwMode="auto">
              <a:xfrm>
                <a:off x="1380" y="2092"/>
                <a:ext cx="266" cy="136"/>
              </a:xfrm>
              <a:prstGeom prst="ellipse">
                <a:avLst/>
              </a:prstGeom>
              <a:solidFill>
                <a:srgbClr val="CCCCFF"/>
              </a:solidFill>
              <a:ln w="12700">
                <a:solidFill>
                  <a:srgbClr val="CCCCFF"/>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496" name="Oval 29">
                <a:extLst>
                  <a:ext uri="{FF2B5EF4-FFF2-40B4-BE49-F238E27FC236}">
                    <a16:creationId xmlns:a16="http://schemas.microsoft.com/office/drawing/2014/main" id="{7122A10F-BA40-438E-9AEA-0D755623A834}"/>
                  </a:ext>
                </a:extLst>
              </p:cNvPr>
              <p:cNvSpPr>
                <a:spLocks noChangeArrowheads="1"/>
              </p:cNvSpPr>
              <p:nvPr/>
            </p:nvSpPr>
            <p:spPr bwMode="auto">
              <a:xfrm>
                <a:off x="468" y="2188"/>
                <a:ext cx="265" cy="136"/>
              </a:xfrm>
              <a:prstGeom prst="ellipse">
                <a:avLst/>
              </a:prstGeom>
              <a:solidFill>
                <a:srgbClr val="CCCCFF"/>
              </a:solidFill>
              <a:ln w="12700">
                <a:solidFill>
                  <a:srgbClr val="CCCCFF"/>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497" name="Oval 30">
                <a:extLst>
                  <a:ext uri="{FF2B5EF4-FFF2-40B4-BE49-F238E27FC236}">
                    <a16:creationId xmlns:a16="http://schemas.microsoft.com/office/drawing/2014/main" id="{19EA7097-1D5C-4BF5-8322-E51CD563E1AD}"/>
                  </a:ext>
                </a:extLst>
              </p:cNvPr>
              <p:cNvSpPr>
                <a:spLocks noChangeArrowheads="1"/>
              </p:cNvSpPr>
              <p:nvPr/>
            </p:nvSpPr>
            <p:spPr bwMode="auto">
              <a:xfrm>
                <a:off x="1107" y="2188"/>
                <a:ext cx="402" cy="136"/>
              </a:xfrm>
              <a:prstGeom prst="ellipse">
                <a:avLst/>
              </a:prstGeom>
              <a:solidFill>
                <a:srgbClr val="CCCCFF"/>
              </a:solidFill>
              <a:ln w="12700">
                <a:solidFill>
                  <a:srgbClr val="CCCCFF"/>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grpSp>
      </p:grpSp>
      <p:sp>
        <p:nvSpPr>
          <p:cNvPr id="19465" name="Rectangle 31">
            <a:extLst>
              <a:ext uri="{FF2B5EF4-FFF2-40B4-BE49-F238E27FC236}">
                <a16:creationId xmlns:a16="http://schemas.microsoft.com/office/drawing/2014/main" id="{23D4F327-0A72-410E-98DD-CA8E9BD4E74C}"/>
              </a:ext>
            </a:extLst>
          </p:cNvPr>
          <p:cNvSpPr>
            <a:spLocks noChangeArrowheads="1"/>
          </p:cNvSpPr>
          <p:nvPr/>
        </p:nvSpPr>
        <p:spPr bwMode="auto">
          <a:xfrm>
            <a:off x="3965575" y="3429000"/>
            <a:ext cx="1490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en-US" sz="2800" b="1"/>
              <a:t>Internet</a:t>
            </a:r>
          </a:p>
        </p:txBody>
      </p:sp>
      <p:grpSp>
        <p:nvGrpSpPr>
          <p:cNvPr id="19466" name="Group 32">
            <a:extLst>
              <a:ext uri="{FF2B5EF4-FFF2-40B4-BE49-F238E27FC236}">
                <a16:creationId xmlns:a16="http://schemas.microsoft.com/office/drawing/2014/main" id="{5E148D68-DAE0-462E-81AB-A7D4206DAB0B}"/>
              </a:ext>
            </a:extLst>
          </p:cNvPr>
          <p:cNvGrpSpPr>
            <a:grpSpLocks/>
          </p:cNvGrpSpPr>
          <p:nvPr/>
        </p:nvGrpSpPr>
        <p:grpSpPr bwMode="auto">
          <a:xfrm>
            <a:off x="1755775" y="4572000"/>
            <a:ext cx="1600200" cy="990600"/>
            <a:chOff x="432" y="2064"/>
            <a:chExt cx="1008" cy="624"/>
          </a:xfrm>
        </p:grpSpPr>
        <p:sp>
          <p:nvSpPr>
            <p:cNvPr id="19482" name="AutoShape 33">
              <a:extLst>
                <a:ext uri="{FF2B5EF4-FFF2-40B4-BE49-F238E27FC236}">
                  <a16:creationId xmlns:a16="http://schemas.microsoft.com/office/drawing/2014/main" id="{FCEB2B19-3E2E-40E1-8C57-4B97FED62948}"/>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19483" name="AutoShape 34">
              <a:extLst>
                <a:ext uri="{FF2B5EF4-FFF2-40B4-BE49-F238E27FC236}">
                  <a16:creationId xmlns:a16="http://schemas.microsoft.com/office/drawing/2014/main" id="{88213DEB-9AE8-4564-AEE6-11FC477EE79A}"/>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19484" name="AutoShape 35">
              <a:extLst>
                <a:ext uri="{FF2B5EF4-FFF2-40B4-BE49-F238E27FC236}">
                  <a16:creationId xmlns:a16="http://schemas.microsoft.com/office/drawing/2014/main" id="{FABD4170-D949-43D7-B5E1-0D1AE4A6789C}"/>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sp>
        <p:nvSpPr>
          <p:cNvPr id="19467" name="AutoShape 36">
            <a:extLst>
              <a:ext uri="{FF2B5EF4-FFF2-40B4-BE49-F238E27FC236}">
                <a16:creationId xmlns:a16="http://schemas.microsoft.com/office/drawing/2014/main" id="{797C5B63-5900-4C65-B533-949E91F75790}"/>
              </a:ext>
            </a:extLst>
          </p:cNvPr>
          <p:cNvSpPr>
            <a:spLocks noChangeArrowheads="1"/>
          </p:cNvSpPr>
          <p:nvPr/>
        </p:nvSpPr>
        <p:spPr bwMode="auto">
          <a:xfrm rot="-2491804">
            <a:off x="3232150" y="4606925"/>
            <a:ext cx="1066800" cy="153988"/>
          </a:xfrm>
          <a:prstGeom prst="leftRightArrow">
            <a:avLst>
              <a:gd name="adj1" fmla="val 50000"/>
              <a:gd name="adj2" fmla="val 138556"/>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grpSp>
        <p:nvGrpSpPr>
          <p:cNvPr id="19468" name="Group 37">
            <a:extLst>
              <a:ext uri="{FF2B5EF4-FFF2-40B4-BE49-F238E27FC236}">
                <a16:creationId xmlns:a16="http://schemas.microsoft.com/office/drawing/2014/main" id="{217A633C-BA13-439E-8221-FCCCDE39B260}"/>
              </a:ext>
            </a:extLst>
          </p:cNvPr>
          <p:cNvGrpSpPr>
            <a:grpSpLocks/>
          </p:cNvGrpSpPr>
          <p:nvPr/>
        </p:nvGrpSpPr>
        <p:grpSpPr bwMode="auto">
          <a:xfrm>
            <a:off x="4041775" y="5029200"/>
            <a:ext cx="1600200" cy="990600"/>
            <a:chOff x="432" y="2064"/>
            <a:chExt cx="1008" cy="624"/>
          </a:xfrm>
        </p:grpSpPr>
        <p:sp>
          <p:nvSpPr>
            <p:cNvPr id="19479" name="AutoShape 38">
              <a:extLst>
                <a:ext uri="{FF2B5EF4-FFF2-40B4-BE49-F238E27FC236}">
                  <a16:creationId xmlns:a16="http://schemas.microsoft.com/office/drawing/2014/main" id="{28490BB8-5016-4B7D-AE7C-DBAEAAC5E1B8}"/>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19480" name="AutoShape 39">
              <a:extLst>
                <a:ext uri="{FF2B5EF4-FFF2-40B4-BE49-F238E27FC236}">
                  <a16:creationId xmlns:a16="http://schemas.microsoft.com/office/drawing/2014/main" id="{624E449E-01A4-4F26-8F61-C5266430DEBF}"/>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19481" name="AutoShape 40">
              <a:extLst>
                <a:ext uri="{FF2B5EF4-FFF2-40B4-BE49-F238E27FC236}">
                  <a16:creationId xmlns:a16="http://schemas.microsoft.com/office/drawing/2014/main" id="{93A06A94-5074-461E-A9E2-7182B0729BE3}"/>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grpSp>
        <p:nvGrpSpPr>
          <p:cNvPr id="19469" name="Group 41">
            <a:extLst>
              <a:ext uri="{FF2B5EF4-FFF2-40B4-BE49-F238E27FC236}">
                <a16:creationId xmlns:a16="http://schemas.microsoft.com/office/drawing/2014/main" id="{6DDC2486-7DD1-4D9D-A7AE-8EB9236D372E}"/>
              </a:ext>
            </a:extLst>
          </p:cNvPr>
          <p:cNvGrpSpPr>
            <a:grpSpLocks/>
          </p:cNvGrpSpPr>
          <p:nvPr/>
        </p:nvGrpSpPr>
        <p:grpSpPr bwMode="auto">
          <a:xfrm>
            <a:off x="6632575" y="4419600"/>
            <a:ext cx="1600200" cy="990600"/>
            <a:chOff x="432" y="2064"/>
            <a:chExt cx="1008" cy="624"/>
          </a:xfrm>
        </p:grpSpPr>
        <p:sp>
          <p:nvSpPr>
            <p:cNvPr id="19476" name="AutoShape 42">
              <a:extLst>
                <a:ext uri="{FF2B5EF4-FFF2-40B4-BE49-F238E27FC236}">
                  <a16:creationId xmlns:a16="http://schemas.microsoft.com/office/drawing/2014/main" id="{2F8973AD-5D26-4DCC-AA1D-4E503B88E4B4}"/>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19477" name="AutoShape 43">
              <a:extLst>
                <a:ext uri="{FF2B5EF4-FFF2-40B4-BE49-F238E27FC236}">
                  <a16:creationId xmlns:a16="http://schemas.microsoft.com/office/drawing/2014/main" id="{815FD0C5-6E00-466F-900A-9D2EEAB2C9D8}"/>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19478" name="AutoShape 44">
              <a:extLst>
                <a:ext uri="{FF2B5EF4-FFF2-40B4-BE49-F238E27FC236}">
                  <a16:creationId xmlns:a16="http://schemas.microsoft.com/office/drawing/2014/main" id="{1EAD88FA-8185-42C4-857A-3A3ADF38F008}"/>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sp>
        <p:nvSpPr>
          <p:cNvPr id="19470" name="AutoShape 45">
            <a:extLst>
              <a:ext uri="{FF2B5EF4-FFF2-40B4-BE49-F238E27FC236}">
                <a16:creationId xmlns:a16="http://schemas.microsoft.com/office/drawing/2014/main" id="{70C5092D-ADA1-49DF-BBF6-4B73858A3F8E}"/>
              </a:ext>
            </a:extLst>
          </p:cNvPr>
          <p:cNvSpPr>
            <a:spLocks noChangeArrowheads="1"/>
          </p:cNvSpPr>
          <p:nvPr/>
        </p:nvSpPr>
        <p:spPr bwMode="auto">
          <a:xfrm rot="-8213656">
            <a:off x="5580063" y="4489450"/>
            <a:ext cx="1219200" cy="152400"/>
          </a:xfrm>
          <a:prstGeom prst="leftRightArrow">
            <a:avLst>
              <a:gd name="adj1" fmla="val 50000"/>
              <a:gd name="adj2" fmla="val 160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471" name="AutoShape 46">
            <a:extLst>
              <a:ext uri="{FF2B5EF4-FFF2-40B4-BE49-F238E27FC236}">
                <a16:creationId xmlns:a16="http://schemas.microsoft.com/office/drawing/2014/main" id="{16A41F8E-4923-466E-BED6-ECF02CBBE4EB}"/>
              </a:ext>
            </a:extLst>
          </p:cNvPr>
          <p:cNvSpPr>
            <a:spLocks noChangeArrowheads="1"/>
          </p:cNvSpPr>
          <p:nvPr/>
        </p:nvSpPr>
        <p:spPr bwMode="auto">
          <a:xfrm>
            <a:off x="5486400" y="4191000"/>
            <a:ext cx="304800" cy="1295400"/>
          </a:xfrm>
          <a:prstGeom prst="upDownArrow">
            <a:avLst>
              <a:gd name="adj1" fmla="val 50000"/>
              <a:gd name="adj2" fmla="val 8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472" name="AutoShape 47">
            <a:extLst>
              <a:ext uri="{FF2B5EF4-FFF2-40B4-BE49-F238E27FC236}">
                <a16:creationId xmlns:a16="http://schemas.microsoft.com/office/drawing/2014/main" id="{E5954E6B-84B9-43EB-9F29-5528132F79BE}"/>
              </a:ext>
            </a:extLst>
          </p:cNvPr>
          <p:cNvSpPr>
            <a:spLocks noChangeArrowheads="1"/>
          </p:cNvSpPr>
          <p:nvPr/>
        </p:nvSpPr>
        <p:spPr bwMode="auto">
          <a:xfrm rot="2559761">
            <a:off x="3810000" y="5105400"/>
            <a:ext cx="152400" cy="762000"/>
          </a:xfrm>
          <a:prstGeom prst="upArrow">
            <a:avLst>
              <a:gd name="adj1" fmla="val 50000"/>
              <a:gd name="adj2" fmla="val 125000"/>
            </a:avLst>
          </a:prstGeom>
          <a:solidFill>
            <a:schemeClr val="tx2"/>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473" name="AutoShape 48">
            <a:extLst>
              <a:ext uri="{FF2B5EF4-FFF2-40B4-BE49-F238E27FC236}">
                <a16:creationId xmlns:a16="http://schemas.microsoft.com/office/drawing/2014/main" id="{5C8A848F-9A7B-402B-85AA-0630C212DA54}"/>
              </a:ext>
            </a:extLst>
          </p:cNvPr>
          <p:cNvSpPr>
            <a:spLocks noChangeArrowheads="1"/>
          </p:cNvSpPr>
          <p:nvPr/>
        </p:nvSpPr>
        <p:spPr bwMode="auto">
          <a:xfrm rot="1568912">
            <a:off x="1600200" y="4724400"/>
            <a:ext cx="152400" cy="762000"/>
          </a:xfrm>
          <a:prstGeom prst="upArrow">
            <a:avLst>
              <a:gd name="adj1" fmla="val 50000"/>
              <a:gd name="adj2" fmla="val 125000"/>
            </a:avLst>
          </a:prstGeom>
          <a:solidFill>
            <a:schemeClr val="tx2"/>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474" name="AutoShape 49">
            <a:extLst>
              <a:ext uri="{FF2B5EF4-FFF2-40B4-BE49-F238E27FC236}">
                <a16:creationId xmlns:a16="http://schemas.microsoft.com/office/drawing/2014/main" id="{55ACB644-7BF0-411B-A93F-A62025266FCA}"/>
              </a:ext>
            </a:extLst>
          </p:cNvPr>
          <p:cNvSpPr>
            <a:spLocks noChangeArrowheads="1"/>
          </p:cNvSpPr>
          <p:nvPr/>
        </p:nvSpPr>
        <p:spPr bwMode="auto">
          <a:xfrm rot="2559761">
            <a:off x="1295400" y="4495800"/>
            <a:ext cx="177800" cy="1300163"/>
          </a:xfrm>
          <a:prstGeom prst="upArrow">
            <a:avLst>
              <a:gd name="adj1" fmla="val 50000"/>
              <a:gd name="adj2" fmla="val 182813"/>
            </a:avLst>
          </a:prstGeom>
          <a:solidFill>
            <a:schemeClr val="tx2"/>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9475" name="AutoShape 50">
            <a:extLst>
              <a:ext uri="{FF2B5EF4-FFF2-40B4-BE49-F238E27FC236}">
                <a16:creationId xmlns:a16="http://schemas.microsoft.com/office/drawing/2014/main" id="{DDB4E2BE-B6C0-4283-87B9-5B2642A27B07}"/>
              </a:ext>
            </a:extLst>
          </p:cNvPr>
          <p:cNvSpPr>
            <a:spLocks noChangeArrowheads="1"/>
          </p:cNvSpPr>
          <p:nvPr/>
        </p:nvSpPr>
        <p:spPr bwMode="auto">
          <a:xfrm rot="-1464856">
            <a:off x="8229600" y="4495800"/>
            <a:ext cx="152400" cy="990600"/>
          </a:xfrm>
          <a:prstGeom prst="upArrow">
            <a:avLst>
              <a:gd name="adj1" fmla="val 50000"/>
              <a:gd name="adj2" fmla="val 162500"/>
            </a:avLst>
          </a:prstGeom>
          <a:solidFill>
            <a:schemeClr val="tx2"/>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a:extLst>
              <a:ext uri="{FF2B5EF4-FFF2-40B4-BE49-F238E27FC236}">
                <a16:creationId xmlns:a16="http://schemas.microsoft.com/office/drawing/2014/main" id="{821D384D-8A19-4FE9-8FBD-2BE778CFFF5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527A9147-17ED-44FF-B4E0-7C3CB35A48A2}" type="slidenum">
              <a:rPr lang="zh-CN" altLang="en-US" sz="1400">
                <a:latin typeface="Times New Roman" panose="02020603050405020304" pitchFamily="18" charset="0"/>
              </a:rPr>
              <a:pPr>
                <a:buClrTx/>
                <a:buFontTx/>
                <a:buNone/>
              </a:pPr>
              <a:t>18</a:t>
            </a:fld>
            <a:endParaRPr lang="en-US" altLang="zh-CN" sz="1400">
              <a:latin typeface="Times New Roman" panose="02020603050405020304" pitchFamily="18" charset="0"/>
            </a:endParaRPr>
          </a:p>
        </p:txBody>
      </p:sp>
      <p:sp>
        <p:nvSpPr>
          <p:cNvPr id="20483" name="Footer Placeholder 4">
            <a:extLst>
              <a:ext uri="{FF2B5EF4-FFF2-40B4-BE49-F238E27FC236}">
                <a16:creationId xmlns:a16="http://schemas.microsoft.com/office/drawing/2014/main" id="{EBDF0B34-94B9-4F06-8DB4-F318BDFC629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05922" name="Rectangle 2">
            <a:extLst>
              <a:ext uri="{FF2B5EF4-FFF2-40B4-BE49-F238E27FC236}">
                <a16:creationId xmlns:a16="http://schemas.microsoft.com/office/drawing/2014/main" id="{C95DE8F6-3F0C-4F44-931A-C12D9E025B9B}"/>
              </a:ext>
            </a:extLst>
          </p:cNvPr>
          <p:cNvSpPr>
            <a:spLocks noGrp="1" noChangeArrowheads="1"/>
          </p:cNvSpPr>
          <p:nvPr>
            <p:ph type="title"/>
          </p:nvPr>
        </p:nvSpPr>
        <p:spPr>
          <a:xfrm>
            <a:off x="457200" y="152400"/>
            <a:ext cx="8229600" cy="838200"/>
          </a:xfrm>
        </p:spPr>
        <p:txBody>
          <a:bodyPr/>
          <a:lstStyle/>
          <a:p>
            <a:pPr>
              <a:defRPr/>
            </a:pPr>
            <a:r>
              <a:rPr lang="en-US" sz="2800"/>
              <a:t>Intuition for Defining Continuous Consistency</a:t>
            </a:r>
          </a:p>
        </p:txBody>
      </p:sp>
      <p:sp>
        <p:nvSpPr>
          <p:cNvPr id="20485" name="Rectangle 3">
            <a:extLst>
              <a:ext uri="{FF2B5EF4-FFF2-40B4-BE49-F238E27FC236}">
                <a16:creationId xmlns:a16="http://schemas.microsoft.com/office/drawing/2014/main" id="{021B9004-9036-46AC-9B34-2E998937A6B5}"/>
              </a:ext>
            </a:extLst>
          </p:cNvPr>
          <p:cNvSpPr>
            <a:spLocks noGrp="1" noChangeArrowheads="1"/>
          </p:cNvSpPr>
          <p:nvPr>
            <p:ph type="body" idx="1"/>
          </p:nvPr>
        </p:nvSpPr>
        <p:spPr>
          <a:xfrm>
            <a:off x="457200" y="914400"/>
            <a:ext cx="8229600" cy="4675188"/>
          </a:xfrm>
        </p:spPr>
        <p:txBody>
          <a:bodyPr/>
          <a:lstStyle/>
          <a:p>
            <a:r>
              <a:rPr lang="en-US" altLang="en-US" i="1">
                <a:solidFill>
                  <a:schemeClr val="hlink"/>
                </a:solidFill>
              </a:rPr>
              <a:t>Observed result</a:t>
            </a:r>
            <a:r>
              <a:rPr lang="en-US" altLang="en-US"/>
              <a:t>: The result returned to client</a:t>
            </a:r>
          </a:p>
          <a:p>
            <a:r>
              <a:rPr lang="en-US" altLang="en-US" i="1">
                <a:solidFill>
                  <a:schemeClr val="hlink"/>
                </a:solidFill>
              </a:rPr>
              <a:t>Ideal result</a:t>
            </a:r>
            <a:r>
              <a:rPr lang="en-US" altLang="en-US"/>
              <a:t>: The ideal result perfect consistency were maintained</a:t>
            </a:r>
          </a:p>
          <a:p>
            <a:pPr lvl="4"/>
            <a:r>
              <a:rPr lang="en-US" altLang="en-US"/>
              <a:t>			</a:t>
            </a:r>
          </a:p>
          <a:p>
            <a:r>
              <a:rPr lang="en-US" altLang="en-US"/>
              <a:t>Continuous consistency should quantify the “</a:t>
            </a:r>
            <a:r>
              <a:rPr lang="en-US" altLang="en-US">
                <a:solidFill>
                  <a:srgbClr val="FF0000"/>
                </a:solidFill>
              </a:rPr>
              <a:t>distance</a:t>
            </a:r>
            <a:r>
              <a:rPr lang="en-US" altLang="en-US"/>
              <a:t>” between observed result and ideal result</a:t>
            </a:r>
          </a:p>
          <a:p>
            <a:pPr lvl="1"/>
            <a:r>
              <a:rPr lang="en-US" altLang="en-US"/>
              <a:t>Since eventual consistency is always ensured, we can conceptually define a “</a:t>
            </a:r>
            <a:r>
              <a:rPr lang="en-US" altLang="en-US">
                <a:solidFill>
                  <a:schemeClr val="hlink"/>
                </a:solidFill>
              </a:rPr>
              <a:t>final image</a:t>
            </a:r>
            <a:r>
              <a:rPr lang="en-US" altLang="en-US"/>
              <a:t>” – performing the operation against the final image would give us the “ideal result”</a:t>
            </a:r>
          </a:p>
          <a:p>
            <a:pPr lvl="1"/>
            <a:r>
              <a:rPr lang="en-US" altLang="en-US"/>
              <a:t>There can be multiple possible final images – all of them are good – but one and only one will be picked as reference</a:t>
            </a:r>
          </a:p>
          <a:p>
            <a:pPr lvl="1"/>
            <a:r>
              <a:rPr lang="en-US" altLang="en-US"/>
              <a:t>The system does not know the final image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a:extLst>
              <a:ext uri="{FF2B5EF4-FFF2-40B4-BE49-F238E27FC236}">
                <a16:creationId xmlns:a16="http://schemas.microsoft.com/office/drawing/2014/main" id="{5EACE7A6-92B8-4304-A22B-F45C5A05E6B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7B16F999-666A-46F9-9964-1B9B4252E0CA}" type="slidenum">
              <a:rPr lang="zh-CN" altLang="en-US" sz="1400">
                <a:latin typeface="Times New Roman" panose="02020603050405020304" pitchFamily="18" charset="0"/>
              </a:rPr>
              <a:pPr>
                <a:buClrTx/>
                <a:buFontTx/>
                <a:buNone/>
              </a:pPr>
              <a:t>19</a:t>
            </a:fld>
            <a:endParaRPr lang="en-US" altLang="zh-CN" sz="1400">
              <a:latin typeface="Times New Roman" panose="02020603050405020304" pitchFamily="18" charset="0"/>
            </a:endParaRPr>
          </a:p>
        </p:txBody>
      </p:sp>
      <p:sp>
        <p:nvSpPr>
          <p:cNvPr id="21507" name="Footer Placeholder 4">
            <a:extLst>
              <a:ext uri="{FF2B5EF4-FFF2-40B4-BE49-F238E27FC236}">
                <a16:creationId xmlns:a16="http://schemas.microsoft.com/office/drawing/2014/main" id="{C24C905A-399A-4650-9BFC-6BBE886B12A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02850" name="Rectangle 2">
            <a:extLst>
              <a:ext uri="{FF2B5EF4-FFF2-40B4-BE49-F238E27FC236}">
                <a16:creationId xmlns:a16="http://schemas.microsoft.com/office/drawing/2014/main" id="{B2E415E2-CA9C-48CA-9907-18A739103E91}"/>
              </a:ext>
            </a:extLst>
          </p:cNvPr>
          <p:cNvSpPr>
            <a:spLocks noGrp="1" noChangeArrowheads="1"/>
          </p:cNvSpPr>
          <p:nvPr>
            <p:ph type="title"/>
          </p:nvPr>
        </p:nvSpPr>
        <p:spPr>
          <a:xfrm>
            <a:off x="685800" y="457200"/>
            <a:ext cx="7772400" cy="685800"/>
          </a:xfrm>
        </p:spPr>
        <p:txBody>
          <a:bodyPr/>
          <a:lstStyle/>
          <a:p>
            <a:pPr>
              <a:defRPr/>
            </a:pPr>
            <a:r>
              <a:rPr lang="en-US"/>
              <a:t>Quantifying Consistency</a:t>
            </a:r>
          </a:p>
        </p:txBody>
      </p:sp>
      <p:sp>
        <p:nvSpPr>
          <p:cNvPr id="21509" name="Rectangle 3">
            <a:extLst>
              <a:ext uri="{FF2B5EF4-FFF2-40B4-BE49-F238E27FC236}">
                <a16:creationId xmlns:a16="http://schemas.microsoft.com/office/drawing/2014/main" id="{228F682A-B39D-483E-8DE0-2E51DDF6C337}"/>
              </a:ext>
            </a:extLst>
          </p:cNvPr>
          <p:cNvSpPr>
            <a:spLocks noGrp="1" noChangeArrowheads="1"/>
          </p:cNvSpPr>
          <p:nvPr>
            <p:ph type="body" idx="1"/>
          </p:nvPr>
        </p:nvSpPr>
        <p:spPr>
          <a:xfrm>
            <a:off x="685800" y="1295400"/>
            <a:ext cx="7696200" cy="4800600"/>
          </a:xfrm>
        </p:spPr>
        <p:txBody>
          <a:bodyPr/>
          <a:lstStyle/>
          <a:p>
            <a:pPr>
              <a:lnSpc>
                <a:spcPct val="90000"/>
              </a:lnSpc>
            </a:pPr>
            <a:r>
              <a:rPr lang="en-US" altLang="en-US"/>
              <a:t>Three consistency metrics:</a:t>
            </a:r>
          </a:p>
          <a:p>
            <a:pPr lvl="1">
              <a:lnSpc>
                <a:spcPct val="90000"/>
              </a:lnSpc>
            </a:pPr>
            <a:r>
              <a:rPr lang="en-US" altLang="en-US"/>
              <a:t>With respect to </a:t>
            </a:r>
            <a:r>
              <a:rPr lang="en-US" altLang="en-US">
                <a:solidFill>
                  <a:schemeClr val="hlink"/>
                </a:solidFill>
              </a:rPr>
              <a:t>some final image</a:t>
            </a:r>
            <a:r>
              <a:rPr lang="en-US" altLang="en-US"/>
              <a:t> – the reference image</a:t>
            </a:r>
          </a:p>
          <a:p>
            <a:pPr lvl="1">
              <a:lnSpc>
                <a:spcPct val="90000"/>
              </a:lnSpc>
            </a:pPr>
            <a:r>
              <a:rPr lang="en-US" altLang="en-US" b="1">
                <a:solidFill>
                  <a:srgbClr val="009900"/>
                </a:solidFill>
              </a:rPr>
              <a:t>Numerical Error</a:t>
            </a:r>
            <a:r>
              <a:rPr lang="en-US" altLang="en-US" b="1"/>
              <a:t>: </a:t>
            </a:r>
            <a:r>
              <a:rPr lang="en-US" altLang="en-US"/>
              <a:t>How many writes are missing?</a:t>
            </a:r>
            <a:endParaRPr lang="en-US" altLang="en-US" b="1"/>
          </a:p>
          <a:p>
            <a:pPr lvl="1">
              <a:lnSpc>
                <a:spcPct val="90000"/>
              </a:lnSpc>
            </a:pPr>
            <a:r>
              <a:rPr lang="en-US" altLang="en-US" b="1">
                <a:solidFill>
                  <a:srgbClr val="009900"/>
                </a:solidFill>
              </a:rPr>
              <a:t>Order Error</a:t>
            </a:r>
            <a:r>
              <a:rPr lang="en-US" altLang="en-US" b="1"/>
              <a:t>:</a:t>
            </a:r>
            <a:r>
              <a:rPr lang="en-US" altLang="en-US"/>
              <a:t> How many writes are out of order? (According to </a:t>
            </a:r>
            <a:r>
              <a:rPr lang="en-US" altLang="en-US">
                <a:solidFill>
                  <a:schemeClr val="hlink"/>
                </a:solidFill>
              </a:rPr>
              <a:t>serialization order</a:t>
            </a:r>
            <a:r>
              <a:rPr lang="en-US" altLang="en-US"/>
              <a:t> in the reference image)</a:t>
            </a:r>
            <a:endParaRPr lang="en-US" altLang="en-US" b="1"/>
          </a:p>
          <a:p>
            <a:pPr lvl="1">
              <a:lnSpc>
                <a:spcPct val="90000"/>
              </a:lnSpc>
            </a:pPr>
            <a:r>
              <a:rPr lang="en-US" altLang="en-US" b="1">
                <a:solidFill>
                  <a:srgbClr val="009900"/>
                </a:solidFill>
              </a:rPr>
              <a:t>Temporal Error</a:t>
            </a:r>
            <a:r>
              <a:rPr lang="en-US" altLang="en-US" b="1"/>
              <a:t>:</a:t>
            </a:r>
            <a:r>
              <a:rPr lang="en-US" altLang="en-US"/>
              <a:t> How stale (in real-time)?</a:t>
            </a:r>
          </a:p>
          <a:p>
            <a:pPr lvl="1">
              <a:lnSpc>
                <a:spcPct val="90000"/>
              </a:lnSpc>
            </a:pPr>
            <a:r>
              <a:rPr lang="en-US" altLang="en-US"/>
              <a:t>Largely orthogonal but not entire orthogonal </a:t>
            </a:r>
          </a:p>
          <a:p>
            <a:pPr lvl="1">
              <a:lnSpc>
                <a:spcPct val="90000"/>
              </a:lnSpc>
            </a:pPr>
            <a:endParaRPr lang="en-US" altLang="en-US"/>
          </a:p>
          <a:p>
            <a:pPr>
              <a:lnSpc>
                <a:spcPct val="90000"/>
              </a:lnSpc>
            </a:pPr>
            <a:r>
              <a:rPr lang="en-US" altLang="en-US"/>
              <a:t>Consistency specified as bounds on the three metrics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a:extLst>
              <a:ext uri="{FF2B5EF4-FFF2-40B4-BE49-F238E27FC236}">
                <a16:creationId xmlns:a16="http://schemas.microsoft.com/office/drawing/2014/main" id="{E1AD00B3-65E5-46F2-AC5A-CE96ECAF669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D4668E2C-81D0-4A23-91B2-17F1A6C230A7}" type="slidenum">
              <a:rPr lang="zh-CN" altLang="en-US" sz="1400">
                <a:latin typeface="Times New Roman" panose="02020603050405020304" pitchFamily="18" charset="0"/>
              </a:rPr>
              <a:pPr>
                <a:buClrTx/>
                <a:buFontTx/>
                <a:buNone/>
              </a:pPr>
              <a:t>2</a:t>
            </a:fld>
            <a:endParaRPr lang="en-US" altLang="zh-CN" sz="1400">
              <a:latin typeface="Times New Roman" panose="02020603050405020304" pitchFamily="18" charset="0"/>
            </a:endParaRPr>
          </a:p>
        </p:txBody>
      </p:sp>
      <p:sp>
        <p:nvSpPr>
          <p:cNvPr id="3075" name="Footer Placeholder 4">
            <a:extLst>
              <a:ext uri="{FF2B5EF4-FFF2-40B4-BE49-F238E27FC236}">
                <a16:creationId xmlns:a16="http://schemas.microsoft.com/office/drawing/2014/main" id="{1357D541-1D9E-4DB4-AA68-5AC95CACB46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830466" name="Rectangle 2">
            <a:extLst>
              <a:ext uri="{FF2B5EF4-FFF2-40B4-BE49-F238E27FC236}">
                <a16:creationId xmlns:a16="http://schemas.microsoft.com/office/drawing/2014/main" id="{80673C30-DACC-49BC-A628-CC9B5C683436}"/>
              </a:ext>
            </a:extLst>
          </p:cNvPr>
          <p:cNvSpPr>
            <a:spLocks noGrp="1" noChangeArrowheads="1"/>
          </p:cNvSpPr>
          <p:nvPr>
            <p:ph type="title"/>
          </p:nvPr>
        </p:nvSpPr>
        <p:spPr>
          <a:xfrm>
            <a:off x="706438" y="152400"/>
            <a:ext cx="7772400" cy="838200"/>
          </a:xfrm>
        </p:spPr>
        <p:txBody>
          <a:bodyPr/>
          <a:lstStyle/>
          <a:p>
            <a:pPr>
              <a:defRPr/>
            </a:pPr>
            <a:r>
              <a:rPr lang="en-US"/>
              <a:t>Roadmap</a:t>
            </a:r>
          </a:p>
        </p:txBody>
      </p:sp>
      <p:sp>
        <p:nvSpPr>
          <p:cNvPr id="3077" name="Rectangle 3">
            <a:extLst>
              <a:ext uri="{FF2B5EF4-FFF2-40B4-BE49-F238E27FC236}">
                <a16:creationId xmlns:a16="http://schemas.microsoft.com/office/drawing/2014/main" id="{0DCB27C9-0506-4C5F-8E5D-D274CAD87EF8}"/>
              </a:ext>
            </a:extLst>
          </p:cNvPr>
          <p:cNvSpPr>
            <a:spLocks noGrp="1" noChangeArrowheads="1"/>
          </p:cNvSpPr>
          <p:nvPr>
            <p:ph type="body" idx="1"/>
          </p:nvPr>
        </p:nvSpPr>
        <p:spPr>
          <a:xfrm>
            <a:off x="533400" y="1268413"/>
            <a:ext cx="7924800" cy="4675187"/>
          </a:xfrm>
        </p:spPr>
        <p:txBody>
          <a:bodyPr/>
          <a:lstStyle/>
          <a:p>
            <a:pPr>
              <a:defRPr/>
            </a:pPr>
            <a:r>
              <a:rPr lang="en-US" altLang="en-US" sz="2000" dirty="0" smtClean="0"/>
              <a:t>Chapter </a:t>
            </a:r>
            <a:r>
              <a:rPr lang="en-US" altLang="en-US" sz="2000" dirty="0"/>
              <a:t>7 </a:t>
            </a:r>
            <a:r>
              <a:rPr lang="en-US" altLang="en-US" sz="2000" dirty="0" smtClean="0"/>
              <a:t>of textbook</a:t>
            </a:r>
            <a:endParaRPr lang="en-US" altLang="en-US" sz="2000" dirty="0"/>
          </a:p>
          <a:p>
            <a:pPr marL="0" indent="0">
              <a:buFont typeface="Wingdings" panose="05000000000000000000" pitchFamily="2" charset="2"/>
              <a:buNone/>
              <a:defRPr/>
            </a:pPr>
            <a:r>
              <a:rPr lang="en-US" altLang="en-US" sz="2000" dirty="0"/>
              <a:t> </a:t>
            </a:r>
          </a:p>
          <a:p>
            <a:pPr>
              <a:defRPr/>
            </a:pPr>
            <a:r>
              <a:rPr lang="en-US" altLang="en-US" sz="2000" dirty="0"/>
              <a:t>Consistency model – specifies what is consistent and what is not</a:t>
            </a:r>
          </a:p>
          <a:p>
            <a:pPr>
              <a:defRPr/>
            </a:pPr>
            <a:endParaRPr lang="en-US" altLang="en-US" sz="2000" dirty="0"/>
          </a:p>
          <a:p>
            <a:pPr>
              <a:defRPr/>
            </a:pPr>
            <a:r>
              <a:rPr lang="en-US" altLang="en-US" sz="2000" dirty="0"/>
              <a:t>Consistency protocols – implements a certain consistency model</a:t>
            </a:r>
          </a:p>
          <a:p>
            <a:pPr lvl="1">
              <a:defRPr/>
            </a:pPr>
            <a:r>
              <a:rPr lang="en-US" altLang="en-US" sz="1800" dirty="0"/>
              <a:t>May use different protocols to implement the same model</a:t>
            </a:r>
          </a:p>
          <a:p>
            <a:pPr lvl="1">
              <a:defRPr/>
            </a:pPr>
            <a:endParaRPr lang="en-US" altLang="en-US" sz="1800" dirty="0"/>
          </a:p>
          <a:p>
            <a:pPr>
              <a:defRPr/>
            </a:pPr>
            <a:r>
              <a:rPr lang="en-US" altLang="en-US" sz="2000" dirty="0"/>
              <a:t>Replica placement</a:t>
            </a:r>
          </a:p>
          <a:p>
            <a:pPr lvl="1">
              <a:defRPr/>
            </a:pPr>
            <a:endParaRPr lang="en-US" altLang="en-US" sz="1800" dirty="0"/>
          </a:p>
          <a:p>
            <a:pPr>
              <a:defRPr/>
            </a:pPr>
            <a:r>
              <a:rPr lang="en-US" altLang="en-US" sz="2000" dirty="0"/>
              <a:t>Consistency is a large topic, we need 2 lectures and still will only have time to cover the major issues and not every detail in depth</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a:extLst>
              <a:ext uri="{FF2B5EF4-FFF2-40B4-BE49-F238E27FC236}">
                <a16:creationId xmlns:a16="http://schemas.microsoft.com/office/drawing/2014/main" id="{6E85DA5E-F79D-401A-9AEA-E08D61A0ECA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2881832A-F262-4D22-AF6E-D0C37EF93A5F}" type="slidenum">
              <a:rPr lang="zh-CN" altLang="en-US" sz="1400">
                <a:latin typeface="Times New Roman" panose="02020603050405020304" pitchFamily="18" charset="0"/>
              </a:rPr>
              <a:pPr>
                <a:buClrTx/>
                <a:buFontTx/>
                <a:buNone/>
              </a:pPr>
              <a:t>20</a:t>
            </a:fld>
            <a:endParaRPr lang="en-US" altLang="zh-CN" sz="1400">
              <a:latin typeface="Times New Roman" panose="02020603050405020304" pitchFamily="18" charset="0"/>
            </a:endParaRPr>
          </a:p>
        </p:txBody>
      </p:sp>
      <p:sp>
        <p:nvSpPr>
          <p:cNvPr id="22531" name="Footer Placeholder 4">
            <a:extLst>
              <a:ext uri="{FF2B5EF4-FFF2-40B4-BE49-F238E27FC236}">
                <a16:creationId xmlns:a16="http://schemas.microsoft.com/office/drawing/2014/main" id="{26D2E543-4748-43C5-85F3-6029CE444BF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grpSp>
        <p:nvGrpSpPr>
          <p:cNvPr id="22532" name="Group 2">
            <a:extLst>
              <a:ext uri="{FF2B5EF4-FFF2-40B4-BE49-F238E27FC236}">
                <a16:creationId xmlns:a16="http://schemas.microsoft.com/office/drawing/2014/main" id="{F79AF9D2-DCF3-49DC-8BD6-E73854CC292C}"/>
              </a:ext>
            </a:extLst>
          </p:cNvPr>
          <p:cNvGrpSpPr>
            <a:grpSpLocks/>
          </p:cNvGrpSpPr>
          <p:nvPr/>
        </p:nvGrpSpPr>
        <p:grpSpPr bwMode="auto">
          <a:xfrm>
            <a:off x="1295400" y="1781175"/>
            <a:ext cx="2339975" cy="396875"/>
            <a:chOff x="816" y="1392"/>
            <a:chExt cx="1474" cy="250"/>
          </a:xfrm>
        </p:grpSpPr>
        <p:sp>
          <p:nvSpPr>
            <p:cNvPr id="22549" name="Rectangle 3">
              <a:extLst>
                <a:ext uri="{FF2B5EF4-FFF2-40B4-BE49-F238E27FC236}">
                  <a16:creationId xmlns:a16="http://schemas.microsoft.com/office/drawing/2014/main" id="{ED0B0E61-9161-4194-8D13-5F263B286A90}"/>
                </a:ext>
              </a:extLst>
            </p:cNvPr>
            <p:cNvSpPr>
              <a:spLocks noChangeArrowheads="1"/>
            </p:cNvSpPr>
            <p:nvPr/>
          </p:nvSpPr>
          <p:spPr bwMode="auto">
            <a:xfrm>
              <a:off x="816" y="1430"/>
              <a:ext cx="1474" cy="1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22550" name="Text Box 4">
              <a:extLst>
                <a:ext uri="{FF2B5EF4-FFF2-40B4-BE49-F238E27FC236}">
                  <a16:creationId xmlns:a16="http://schemas.microsoft.com/office/drawing/2014/main" id="{32B23AEB-EA9A-4AB5-8717-B8759DB06F09}"/>
                </a:ext>
              </a:extLst>
            </p:cNvPr>
            <p:cNvSpPr txBox="1">
              <a:spLocks noChangeArrowheads="1"/>
            </p:cNvSpPr>
            <p:nvPr/>
          </p:nvSpPr>
          <p:spPr bwMode="auto">
            <a:xfrm>
              <a:off x="863" y="1392"/>
              <a:ext cx="1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Monotype Sorts" pitchFamily="2" charset="2"/>
                <a:buNone/>
              </a:pPr>
              <a:r>
                <a:rPr lang="en-US" altLang="en-US" sz="2000">
                  <a:latin typeface="Times New Roman" panose="02020603050405020304" pitchFamily="18" charset="0"/>
                </a:rPr>
                <a:t>W3 (</a:t>
              </a:r>
              <a:r>
                <a:rPr lang="en-US" altLang="en-US" sz="2000" i="1">
                  <a:latin typeface="Times New Roman" panose="02020603050405020304" pitchFamily="18" charset="0"/>
                </a:rPr>
                <a:t>accepted by A</a:t>
              </a:r>
              <a:r>
                <a:rPr lang="en-US" altLang="en-US" sz="2000">
                  <a:latin typeface="Times New Roman" panose="02020603050405020304" pitchFamily="18" charset="0"/>
                </a:rPr>
                <a:t>)</a:t>
              </a:r>
            </a:p>
          </p:txBody>
        </p:sp>
      </p:grpSp>
      <p:sp>
        <p:nvSpPr>
          <p:cNvPr id="1103877" name="Rectangle 5">
            <a:extLst>
              <a:ext uri="{FF2B5EF4-FFF2-40B4-BE49-F238E27FC236}">
                <a16:creationId xmlns:a16="http://schemas.microsoft.com/office/drawing/2014/main" id="{28B3AD83-F51A-4919-AC30-29B97CADFA93}"/>
              </a:ext>
            </a:extLst>
          </p:cNvPr>
          <p:cNvSpPr>
            <a:spLocks noGrp="1" noChangeArrowheads="1"/>
          </p:cNvSpPr>
          <p:nvPr>
            <p:ph type="title"/>
          </p:nvPr>
        </p:nvSpPr>
        <p:spPr/>
        <p:txBody>
          <a:bodyPr/>
          <a:lstStyle/>
          <a:p>
            <a:pPr>
              <a:defRPr/>
            </a:pPr>
            <a:r>
              <a:rPr lang="en-US"/>
              <a:t>Consistency Metric Example</a:t>
            </a:r>
          </a:p>
        </p:txBody>
      </p:sp>
      <p:sp>
        <p:nvSpPr>
          <p:cNvPr id="22534" name="Text Box 6">
            <a:extLst>
              <a:ext uri="{FF2B5EF4-FFF2-40B4-BE49-F238E27FC236}">
                <a16:creationId xmlns:a16="http://schemas.microsoft.com/office/drawing/2014/main" id="{AC639310-86C7-4F26-AC2D-15016C5F14C7}"/>
              </a:ext>
            </a:extLst>
          </p:cNvPr>
          <p:cNvSpPr txBox="1">
            <a:spLocks noChangeArrowheads="1"/>
          </p:cNvSpPr>
          <p:nvPr/>
        </p:nvSpPr>
        <p:spPr bwMode="auto">
          <a:xfrm>
            <a:off x="1752600" y="1171575"/>
            <a:ext cx="1312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Monotype Sorts" pitchFamily="2" charset="2"/>
              <a:buNone/>
            </a:pPr>
            <a:r>
              <a:rPr lang="en-US" altLang="en-US" sz="2000" b="1">
                <a:latin typeface="Times New Roman" panose="02020603050405020304" pitchFamily="18" charset="0"/>
              </a:rPr>
              <a:t>Replica A</a:t>
            </a:r>
            <a:r>
              <a:rPr lang="en-US" altLang="en-US" sz="2000">
                <a:latin typeface="Times New Roman" panose="02020603050405020304" pitchFamily="18" charset="0"/>
              </a:rPr>
              <a:t> </a:t>
            </a:r>
          </a:p>
        </p:txBody>
      </p:sp>
      <p:sp>
        <p:nvSpPr>
          <p:cNvPr id="22535" name="Text Box 7">
            <a:extLst>
              <a:ext uri="{FF2B5EF4-FFF2-40B4-BE49-F238E27FC236}">
                <a16:creationId xmlns:a16="http://schemas.microsoft.com/office/drawing/2014/main" id="{7D37295C-6584-4687-90D1-482F5EF432AE}"/>
              </a:ext>
            </a:extLst>
          </p:cNvPr>
          <p:cNvSpPr txBox="1">
            <a:spLocks noChangeArrowheads="1"/>
          </p:cNvSpPr>
          <p:nvPr/>
        </p:nvSpPr>
        <p:spPr bwMode="auto">
          <a:xfrm>
            <a:off x="6096000" y="1171575"/>
            <a:ext cx="1235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Monotype Sorts" pitchFamily="2" charset="2"/>
              <a:buNone/>
            </a:pPr>
            <a:r>
              <a:rPr lang="en-US" altLang="en-US" sz="2000" b="1">
                <a:latin typeface="Times New Roman" panose="02020603050405020304" pitchFamily="18" charset="0"/>
              </a:rPr>
              <a:t>Replica B</a:t>
            </a:r>
            <a:endParaRPr lang="en-US" altLang="en-US" sz="2000">
              <a:latin typeface="Times New Roman" panose="02020603050405020304" pitchFamily="18" charset="0"/>
            </a:endParaRPr>
          </a:p>
        </p:txBody>
      </p:sp>
      <p:grpSp>
        <p:nvGrpSpPr>
          <p:cNvPr id="22536" name="Group 8">
            <a:extLst>
              <a:ext uri="{FF2B5EF4-FFF2-40B4-BE49-F238E27FC236}">
                <a16:creationId xmlns:a16="http://schemas.microsoft.com/office/drawing/2014/main" id="{289E50EB-5200-4580-A957-D3272794D229}"/>
              </a:ext>
            </a:extLst>
          </p:cNvPr>
          <p:cNvGrpSpPr>
            <a:grpSpLocks/>
          </p:cNvGrpSpPr>
          <p:nvPr/>
        </p:nvGrpSpPr>
        <p:grpSpPr bwMode="auto">
          <a:xfrm>
            <a:off x="5562600" y="1781175"/>
            <a:ext cx="2339975" cy="1006475"/>
            <a:chOff x="3504" y="1536"/>
            <a:chExt cx="1474" cy="634"/>
          </a:xfrm>
        </p:grpSpPr>
        <p:grpSp>
          <p:nvGrpSpPr>
            <p:cNvPr id="22540" name="Group 9">
              <a:extLst>
                <a:ext uri="{FF2B5EF4-FFF2-40B4-BE49-F238E27FC236}">
                  <a16:creationId xmlns:a16="http://schemas.microsoft.com/office/drawing/2014/main" id="{CBBF2A13-5A4E-494B-8B64-C82D81138D67}"/>
                </a:ext>
              </a:extLst>
            </p:cNvPr>
            <p:cNvGrpSpPr>
              <a:grpSpLocks/>
            </p:cNvGrpSpPr>
            <p:nvPr/>
          </p:nvGrpSpPr>
          <p:grpSpPr bwMode="auto">
            <a:xfrm>
              <a:off x="3504" y="1920"/>
              <a:ext cx="1474" cy="250"/>
              <a:chOff x="1488" y="2265"/>
              <a:chExt cx="384" cy="259"/>
            </a:xfrm>
          </p:grpSpPr>
          <p:sp>
            <p:nvSpPr>
              <p:cNvPr id="22547" name="Rectangle 10">
                <a:extLst>
                  <a:ext uri="{FF2B5EF4-FFF2-40B4-BE49-F238E27FC236}">
                    <a16:creationId xmlns:a16="http://schemas.microsoft.com/office/drawing/2014/main" id="{C4CC5D6E-AAED-47C8-AE8B-347FA47FDDB6}"/>
                  </a:ext>
                </a:extLst>
              </p:cNvPr>
              <p:cNvSpPr>
                <a:spLocks noChangeArrowheads="1"/>
              </p:cNvSpPr>
              <p:nvPr/>
            </p:nvSpPr>
            <p:spPr bwMode="auto">
              <a:xfrm>
                <a:off x="1488" y="2304"/>
                <a:ext cx="38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22548" name="Text Box 11">
                <a:extLst>
                  <a:ext uri="{FF2B5EF4-FFF2-40B4-BE49-F238E27FC236}">
                    <a16:creationId xmlns:a16="http://schemas.microsoft.com/office/drawing/2014/main" id="{9233DAFB-627D-42B8-8AFC-8E302B246C09}"/>
                  </a:ext>
                </a:extLst>
              </p:cNvPr>
              <p:cNvSpPr txBox="1">
                <a:spLocks noChangeArrowheads="1"/>
              </p:cNvSpPr>
              <p:nvPr/>
            </p:nvSpPr>
            <p:spPr bwMode="auto">
              <a:xfrm>
                <a:off x="1500" y="2265"/>
                <a:ext cx="36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Monotype Sorts" pitchFamily="2" charset="2"/>
                  <a:buNone/>
                </a:pPr>
                <a:r>
                  <a:rPr lang="en-US" altLang="en-US" sz="2000">
                    <a:latin typeface="Times New Roman" panose="02020603050405020304" pitchFamily="18" charset="0"/>
                  </a:rPr>
                  <a:t>W3 (</a:t>
                </a:r>
                <a:r>
                  <a:rPr lang="en-US" altLang="en-US" sz="2000" i="1">
                    <a:latin typeface="Times New Roman" panose="02020603050405020304" pitchFamily="18" charset="0"/>
                  </a:rPr>
                  <a:t>accepted by A</a:t>
                </a:r>
                <a:r>
                  <a:rPr lang="en-US" altLang="en-US" sz="2000">
                    <a:latin typeface="Times New Roman" panose="02020603050405020304" pitchFamily="18" charset="0"/>
                  </a:rPr>
                  <a:t>)</a:t>
                </a:r>
              </a:p>
            </p:txBody>
          </p:sp>
        </p:grpSp>
        <p:grpSp>
          <p:nvGrpSpPr>
            <p:cNvPr id="22541" name="Group 12">
              <a:extLst>
                <a:ext uri="{FF2B5EF4-FFF2-40B4-BE49-F238E27FC236}">
                  <a16:creationId xmlns:a16="http://schemas.microsoft.com/office/drawing/2014/main" id="{507168FA-B7D4-45F9-B944-3FC629450576}"/>
                </a:ext>
              </a:extLst>
            </p:cNvPr>
            <p:cNvGrpSpPr>
              <a:grpSpLocks/>
            </p:cNvGrpSpPr>
            <p:nvPr/>
          </p:nvGrpSpPr>
          <p:grpSpPr bwMode="auto">
            <a:xfrm>
              <a:off x="3504" y="1728"/>
              <a:ext cx="1474" cy="250"/>
              <a:chOff x="1488" y="2265"/>
              <a:chExt cx="384" cy="259"/>
            </a:xfrm>
          </p:grpSpPr>
          <p:sp>
            <p:nvSpPr>
              <p:cNvPr id="22545" name="Rectangle 13">
                <a:extLst>
                  <a:ext uri="{FF2B5EF4-FFF2-40B4-BE49-F238E27FC236}">
                    <a16:creationId xmlns:a16="http://schemas.microsoft.com/office/drawing/2014/main" id="{14B0AC92-FC58-41ED-BA75-1BC9C851692B}"/>
                  </a:ext>
                </a:extLst>
              </p:cNvPr>
              <p:cNvSpPr>
                <a:spLocks noChangeArrowheads="1"/>
              </p:cNvSpPr>
              <p:nvPr/>
            </p:nvSpPr>
            <p:spPr bwMode="auto">
              <a:xfrm>
                <a:off x="1488" y="2304"/>
                <a:ext cx="38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22546" name="Text Box 14">
                <a:extLst>
                  <a:ext uri="{FF2B5EF4-FFF2-40B4-BE49-F238E27FC236}">
                    <a16:creationId xmlns:a16="http://schemas.microsoft.com/office/drawing/2014/main" id="{3845FD7A-5C53-44C1-8A9E-49BA958645E0}"/>
                  </a:ext>
                </a:extLst>
              </p:cNvPr>
              <p:cNvSpPr txBox="1">
                <a:spLocks noChangeArrowheads="1"/>
              </p:cNvSpPr>
              <p:nvPr/>
            </p:nvSpPr>
            <p:spPr bwMode="auto">
              <a:xfrm>
                <a:off x="1501" y="2265"/>
                <a:ext cx="36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Monotype Sorts" pitchFamily="2" charset="2"/>
                  <a:buNone/>
                </a:pPr>
                <a:r>
                  <a:rPr lang="en-US" altLang="en-US" sz="2000">
                    <a:latin typeface="Times New Roman" panose="02020603050405020304" pitchFamily="18" charset="0"/>
                  </a:rPr>
                  <a:t>W2 (</a:t>
                </a:r>
                <a:r>
                  <a:rPr lang="en-US" altLang="en-US" sz="2000" i="1">
                    <a:latin typeface="Times New Roman" panose="02020603050405020304" pitchFamily="18" charset="0"/>
                  </a:rPr>
                  <a:t>accepted by B</a:t>
                </a:r>
                <a:r>
                  <a:rPr lang="en-US" altLang="en-US" sz="2000">
                    <a:latin typeface="Times New Roman" panose="02020603050405020304" pitchFamily="18" charset="0"/>
                  </a:rPr>
                  <a:t>)</a:t>
                </a:r>
              </a:p>
            </p:txBody>
          </p:sp>
        </p:grpSp>
        <p:grpSp>
          <p:nvGrpSpPr>
            <p:cNvPr id="22542" name="Group 15">
              <a:extLst>
                <a:ext uri="{FF2B5EF4-FFF2-40B4-BE49-F238E27FC236}">
                  <a16:creationId xmlns:a16="http://schemas.microsoft.com/office/drawing/2014/main" id="{8BC86BA7-1016-46B5-9AEC-03C69F9AA961}"/>
                </a:ext>
              </a:extLst>
            </p:cNvPr>
            <p:cNvGrpSpPr>
              <a:grpSpLocks/>
            </p:cNvGrpSpPr>
            <p:nvPr/>
          </p:nvGrpSpPr>
          <p:grpSpPr bwMode="auto">
            <a:xfrm>
              <a:off x="3504" y="1536"/>
              <a:ext cx="1474" cy="250"/>
              <a:chOff x="1488" y="2265"/>
              <a:chExt cx="384" cy="259"/>
            </a:xfrm>
          </p:grpSpPr>
          <p:sp>
            <p:nvSpPr>
              <p:cNvPr id="22543" name="Rectangle 16">
                <a:extLst>
                  <a:ext uri="{FF2B5EF4-FFF2-40B4-BE49-F238E27FC236}">
                    <a16:creationId xmlns:a16="http://schemas.microsoft.com/office/drawing/2014/main" id="{27BC3327-F62C-4DCC-B19C-FD608527F9FC}"/>
                  </a:ext>
                </a:extLst>
              </p:cNvPr>
              <p:cNvSpPr>
                <a:spLocks noChangeArrowheads="1"/>
              </p:cNvSpPr>
              <p:nvPr/>
            </p:nvSpPr>
            <p:spPr bwMode="auto">
              <a:xfrm>
                <a:off x="1488" y="2304"/>
                <a:ext cx="38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22544" name="Text Box 17">
                <a:extLst>
                  <a:ext uri="{FF2B5EF4-FFF2-40B4-BE49-F238E27FC236}">
                    <a16:creationId xmlns:a16="http://schemas.microsoft.com/office/drawing/2014/main" id="{06EC8175-2625-4220-8FE2-C515A1E93B94}"/>
                  </a:ext>
                </a:extLst>
              </p:cNvPr>
              <p:cNvSpPr txBox="1">
                <a:spLocks noChangeArrowheads="1"/>
              </p:cNvSpPr>
              <p:nvPr/>
            </p:nvSpPr>
            <p:spPr bwMode="auto">
              <a:xfrm>
                <a:off x="1501" y="2265"/>
                <a:ext cx="36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Monotype Sorts" pitchFamily="2" charset="2"/>
                  <a:buNone/>
                </a:pPr>
                <a:r>
                  <a:rPr lang="en-US" altLang="en-US" sz="2000">
                    <a:latin typeface="Times New Roman" panose="02020603050405020304" pitchFamily="18" charset="0"/>
                  </a:rPr>
                  <a:t>W1 (</a:t>
                </a:r>
                <a:r>
                  <a:rPr lang="en-US" altLang="en-US" sz="2000" i="1">
                    <a:latin typeface="Times New Roman" panose="02020603050405020304" pitchFamily="18" charset="0"/>
                  </a:rPr>
                  <a:t>accepted by B</a:t>
                </a:r>
                <a:r>
                  <a:rPr lang="en-US" altLang="en-US" sz="2000">
                    <a:latin typeface="Times New Roman" panose="02020603050405020304" pitchFamily="18" charset="0"/>
                  </a:rPr>
                  <a:t>)</a:t>
                </a:r>
              </a:p>
            </p:txBody>
          </p:sp>
        </p:grpSp>
      </p:grpSp>
      <p:sp>
        <p:nvSpPr>
          <p:cNvPr id="22537" name="Text Box 18">
            <a:extLst>
              <a:ext uri="{FF2B5EF4-FFF2-40B4-BE49-F238E27FC236}">
                <a16:creationId xmlns:a16="http://schemas.microsoft.com/office/drawing/2014/main" id="{54811A80-5281-41BA-AFAA-A26BFA318943}"/>
              </a:ext>
            </a:extLst>
          </p:cNvPr>
          <p:cNvSpPr txBox="1">
            <a:spLocks noChangeArrowheads="1"/>
          </p:cNvSpPr>
          <p:nvPr/>
        </p:nvSpPr>
        <p:spPr bwMode="auto">
          <a:xfrm>
            <a:off x="1066800" y="2695575"/>
            <a:ext cx="340360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Monotype Sorts" pitchFamily="2" charset="2"/>
              <a:buNone/>
            </a:pPr>
            <a:r>
              <a:rPr lang="en-US" altLang="en-US" sz="1800">
                <a:solidFill>
                  <a:schemeClr val="hlink"/>
                </a:solidFill>
              </a:rPr>
              <a:t>(Absolute) Numerical Error</a:t>
            </a:r>
            <a:r>
              <a:rPr lang="en-US" altLang="en-US" sz="1800"/>
              <a:t> = 2</a:t>
            </a:r>
          </a:p>
          <a:p>
            <a:pPr>
              <a:buClr>
                <a:srgbClr val="0000FF"/>
              </a:buClr>
              <a:buFont typeface="Monotype Sorts" pitchFamily="2" charset="2"/>
              <a:buNone/>
            </a:pPr>
            <a:r>
              <a:rPr lang="en-US" altLang="en-US" sz="1800"/>
              <a:t>   (from W1 and W2)</a:t>
            </a:r>
          </a:p>
          <a:p>
            <a:pPr>
              <a:buClr>
                <a:srgbClr val="0000FF"/>
              </a:buClr>
              <a:buFont typeface="Monotype Sorts" pitchFamily="2" charset="2"/>
              <a:buNone/>
            </a:pPr>
            <a:r>
              <a:rPr lang="en-US" altLang="en-US" sz="1800">
                <a:solidFill>
                  <a:schemeClr val="hlink"/>
                </a:solidFill>
              </a:rPr>
              <a:t>(Relative) Numerical Error</a:t>
            </a:r>
            <a:r>
              <a:rPr lang="en-US" altLang="en-US" sz="1800"/>
              <a:t> = 2/3</a:t>
            </a:r>
          </a:p>
          <a:p>
            <a:pPr>
              <a:buClr>
                <a:srgbClr val="0000FF"/>
              </a:buClr>
              <a:buFont typeface="Monotype Sorts" pitchFamily="2" charset="2"/>
              <a:buNone/>
            </a:pPr>
            <a:r>
              <a:rPr lang="en-US" altLang="en-US" sz="1800"/>
              <a:t>   (from W1 and W2)</a:t>
            </a:r>
          </a:p>
          <a:p>
            <a:pPr>
              <a:buClr>
                <a:srgbClr val="0000FF"/>
              </a:buClr>
              <a:buFont typeface="Monotype Sorts" pitchFamily="2" charset="2"/>
              <a:buNone/>
            </a:pPr>
            <a:r>
              <a:rPr lang="en-US" altLang="en-US" sz="1800">
                <a:solidFill>
                  <a:schemeClr val="hlink"/>
                </a:solidFill>
              </a:rPr>
              <a:t>Order Error</a:t>
            </a:r>
            <a:r>
              <a:rPr lang="en-US" altLang="en-US" sz="1800"/>
              <a:t> = 1</a:t>
            </a:r>
          </a:p>
          <a:p>
            <a:pPr>
              <a:buClr>
                <a:srgbClr val="0000FF"/>
              </a:buClr>
              <a:buFont typeface="Monotype Sorts" pitchFamily="2" charset="2"/>
              <a:buNone/>
            </a:pPr>
            <a:r>
              <a:rPr lang="en-US" altLang="en-US" sz="1800"/>
              <a:t>   (from W3)</a:t>
            </a:r>
          </a:p>
          <a:p>
            <a:pPr>
              <a:buClr>
                <a:srgbClr val="0000FF"/>
              </a:buClr>
              <a:buFont typeface="Monotype Sorts" pitchFamily="2" charset="2"/>
              <a:buNone/>
            </a:pPr>
            <a:r>
              <a:rPr lang="en-US" altLang="en-US" sz="1800">
                <a:solidFill>
                  <a:schemeClr val="hlink"/>
                </a:solidFill>
              </a:rPr>
              <a:t>Temporal Error</a:t>
            </a:r>
            <a:r>
              <a:rPr lang="en-US" altLang="en-US" sz="1800"/>
              <a:t> = currenttime - </a:t>
            </a:r>
          </a:p>
          <a:p>
            <a:pPr>
              <a:buClr>
                <a:srgbClr val="0000FF"/>
              </a:buClr>
              <a:buFont typeface="Monotype Sorts" pitchFamily="2" charset="2"/>
              <a:buNone/>
            </a:pPr>
            <a:r>
              <a:rPr lang="en-US" altLang="en-US" sz="1800"/>
              <a:t>accepttime of W1</a:t>
            </a:r>
          </a:p>
        </p:txBody>
      </p:sp>
      <p:sp>
        <p:nvSpPr>
          <p:cNvPr id="22538" name="Text Box 19">
            <a:extLst>
              <a:ext uri="{FF2B5EF4-FFF2-40B4-BE49-F238E27FC236}">
                <a16:creationId xmlns:a16="http://schemas.microsoft.com/office/drawing/2014/main" id="{EC94D69D-E97D-4732-908A-A0581A32F97C}"/>
              </a:ext>
            </a:extLst>
          </p:cNvPr>
          <p:cNvSpPr txBox="1">
            <a:spLocks noChangeArrowheads="1"/>
          </p:cNvSpPr>
          <p:nvPr/>
        </p:nvSpPr>
        <p:spPr bwMode="auto">
          <a:xfrm>
            <a:off x="5334000" y="3076575"/>
            <a:ext cx="32766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Monotype Sorts" pitchFamily="2" charset="2"/>
              <a:buNone/>
            </a:pPr>
            <a:r>
              <a:rPr lang="en-US" altLang="en-US" sz="1800">
                <a:solidFill>
                  <a:schemeClr val="hlink"/>
                </a:solidFill>
              </a:rPr>
              <a:t>(Absolute) Numerical Error</a:t>
            </a:r>
            <a:r>
              <a:rPr lang="en-US" altLang="en-US" sz="1800"/>
              <a:t> = 0</a:t>
            </a:r>
          </a:p>
          <a:p>
            <a:pPr>
              <a:buClr>
                <a:srgbClr val="0000FF"/>
              </a:buClr>
              <a:buFont typeface="Monotype Sorts" pitchFamily="2" charset="2"/>
              <a:buNone/>
            </a:pPr>
            <a:r>
              <a:rPr lang="en-US" altLang="en-US" sz="1800">
                <a:solidFill>
                  <a:schemeClr val="hlink"/>
                </a:solidFill>
              </a:rPr>
              <a:t>(Relative) Numerical Error</a:t>
            </a:r>
            <a:r>
              <a:rPr lang="en-US" altLang="en-US" sz="1800"/>
              <a:t> = 0</a:t>
            </a:r>
          </a:p>
          <a:p>
            <a:pPr>
              <a:buClr>
                <a:srgbClr val="0000FF"/>
              </a:buClr>
              <a:buFont typeface="Monotype Sorts" pitchFamily="2" charset="2"/>
              <a:buNone/>
            </a:pPr>
            <a:r>
              <a:rPr lang="en-US" altLang="en-US" sz="1800">
                <a:solidFill>
                  <a:schemeClr val="hlink"/>
                </a:solidFill>
              </a:rPr>
              <a:t>Order Error</a:t>
            </a:r>
            <a:r>
              <a:rPr lang="en-US" altLang="en-US" sz="1800"/>
              <a:t> = 0</a:t>
            </a:r>
          </a:p>
          <a:p>
            <a:pPr>
              <a:buClr>
                <a:srgbClr val="0000FF"/>
              </a:buClr>
              <a:buFont typeface="Monotype Sorts" pitchFamily="2" charset="2"/>
              <a:buNone/>
            </a:pPr>
            <a:r>
              <a:rPr lang="en-US" altLang="en-US" sz="1800">
                <a:solidFill>
                  <a:schemeClr val="hlink"/>
                </a:solidFill>
              </a:rPr>
              <a:t>Temporal Error</a:t>
            </a:r>
            <a:r>
              <a:rPr lang="en-US" altLang="en-US" sz="1800"/>
              <a:t> = 0</a:t>
            </a:r>
          </a:p>
        </p:txBody>
      </p:sp>
      <p:sp>
        <p:nvSpPr>
          <p:cNvPr id="22539" name="Text Box 20">
            <a:extLst>
              <a:ext uri="{FF2B5EF4-FFF2-40B4-BE49-F238E27FC236}">
                <a16:creationId xmlns:a16="http://schemas.microsoft.com/office/drawing/2014/main" id="{A3EF4BF7-38D5-45FE-9DF6-B9DA8E217F6F}"/>
              </a:ext>
            </a:extLst>
          </p:cNvPr>
          <p:cNvSpPr txBox="1">
            <a:spLocks noChangeArrowheads="1"/>
          </p:cNvSpPr>
          <p:nvPr/>
        </p:nvSpPr>
        <p:spPr bwMode="auto">
          <a:xfrm>
            <a:off x="2230438" y="5562600"/>
            <a:ext cx="4325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Monotype Sorts" pitchFamily="2" charset="2"/>
              <a:buNone/>
            </a:pPr>
            <a:r>
              <a:rPr lang="en-US" altLang="en-US" sz="2000" b="1" i="1">
                <a:solidFill>
                  <a:srgbClr val="009900"/>
                </a:solidFill>
                <a:latin typeface="Times New Roman" panose="02020603050405020304" pitchFamily="18" charset="0"/>
              </a:rPr>
              <a:t>Assuming reference image is W1W2W3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E05575F7-AF65-42EC-9E29-AECF3657B0D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8EFBC39E-B583-4CBF-A370-246640845FE9}" type="slidenum">
              <a:rPr lang="zh-CN" altLang="en-US" sz="1400">
                <a:latin typeface="Times New Roman" panose="02020603050405020304" pitchFamily="18" charset="0"/>
              </a:rPr>
              <a:pPr>
                <a:buClrTx/>
                <a:buFontTx/>
                <a:buNone/>
              </a:pPr>
              <a:t>21</a:t>
            </a:fld>
            <a:endParaRPr lang="en-US" altLang="zh-CN" sz="1400">
              <a:latin typeface="Times New Roman" panose="02020603050405020304" pitchFamily="18" charset="0"/>
            </a:endParaRPr>
          </a:p>
        </p:txBody>
      </p:sp>
      <p:sp>
        <p:nvSpPr>
          <p:cNvPr id="23555" name="Footer Placeholder 4">
            <a:extLst>
              <a:ext uri="{FF2B5EF4-FFF2-40B4-BE49-F238E27FC236}">
                <a16:creationId xmlns:a16="http://schemas.microsoft.com/office/drawing/2014/main" id="{AB26D1A7-AEAF-4432-8540-2977367AAF6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04898" name="Rectangle 2">
            <a:extLst>
              <a:ext uri="{FF2B5EF4-FFF2-40B4-BE49-F238E27FC236}">
                <a16:creationId xmlns:a16="http://schemas.microsoft.com/office/drawing/2014/main" id="{2DF1D873-E98B-4296-8AEE-66A322C589B8}"/>
              </a:ext>
            </a:extLst>
          </p:cNvPr>
          <p:cNvSpPr>
            <a:spLocks noGrp="1" noChangeArrowheads="1"/>
          </p:cNvSpPr>
          <p:nvPr>
            <p:ph type="title"/>
          </p:nvPr>
        </p:nvSpPr>
        <p:spPr/>
        <p:txBody>
          <a:bodyPr/>
          <a:lstStyle/>
          <a:p>
            <a:pPr>
              <a:defRPr/>
            </a:pPr>
            <a:r>
              <a:rPr lang="en-US"/>
              <a:t>Numerical Weight</a:t>
            </a:r>
          </a:p>
        </p:txBody>
      </p:sp>
      <p:grpSp>
        <p:nvGrpSpPr>
          <p:cNvPr id="23557" name="Group 3">
            <a:extLst>
              <a:ext uri="{FF2B5EF4-FFF2-40B4-BE49-F238E27FC236}">
                <a16:creationId xmlns:a16="http://schemas.microsoft.com/office/drawing/2014/main" id="{F8BB17B2-8DE8-412E-AAC1-86AF51229DD0}"/>
              </a:ext>
            </a:extLst>
          </p:cNvPr>
          <p:cNvGrpSpPr>
            <a:grpSpLocks/>
          </p:cNvGrpSpPr>
          <p:nvPr/>
        </p:nvGrpSpPr>
        <p:grpSpPr bwMode="auto">
          <a:xfrm>
            <a:off x="1295400" y="2209800"/>
            <a:ext cx="2339975" cy="396875"/>
            <a:chOff x="816" y="1392"/>
            <a:chExt cx="1474" cy="250"/>
          </a:xfrm>
        </p:grpSpPr>
        <p:sp>
          <p:nvSpPr>
            <p:cNvPr id="23573" name="Rectangle 4">
              <a:extLst>
                <a:ext uri="{FF2B5EF4-FFF2-40B4-BE49-F238E27FC236}">
                  <a16:creationId xmlns:a16="http://schemas.microsoft.com/office/drawing/2014/main" id="{3AD4F9D9-C48A-4EB4-90DD-215C692D063C}"/>
                </a:ext>
              </a:extLst>
            </p:cNvPr>
            <p:cNvSpPr>
              <a:spLocks noChangeArrowheads="1"/>
            </p:cNvSpPr>
            <p:nvPr/>
          </p:nvSpPr>
          <p:spPr bwMode="auto">
            <a:xfrm>
              <a:off x="816" y="1430"/>
              <a:ext cx="1474" cy="1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23574" name="Text Box 5">
              <a:extLst>
                <a:ext uri="{FF2B5EF4-FFF2-40B4-BE49-F238E27FC236}">
                  <a16:creationId xmlns:a16="http://schemas.microsoft.com/office/drawing/2014/main" id="{AC344F96-29FE-446E-B3D2-BD02DC1CB8C2}"/>
                </a:ext>
              </a:extLst>
            </p:cNvPr>
            <p:cNvSpPr txBox="1">
              <a:spLocks noChangeArrowheads="1"/>
            </p:cNvSpPr>
            <p:nvPr/>
          </p:nvSpPr>
          <p:spPr bwMode="auto">
            <a:xfrm>
              <a:off x="1095" y="1392"/>
              <a:ext cx="9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Monotype Sorts" pitchFamily="2" charset="2"/>
                <a:buNone/>
              </a:pPr>
              <a:r>
                <a:rPr lang="en-US" altLang="en-US" sz="2000">
                  <a:latin typeface="Times New Roman" panose="02020603050405020304" pitchFamily="18" charset="0"/>
                </a:rPr>
                <a:t>W3:  </a:t>
              </a:r>
              <a:r>
                <a:rPr lang="en-US" altLang="en-US" sz="2000" b="1" i="1">
                  <a:solidFill>
                    <a:srgbClr val="009900"/>
                  </a:solidFill>
                  <a:latin typeface="Times New Roman" panose="02020603050405020304" pitchFamily="18" charset="0"/>
                </a:rPr>
                <a:t>X</a:t>
              </a:r>
              <a:r>
                <a:rPr lang="en-US" altLang="en-US" sz="2000" b="1">
                  <a:solidFill>
                    <a:srgbClr val="009900"/>
                  </a:solidFill>
                  <a:latin typeface="Times New Roman" panose="02020603050405020304" pitchFamily="18" charset="0"/>
                </a:rPr>
                <a:t> += 5</a:t>
              </a:r>
            </a:p>
          </p:txBody>
        </p:sp>
      </p:grpSp>
      <p:sp>
        <p:nvSpPr>
          <p:cNvPr id="23558" name="Text Box 6">
            <a:extLst>
              <a:ext uri="{FF2B5EF4-FFF2-40B4-BE49-F238E27FC236}">
                <a16:creationId xmlns:a16="http://schemas.microsoft.com/office/drawing/2014/main" id="{A3B7CF3F-1ED6-48DB-A760-57EAE9C9F365}"/>
              </a:ext>
            </a:extLst>
          </p:cNvPr>
          <p:cNvSpPr txBox="1">
            <a:spLocks noChangeArrowheads="1"/>
          </p:cNvSpPr>
          <p:nvPr/>
        </p:nvSpPr>
        <p:spPr bwMode="auto">
          <a:xfrm>
            <a:off x="1752600" y="1600200"/>
            <a:ext cx="1312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Monotype Sorts" pitchFamily="2" charset="2"/>
              <a:buNone/>
            </a:pPr>
            <a:r>
              <a:rPr lang="en-US" altLang="en-US" sz="2000" b="1">
                <a:latin typeface="Times New Roman" panose="02020603050405020304" pitchFamily="18" charset="0"/>
              </a:rPr>
              <a:t>Replica A</a:t>
            </a:r>
            <a:r>
              <a:rPr lang="en-US" altLang="en-US" sz="2000">
                <a:latin typeface="Times New Roman" panose="02020603050405020304" pitchFamily="18" charset="0"/>
              </a:rPr>
              <a:t> </a:t>
            </a:r>
          </a:p>
        </p:txBody>
      </p:sp>
      <p:sp>
        <p:nvSpPr>
          <p:cNvPr id="23559" name="Text Box 7">
            <a:extLst>
              <a:ext uri="{FF2B5EF4-FFF2-40B4-BE49-F238E27FC236}">
                <a16:creationId xmlns:a16="http://schemas.microsoft.com/office/drawing/2014/main" id="{93526A55-BBBD-4206-A8EF-051646D8E795}"/>
              </a:ext>
            </a:extLst>
          </p:cNvPr>
          <p:cNvSpPr txBox="1">
            <a:spLocks noChangeArrowheads="1"/>
          </p:cNvSpPr>
          <p:nvPr/>
        </p:nvSpPr>
        <p:spPr bwMode="auto">
          <a:xfrm>
            <a:off x="6096000" y="1600200"/>
            <a:ext cx="1235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Monotype Sorts" pitchFamily="2" charset="2"/>
              <a:buNone/>
            </a:pPr>
            <a:r>
              <a:rPr lang="en-US" altLang="en-US" sz="2000" b="1">
                <a:latin typeface="Times New Roman" panose="02020603050405020304" pitchFamily="18" charset="0"/>
              </a:rPr>
              <a:t>Replica B</a:t>
            </a:r>
            <a:endParaRPr lang="en-US" altLang="en-US" sz="2000">
              <a:latin typeface="Times New Roman" panose="02020603050405020304" pitchFamily="18" charset="0"/>
            </a:endParaRPr>
          </a:p>
        </p:txBody>
      </p:sp>
      <p:grpSp>
        <p:nvGrpSpPr>
          <p:cNvPr id="23560" name="Group 8">
            <a:extLst>
              <a:ext uri="{FF2B5EF4-FFF2-40B4-BE49-F238E27FC236}">
                <a16:creationId xmlns:a16="http://schemas.microsoft.com/office/drawing/2014/main" id="{1420C21B-E096-463E-8B6E-0AE871012C50}"/>
              </a:ext>
            </a:extLst>
          </p:cNvPr>
          <p:cNvGrpSpPr>
            <a:grpSpLocks/>
          </p:cNvGrpSpPr>
          <p:nvPr/>
        </p:nvGrpSpPr>
        <p:grpSpPr bwMode="auto">
          <a:xfrm>
            <a:off x="5562600" y="2209800"/>
            <a:ext cx="2339975" cy="1006475"/>
            <a:chOff x="3504" y="1536"/>
            <a:chExt cx="1474" cy="634"/>
          </a:xfrm>
        </p:grpSpPr>
        <p:grpSp>
          <p:nvGrpSpPr>
            <p:cNvPr id="23564" name="Group 9">
              <a:extLst>
                <a:ext uri="{FF2B5EF4-FFF2-40B4-BE49-F238E27FC236}">
                  <a16:creationId xmlns:a16="http://schemas.microsoft.com/office/drawing/2014/main" id="{AE2E5DEF-803F-4FEB-B947-9DF0E2D7E0C0}"/>
                </a:ext>
              </a:extLst>
            </p:cNvPr>
            <p:cNvGrpSpPr>
              <a:grpSpLocks/>
            </p:cNvGrpSpPr>
            <p:nvPr/>
          </p:nvGrpSpPr>
          <p:grpSpPr bwMode="auto">
            <a:xfrm>
              <a:off x="3504" y="1920"/>
              <a:ext cx="1474" cy="250"/>
              <a:chOff x="1488" y="2265"/>
              <a:chExt cx="384" cy="259"/>
            </a:xfrm>
          </p:grpSpPr>
          <p:sp>
            <p:nvSpPr>
              <p:cNvPr id="23571" name="Rectangle 10">
                <a:extLst>
                  <a:ext uri="{FF2B5EF4-FFF2-40B4-BE49-F238E27FC236}">
                    <a16:creationId xmlns:a16="http://schemas.microsoft.com/office/drawing/2014/main" id="{C3FD9ECF-BF29-4AA3-ABD3-665C27CF6618}"/>
                  </a:ext>
                </a:extLst>
              </p:cNvPr>
              <p:cNvSpPr>
                <a:spLocks noChangeArrowheads="1"/>
              </p:cNvSpPr>
              <p:nvPr/>
            </p:nvSpPr>
            <p:spPr bwMode="auto">
              <a:xfrm>
                <a:off x="1488" y="2304"/>
                <a:ext cx="38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23572" name="Text Box 11">
                <a:extLst>
                  <a:ext uri="{FF2B5EF4-FFF2-40B4-BE49-F238E27FC236}">
                    <a16:creationId xmlns:a16="http://schemas.microsoft.com/office/drawing/2014/main" id="{42791111-B241-49D2-A1E8-C18357DB0A9D}"/>
                  </a:ext>
                </a:extLst>
              </p:cNvPr>
              <p:cNvSpPr txBox="1">
                <a:spLocks noChangeArrowheads="1"/>
              </p:cNvSpPr>
              <p:nvPr/>
            </p:nvSpPr>
            <p:spPr bwMode="auto">
              <a:xfrm>
                <a:off x="1561" y="2265"/>
                <a:ext cx="23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Monotype Sorts" pitchFamily="2" charset="2"/>
                  <a:buNone/>
                </a:pPr>
                <a:r>
                  <a:rPr lang="en-US" altLang="en-US" sz="2000">
                    <a:latin typeface="Times New Roman" panose="02020603050405020304" pitchFamily="18" charset="0"/>
                  </a:rPr>
                  <a:t>W3:  </a:t>
                </a:r>
                <a:r>
                  <a:rPr lang="en-US" altLang="en-US" sz="2000" b="1" i="1">
                    <a:solidFill>
                      <a:srgbClr val="009900"/>
                    </a:solidFill>
                    <a:latin typeface="Times New Roman" panose="02020603050405020304" pitchFamily="18" charset="0"/>
                  </a:rPr>
                  <a:t>X </a:t>
                </a:r>
                <a:r>
                  <a:rPr lang="en-US" altLang="en-US" sz="2000" b="1">
                    <a:solidFill>
                      <a:srgbClr val="009900"/>
                    </a:solidFill>
                    <a:latin typeface="Times New Roman" panose="02020603050405020304" pitchFamily="18" charset="0"/>
                  </a:rPr>
                  <a:t>+= 5</a:t>
                </a:r>
              </a:p>
            </p:txBody>
          </p:sp>
        </p:grpSp>
        <p:grpSp>
          <p:nvGrpSpPr>
            <p:cNvPr id="23565" name="Group 12">
              <a:extLst>
                <a:ext uri="{FF2B5EF4-FFF2-40B4-BE49-F238E27FC236}">
                  <a16:creationId xmlns:a16="http://schemas.microsoft.com/office/drawing/2014/main" id="{9D218960-DFDC-4580-9066-4F717A2DB9C4}"/>
                </a:ext>
              </a:extLst>
            </p:cNvPr>
            <p:cNvGrpSpPr>
              <a:grpSpLocks/>
            </p:cNvGrpSpPr>
            <p:nvPr/>
          </p:nvGrpSpPr>
          <p:grpSpPr bwMode="auto">
            <a:xfrm>
              <a:off x="3504" y="1728"/>
              <a:ext cx="1474" cy="250"/>
              <a:chOff x="1488" y="2265"/>
              <a:chExt cx="384" cy="259"/>
            </a:xfrm>
          </p:grpSpPr>
          <p:sp>
            <p:nvSpPr>
              <p:cNvPr id="23569" name="Rectangle 13">
                <a:extLst>
                  <a:ext uri="{FF2B5EF4-FFF2-40B4-BE49-F238E27FC236}">
                    <a16:creationId xmlns:a16="http://schemas.microsoft.com/office/drawing/2014/main" id="{98F6A9B8-076E-4311-ACB0-D190C3CC9485}"/>
                  </a:ext>
                </a:extLst>
              </p:cNvPr>
              <p:cNvSpPr>
                <a:spLocks noChangeArrowheads="1"/>
              </p:cNvSpPr>
              <p:nvPr/>
            </p:nvSpPr>
            <p:spPr bwMode="auto">
              <a:xfrm>
                <a:off x="1488" y="2304"/>
                <a:ext cx="38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23570" name="Text Box 14">
                <a:extLst>
                  <a:ext uri="{FF2B5EF4-FFF2-40B4-BE49-F238E27FC236}">
                    <a16:creationId xmlns:a16="http://schemas.microsoft.com/office/drawing/2014/main" id="{2B3CB7AB-12F9-4285-A872-491817431790}"/>
                  </a:ext>
                </a:extLst>
              </p:cNvPr>
              <p:cNvSpPr txBox="1">
                <a:spLocks noChangeArrowheads="1"/>
              </p:cNvSpPr>
              <p:nvPr/>
            </p:nvSpPr>
            <p:spPr bwMode="auto">
              <a:xfrm>
                <a:off x="1551" y="2265"/>
                <a:ext cx="26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Monotype Sorts" pitchFamily="2" charset="2"/>
                  <a:buNone/>
                </a:pPr>
                <a:r>
                  <a:rPr lang="en-US" altLang="en-US" sz="2000">
                    <a:latin typeface="Times New Roman" panose="02020603050405020304" pitchFamily="18" charset="0"/>
                  </a:rPr>
                  <a:t>W2:  </a:t>
                </a:r>
                <a:r>
                  <a:rPr lang="en-US" altLang="en-US" sz="2000" b="1" i="1">
                    <a:solidFill>
                      <a:srgbClr val="009900"/>
                    </a:solidFill>
                    <a:latin typeface="Times New Roman" panose="02020603050405020304" pitchFamily="18" charset="0"/>
                  </a:rPr>
                  <a:t>X</a:t>
                </a:r>
                <a:r>
                  <a:rPr lang="en-US" altLang="en-US" sz="2000" b="1">
                    <a:solidFill>
                      <a:srgbClr val="009900"/>
                    </a:solidFill>
                    <a:latin typeface="Times New Roman" panose="02020603050405020304" pitchFamily="18" charset="0"/>
                  </a:rPr>
                  <a:t> += 10</a:t>
                </a:r>
              </a:p>
            </p:txBody>
          </p:sp>
        </p:grpSp>
        <p:grpSp>
          <p:nvGrpSpPr>
            <p:cNvPr id="23566" name="Group 15">
              <a:extLst>
                <a:ext uri="{FF2B5EF4-FFF2-40B4-BE49-F238E27FC236}">
                  <a16:creationId xmlns:a16="http://schemas.microsoft.com/office/drawing/2014/main" id="{FD26D424-9998-4E0D-B56F-D50A23837549}"/>
                </a:ext>
              </a:extLst>
            </p:cNvPr>
            <p:cNvGrpSpPr>
              <a:grpSpLocks/>
            </p:cNvGrpSpPr>
            <p:nvPr/>
          </p:nvGrpSpPr>
          <p:grpSpPr bwMode="auto">
            <a:xfrm>
              <a:off x="3504" y="1536"/>
              <a:ext cx="1474" cy="250"/>
              <a:chOff x="1488" y="2265"/>
              <a:chExt cx="384" cy="259"/>
            </a:xfrm>
          </p:grpSpPr>
          <p:sp>
            <p:nvSpPr>
              <p:cNvPr id="23567" name="Rectangle 16">
                <a:extLst>
                  <a:ext uri="{FF2B5EF4-FFF2-40B4-BE49-F238E27FC236}">
                    <a16:creationId xmlns:a16="http://schemas.microsoft.com/office/drawing/2014/main" id="{7D252DA4-63F3-4F1E-AADA-1EDE99DA72EE}"/>
                  </a:ext>
                </a:extLst>
              </p:cNvPr>
              <p:cNvSpPr>
                <a:spLocks noChangeArrowheads="1"/>
              </p:cNvSpPr>
              <p:nvPr/>
            </p:nvSpPr>
            <p:spPr bwMode="auto">
              <a:xfrm>
                <a:off x="1488" y="2304"/>
                <a:ext cx="38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23568" name="Text Box 17">
                <a:extLst>
                  <a:ext uri="{FF2B5EF4-FFF2-40B4-BE49-F238E27FC236}">
                    <a16:creationId xmlns:a16="http://schemas.microsoft.com/office/drawing/2014/main" id="{265C1AE4-B087-4374-B99F-387D8D376F97}"/>
                  </a:ext>
                </a:extLst>
              </p:cNvPr>
              <p:cNvSpPr txBox="1">
                <a:spLocks noChangeArrowheads="1"/>
              </p:cNvSpPr>
              <p:nvPr/>
            </p:nvSpPr>
            <p:spPr bwMode="auto">
              <a:xfrm>
                <a:off x="1561" y="2265"/>
                <a:ext cx="23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Monotype Sorts" pitchFamily="2" charset="2"/>
                  <a:buNone/>
                </a:pPr>
                <a:r>
                  <a:rPr lang="en-US" altLang="en-US" sz="2000">
                    <a:latin typeface="Times New Roman" panose="02020603050405020304" pitchFamily="18" charset="0"/>
                  </a:rPr>
                  <a:t>W1:  </a:t>
                </a:r>
                <a:r>
                  <a:rPr lang="en-US" altLang="en-US" sz="2000" b="1" i="1">
                    <a:solidFill>
                      <a:srgbClr val="009900"/>
                    </a:solidFill>
                    <a:latin typeface="Times New Roman" panose="02020603050405020304" pitchFamily="18" charset="0"/>
                  </a:rPr>
                  <a:t>X</a:t>
                </a:r>
                <a:r>
                  <a:rPr lang="en-US" altLang="en-US" sz="2000" b="1">
                    <a:solidFill>
                      <a:srgbClr val="009900"/>
                    </a:solidFill>
                    <a:latin typeface="Times New Roman" panose="02020603050405020304" pitchFamily="18" charset="0"/>
                  </a:rPr>
                  <a:t> += 7</a:t>
                </a:r>
              </a:p>
            </p:txBody>
          </p:sp>
        </p:grpSp>
      </p:grpSp>
      <p:sp>
        <p:nvSpPr>
          <p:cNvPr id="23561" name="Text Box 18">
            <a:extLst>
              <a:ext uri="{FF2B5EF4-FFF2-40B4-BE49-F238E27FC236}">
                <a16:creationId xmlns:a16="http://schemas.microsoft.com/office/drawing/2014/main" id="{F6434389-C829-48D8-8025-53CB6AF56547}"/>
              </a:ext>
            </a:extLst>
          </p:cNvPr>
          <p:cNvSpPr txBox="1">
            <a:spLocks noChangeArrowheads="1"/>
          </p:cNvSpPr>
          <p:nvPr/>
        </p:nvSpPr>
        <p:spPr bwMode="auto">
          <a:xfrm>
            <a:off x="762000" y="3048000"/>
            <a:ext cx="3657600" cy="179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Monotype Sorts" pitchFamily="2" charset="2"/>
              <a:buNone/>
            </a:pPr>
            <a:r>
              <a:rPr lang="en-US" altLang="en-US" sz="1800">
                <a:solidFill>
                  <a:schemeClr val="hlink"/>
                </a:solidFill>
              </a:rPr>
              <a:t>(Absolute) Numerical Error</a:t>
            </a:r>
            <a:r>
              <a:rPr lang="en-US" altLang="en-US" sz="1800"/>
              <a:t> = 17</a:t>
            </a:r>
          </a:p>
          <a:p>
            <a:pPr>
              <a:buClr>
                <a:srgbClr val="0000FF"/>
              </a:buClr>
              <a:buFont typeface="Monotype Sorts" pitchFamily="2" charset="2"/>
              <a:buNone/>
            </a:pPr>
            <a:r>
              <a:rPr lang="en-US" altLang="en-US" sz="1800"/>
              <a:t>   (from W1 and W2)</a:t>
            </a:r>
          </a:p>
          <a:p>
            <a:pPr>
              <a:buClr>
                <a:srgbClr val="0000FF"/>
              </a:buClr>
              <a:buFont typeface="Monotype Sorts" pitchFamily="2" charset="2"/>
              <a:buNone/>
            </a:pPr>
            <a:r>
              <a:rPr lang="en-US" altLang="en-US" sz="1800">
                <a:solidFill>
                  <a:schemeClr val="hlink"/>
                </a:solidFill>
              </a:rPr>
              <a:t>(Relative) Numerical Error</a:t>
            </a:r>
            <a:r>
              <a:rPr lang="en-US" altLang="en-US" sz="1800"/>
              <a:t> = 17/22</a:t>
            </a:r>
          </a:p>
          <a:p>
            <a:pPr>
              <a:buClr>
                <a:srgbClr val="0000FF"/>
              </a:buClr>
              <a:buFont typeface="Monotype Sorts" pitchFamily="2" charset="2"/>
              <a:buNone/>
            </a:pPr>
            <a:r>
              <a:rPr lang="en-US" altLang="en-US" sz="1800"/>
              <a:t>   (from W1 and W2)</a:t>
            </a:r>
          </a:p>
          <a:p>
            <a:pPr>
              <a:buClr>
                <a:srgbClr val="0000FF"/>
              </a:buClr>
              <a:buFont typeface="Monotype Sorts" pitchFamily="2" charset="2"/>
              <a:buNone/>
            </a:pPr>
            <a:endParaRPr lang="en-US" altLang="en-US" sz="1800"/>
          </a:p>
        </p:txBody>
      </p:sp>
      <p:sp>
        <p:nvSpPr>
          <p:cNvPr id="23562" name="Text Box 19">
            <a:extLst>
              <a:ext uri="{FF2B5EF4-FFF2-40B4-BE49-F238E27FC236}">
                <a16:creationId xmlns:a16="http://schemas.microsoft.com/office/drawing/2014/main" id="{4A812B72-7603-47A1-B4C7-FE44773A4B4D}"/>
              </a:ext>
            </a:extLst>
          </p:cNvPr>
          <p:cNvSpPr txBox="1">
            <a:spLocks noChangeArrowheads="1"/>
          </p:cNvSpPr>
          <p:nvPr/>
        </p:nvSpPr>
        <p:spPr bwMode="auto">
          <a:xfrm>
            <a:off x="5105400" y="3429000"/>
            <a:ext cx="3276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Monotype Sorts" pitchFamily="2" charset="2"/>
              <a:buNone/>
            </a:pPr>
            <a:r>
              <a:rPr lang="en-US" altLang="en-US" sz="1800">
                <a:solidFill>
                  <a:schemeClr val="hlink"/>
                </a:solidFill>
              </a:rPr>
              <a:t>(Absolute) Numerical Error</a:t>
            </a:r>
            <a:r>
              <a:rPr lang="en-US" altLang="en-US" sz="1800"/>
              <a:t> = 0</a:t>
            </a:r>
          </a:p>
          <a:p>
            <a:pPr>
              <a:buClr>
                <a:srgbClr val="0000FF"/>
              </a:buClr>
              <a:buFont typeface="Monotype Sorts" pitchFamily="2" charset="2"/>
              <a:buNone/>
            </a:pPr>
            <a:r>
              <a:rPr lang="en-US" altLang="en-US" sz="1800">
                <a:solidFill>
                  <a:schemeClr val="hlink"/>
                </a:solidFill>
              </a:rPr>
              <a:t>(Relative) Numerical Error</a:t>
            </a:r>
            <a:r>
              <a:rPr lang="en-US" altLang="en-US" sz="1800"/>
              <a:t> = 0</a:t>
            </a:r>
          </a:p>
        </p:txBody>
      </p:sp>
      <p:sp>
        <p:nvSpPr>
          <p:cNvPr id="23563" name="Text Box 20">
            <a:extLst>
              <a:ext uri="{FF2B5EF4-FFF2-40B4-BE49-F238E27FC236}">
                <a16:creationId xmlns:a16="http://schemas.microsoft.com/office/drawing/2014/main" id="{313A9A12-083B-45EE-B656-4D1E9DDD59EF}"/>
              </a:ext>
            </a:extLst>
          </p:cNvPr>
          <p:cNvSpPr txBox="1">
            <a:spLocks noChangeArrowheads="1"/>
          </p:cNvSpPr>
          <p:nvPr/>
        </p:nvSpPr>
        <p:spPr bwMode="auto">
          <a:xfrm>
            <a:off x="2590800" y="4572000"/>
            <a:ext cx="42735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Monotype Sorts" pitchFamily="2" charset="2"/>
              <a:buNone/>
            </a:pPr>
            <a:r>
              <a:rPr lang="en-US" altLang="en-US" sz="2000" b="1" i="1">
                <a:solidFill>
                  <a:srgbClr val="009900"/>
                </a:solidFill>
                <a:latin typeface="Times New Roman" panose="02020603050405020304" pitchFamily="18" charset="0"/>
              </a:rPr>
              <a:t>Weight can be subjective </a:t>
            </a:r>
          </a:p>
          <a:p>
            <a:pPr>
              <a:buClr>
                <a:srgbClr val="0000FF"/>
              </a:buClr>
              <a:buFont typeface="Monotype Sorts" pitchFamily="2" charset="2"/>
              <a:buNone/>
            </a:pPr>
            <a:r>
              <a:rPr lang="en-US" altLang="en-US" sz="2000" b="1" i="1">
                <a:solidFill>
                  <a:srgbClr val="009900"/>
                </a:solidFill>
                <a:latin typeface="Times New Roman" panose="02020603050405020304" pitchFamily="18" charset="0"/>
              </a:rPr>
              <a:t>Weight not restricted to numerical data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a:extLst>
              <a:ext uri="{FF2B5EF4-FFF2-40B4-BE49-F238E27FC236}">
                <a16:creationId xmlns:a16="http://schemas.microsoft.com/office/drawing/2014/main" id="{9C45D275-5E92-460E-AA90-305FAE166DB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82D901A6-B696-42FD-A00D-3A2520474D18}" type="slidenum">
              <a:rPr lang="zh-CN" altLang="en-US" sz="1400">
                <a:latin typeface="Times New Roman" panose="02020603050405020304" pitchFamily="18" charset="0"/>
              </a:rPr>
              <a:pPr>
                <a:buClrTx/>
                <a:buFontTx/>
                <a:buNone/>
              </a:pPr>
              <a:t>22</a:t>
            </a:fld>
            <a:endParaRPr lang="en-US" altLang="zh-CN" sz="1400">
              <a:latin typeface="Times New Roman" panose="02020603050405020304" pitchFamily="18" charset="0"/>
            </a:endParaRPr>
          </a:p>
        </p:txBody>
      </p:sp>
      <p:sp>
        <p:nvSpPr>
          <p:cNvPr id="24579" name="Footer Placeholder 4">
            <a:extLst>
              <a:ext uri="{FF2B5EF4-FFF2-40B4-BE49-F238E27FC236}">
                <a16:creationId xmlns:a16="http://schemas.microsoft.com/office/drawing/2014/main" id="{61FD7551-765A-4D22-A9E6-ECB931257C6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089538" name="Rectangle 2">
            <a:extLst>
              <a:ext uri="{FF2B5EF4-FFF2-40B4-BE49-F238E27FC236}">
                <a16:creationId xmlns:a16="http://schemas.microsoft.com/office/drawing/2014/main" id="{0059DB16-F41B-445D-A298-332080295971}"/>
              </a:ext>
            </a:extLst>
          </p:cNvPr>
          <p:cNvSpPr>
            <a:spLocks noGrp="1" noChangeArrowheads="1"/>
          </p:cNvSpPr>
          <p:nvPr>
            <p:ph type="title"/>
          </p:nvPr>
        </p:nvSpPr>
        <p:spPr>
          <a:xfrm>
            <a:off x="706438" y="422275"/>
            <a:ext cx="7827962" cy="1101725"/>
          </a:xfrm>
        </p:spPr>
        <p:txBody>
          <a:bodyPr/>
          <a:lstStyle/>
          <a:p>
            <a:pPr>
              <a:defRPr/>
            </a:pPr>
            <a:r>
              <a:rPr lang="en-US"/>
              <a:t>Extremes of the Continuous Consistency Model</a:t>
            </a:r>
          </a:p>
        </p:txBody>
      </p:sp>
      <p:sp>
        <p:nvSpPr>
          <p:cNvPr id="24581" name="Rectangle 3">
            <a:extLst>
              <a:ext uri="{FF2B5EF4-FFF2-40B4-BE49-F238E27FC236}">
                <a16:creationId xmlns:a16="http://schemas.microsoft.com/office/drawing/2014/main" id="{07404296-2697-42E3-9F80-212AB082AB7A}"/>
              </a:ext>
            </a:extLst>
          </p:cNvPr>
          <p:cNvSpPr>
            <a:spLocks noGrp="1" noChangeArrowheads="1"/>
          </p:cNvSpPr>
          <p:nvPr>
            <p:ph type="body" idx="1"/>
          </p:nvPr>
        </p:nvSpPr>
        <p:spPr>
          <a:xfrm>
            <a:off x="685800" y="1600200"/>
            <a:ext cx="7772400" cy="4440238"/>
          </a:xfrm>
        </p:spPr>
        <p:txBody>
          <a:bodyPr/>
          <a:lstStyle/>
          <a:p>
            <a:r>
              <a:rPr lang="en-US" altLang="en-US"/>
              <a:t>If none of NE, OE, TE are bounded:</a:t>
            </a:r>
          </a:p>
          <a:p>
            <a:pPr lvl="1"/>
            <a:r>
              <a:rPr lang="en-US" altLang="en-US"/>
              <a:t>Eventual consistency</a:t>
            </a:r>
          </a:p>
          <a:p>
            <a:r>
              <a:rPr lang="en-US" altLang="en-US"/>
              <a:t>If NE = 0, OE = 0, TE =0:</a:t>
            </a:r>
          </a:p>
          <a:p>
            <a:pPr lvl="1"/>
            <a:r>
              <a:rPr lang="en-US" altLang="en-US"/>
              <a:t>Linearizability</a:t>
            </a:r>
          </a:p>
          <a:p>
            <a:pPr lvl="1"/>
            <a:endParaRPr lang="en-US" altLang="en-US"/>
          </a:p>
          <a:p>
            <a:r>
              <a:rPr lang="en-US" altLang="en-US"/>
              <a:t>By tuning NE, OE and TE, applications obtain fined-grained consistency levels and corresponding performance / availability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a:extLst>
              <a:ext uri="{FF2B5EF4-FFF2-40B4-BE49-F238E27FC236}">
                <a16:creationId xmlns:a16="http://schemas.microsoft.com/office/drawing/2014/main" id="{AEF45614-D56E-49F3-AA30-E06497727C2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8838ABB0-6582-4C45-8FA4-3A74A711C532}" type="slidenum">
              <a:rPr lang="zh-CN" altLang="en-US" sz="1400">
                <a:latin typeface="Times New Roman" panose="02020603050405020304" pitchFamily="18" charset="0"/>
              </a:rPr>
              <a:pPr>
                <a:buClrTx/>
                <a:buFontTx/>
                <a:buNone/>
              </a:pPr>
              <a:t>23</a:t>
            </a:fld>
            <a:endParaRPr lang="en-US" altLang="zh-CN" sz="1400">
              <a:latin typeface="Times New Roman" panose="02020603050405020304" pitchFamily="18" charset="0"/>
            </a:endParaRPr>
          </a:p>
        </p:txBody>
      </p:sp>
      <p:sp>
        <p:nvSpPr>
          <p:cNvPr id="26627" name="Footer Placeholder 4">
            <a:extLst>
              <a:ext uri="{FF2B5EF4-FFF2-40B4-BE49-F238E27FC236}">
                <a16:creationId xmlns:a16="http://schemas.microsoft.com/office/drawing/2014/main" id="{5C4B0290-CF40-4E5E-93ED-EABFA6BE43C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074178" name="Rectangle 2">
            <a:extLst>
              <a:ext uri="{FF2B5EF4-FFF2-40B4-BE49-F238E27FC236}">
                <a16:creationId xmlns:a16="http://schemas.microsoft.com/office/drawing/2014/main" id="{07211750-AC9E-4AEF-A67D-0E3597C63870}"/>
              </a:ext>
            </a:extLst>
          </p:cNvPr>
          <p:cNvSpPr>
            <a:spLocks noGrp="1" noChangeArrowheads="1"/>
          </p:cNvSpPr>
          <p:nvPr>
            <p:ph type="title"/>
          </p:nvPr>
        </p:nvSpPr>
        <p:spPr/>
        <p:txBody>
          <a:bodyPr/>
          <a:lstStyle/>
          <a:p>
            <a:pPr>
              <a:defRPr/>
            </a:pPr>
            <a:r>
              <a:rPr lang="en-US"/>
              <a:t>Consistency Protocols</a:t>
            </a:r>
          </a:p>
        </p:txBody>
      </p:sp>
      <p:sp>
        <p:nvSpPr>
          <p:cNvPr id="26629" name="Rectangle 3">
            <a:extLst>
              <a:ext uri="{FF2B5EF4-FFF2-40B4-BE49-F238E27FC236}">
                <a16:creationId xmlns:a16="http://schemas.microsoft.com/office/drawing/2014/main" id="{837F267D-A23F-4DB9-89BE-4CE1CC059186}"/>
              </a:ext>
            </a:extLst>
          </p:cNvPr>
          <p:cNvSpPr>
            <a:spLocks noGrp="1" noChangeArrowheads="1"/>
          </p:cNvSpPr>
          <p:nvPr>
            <p:ph type="body" idx="1"/>
          </p:nvPr>
        </p:nvSpPr>
        <p:spPr/>
        <p:txBody>
          <a:bodyPr/>
          <a:lstStyle/>
          <a:p>
            <a:r>
              <a:rPr lang="en-US" altLang="en-US"/>
              <a:t>Linearizability / Sequential consistency</a:t>
            </a:r>
          </a:p>
          <a:p>
            <a:endParaRPr lang="en-US" altLang="en-US"/>
          </a:p>
          <a:p>
            <a:r>
              <a:rPr lang="en-US" altLang="en-US"/>
              <a:t>Eventual consistency</a:t>
            </a:r>
          </a:p>
          <a:p>
            <a:endParaRPr lang="en-US" altLang="en-US"/>
          </a:p>
          <a:p>
            <a:r>
              <a:rPr lang="en-US" altLang="en-US"/>
              <a:t>Continuous consistency</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E28D1760-75CA-422C-91D9-157AD894C40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23A7191D-37EF-451B-994F-61621085B463}" type="slidenum">
              <a:rPr lang="zh-CN" altLang="en-US" sz="1400">
                <a:latin typeface="Times New Roman" panose="02020603050405020304" pitchFamily="18" charset="0"/>
              </a:rPr>
              <a:pPr>
                <a:buClrTx/>
                <a:buFontTx/>
                <a:buNone/>
              </a:pPr>
              <a:t>24</a:t>
            </a:fld>
            <a:endParaRPr lang="en-US" altLang="zh-CN" sz="1400">
              <a:latin typeface="Times New Roman" panose="02020603050405020304" pitchFamily="18" charset="0"/>
            </a:endParaRPr>
          </a:p>
        </p:txBody>
      </p:sp>
      <p:sp>
        <p:nvSpPr>
          <p:cNvPr id="27651" name="Footer Placeholder 4">
            <a:extLst>
              <a:ext uri="{FF2B5EF4-FFF2-40B4-BE49-F238E27FC236}">
                <a16:creationId xmlns:a16="http://schemas.microsoft.com/office/drawing/2014/main" id="{871AC19B-8375-4A11-8BD8-764525777C8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075202" name="Rectangle 2">
            <a:extLst>
              <a:ext uri="{FF2B5EF4-FFF2-40B4-BE49-F238E27FC236}">
                <a16:creationId xmlns:a16="http://schemas.microsoft.com/office/drawing/2014/main" id="{2A716A2C-66FD-479F-BECA-F95168C43FE4}"/>
              </a:ext>
            </a:extLst>
          </p:cNvPr>
          <p:cNvSpPr>
            <a:spLocks noGrp="1" noChangeArrowheads="1"/>
          </p:cNvSpPr>
          <p:nvPr>
            <p:ph type="title"/>
          </p:nvPr>
        </p:nvSpPr>
        <p:spPr>
          <a:xfrm>
            <a:off x="381000" y="422275"/>
            <a:ext cx="8305800" cy="838200"/>
          </a:xfrm>
        </p:spPr>
        <p:txBody>
          <a:bodyPr/>
          <a:lstStyle/>
          <a:p>
            <a:pPr>
              <a:defRPr/>
            </a:pPr>
            <a:r>
              <a:rPr lang="en-US" sz="2800"/>
              <a:t>Linearizability/Sequential Consistency: </a:t>
            </a:r>
            <a:br>
              <a:rPr lang="en-US" sz="2800"/>
            </a:br>
            <a:r>
              <a:rPr lang="en-US" sz="2800"/>
              <a:t>Primary-based Protocol</a:t>
            </a:r>
          </a:p>
        </p:txBody>
      </p:sp>
      <p:sp>
        <p:nvSpPr>
          <p:cNvPr id="27653" name="Rectangle 3">
            <a:extLst>
              <a:ext uri="{FF2B5EF4-FFF2-40B4-BE49-F238E27FC236}">
                <a16:creationId xmlns:a16="http://schemas.microsoft.com/office/drawing/2014/main" id="{C91F1105-155F-4D40-A0E0-30D265C05C3D}"/>
              </a:ext>
            </a:extLst>
          </p:cNvPr>
          <p:cNvSpPr>
            <a:spLocks noGrp="1" noChangeArrowheads="1"/>
          </p:cNvSpPr>
          <p:nvPr>
            <p:ph type="body" idx="1"/>
          </p:nvPr>
        </p:nvSpPr>
        <p:spPr>
          <a:xfrm>
            <a:off x="685800" y="1524000"/>
            <a:ext cx="7772400" cy="3810000"/>
          </a:xfrm>
        </p:spPr>
        <p:txBody>
          <a:bodyPr/>
          <a:lstStyle/>
          <a:p>
            <a:r>
              <a:rPr lang="en-US" altLang="en-US"/>
              <a:t>1 primary replica, n-1 backup replicas</a:t>
            </a:r>
          </a:p>
          <a:p>
            <a:pPr lvl="1"/>
            <a:r>
              <a:rPr lang="en-US" altLang="en-US"/>
              <a:t>For now assume the primary replica is on some fixed node</a:t>
            </a:r>
          </a:p>
          <a:p>
            <a:pPr lvl="1"/>
            <a:r>
              <a:rPr lang="en-US" altLang="en-US"/>
              <a:t>For now assume the backup replicas are fixed as well</a:t>
            </a:r>
          </a:p>
          <a:p>
            <a:pPr lvl="1"/>
            <a:endParaRPr lang="en-US" altLang="en-US"/>
          </a:p>
          <a:p>
            <a:r>
              <a:rPr lang="en-US" altLang="en-US"/>
              <a:t>Reads are process locally by each replica (primary or backup)</a:t>
            </a:r>
          </a:p>
          <a:p>
            <a:endParaRPr lang="en-US" altLang="en-US"/>
          </a:p>
          <a:p>
            <a:r>
              <a:rPr lang="en-US" altLang="en-US"/>
              <a:t>All writes are forwarded to the primary (potentially via some backup replica)</a:t>
            </a:r>
          </a:p>
          <a:p>
            <a:pPr lvl="1"/>
            <a:r>
              <a:rPr lang="en-US" altLang="en-US"/>
              <a:t>Backup replicas never process writes directly</a:t>
            </a:r>
          </a:p>
          <a:p>
            <a:pPr lvl="1">
              <a:buFont typeface="Wingdings" panose="05000000000000000000" pitchFamily="2" charset="2"/>
              <a:buNone/>
            </a:pPr>
            <a:endParaRPr lang="en-US"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a:extLst>
              <a:ext uri="{FF2B5EF4-FFF2-40B4-BE49-F238E27FC236}">
                <a16:creationId xmlns:a16="http://schemas.microsoft.com/office/drawing/2014/main" id="{BA3F6351-1701-4BA1-B480-74694E4551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88AA9F1F-ADFB-4D7C-A3A6-39261EA89568}" type="slidenum">
              <a:rPr lang="zh-CN" altLang="en-US" sz="1400">
                <a:latin typeface="Times New Roman" panose="02020603050405020304" pitchFamily="18" charset="0"/>
              </a:rPr>
              <a:pPr>
                <a:buClrTx/>
                <a:buFontTx/>
                <a:buNone/>
              </a:pPr>
              <a:t>25</a:t>
            </a:fld>
            <a:endParaRPr lang="en-US" altLang="zh-CN" sz="1400">
              <a:latin typeface="Times New Roman" panose="02020603050405020304" pitchFamily="18" charset="0"/>
            </a:endParaRPr>
          </a:p>
        </p:txBody>
      </p:sp>
      <p:sp>
        <p:nvSpPr>
          <p:cNvPr id="28675" name="Footer Placeholder 4">
            <a:extLst>
              <a:ext uri="{FF2B5EF4-FFF2-40B4-BE49-F238E27FC236}">
                <a16:creationId xmlns:a16="http://schemas.microsoft.com/office/drawing/2014/main" id="{67790DD0-4B0C-44E8-8DF3-E97997AFE66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pic>
        <p:nvPicPr>
          <p:cNvPr id="28676" name="Picture 4">
            <a:extLst>
              <a:ext uri="{FF2B5EF4-FFF2-40B4-BE49-F238E27FC236}">
                <a16:creationId xmlns:a16="http://schemas.microsoft.com/office/drawing/2014/main" id="{9BF41D87-FA36-4631-8815-349A56D0A0D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l="2777" t="3368" r="3703" b="4034"/>
          <a:stretch>
            <a:fillRect/>
          </a:stretch>
        </p:blipFill>
        <p:spPr bwMode="auto">
          <a:xfrm>
            <a:off x="457200" y="609600"/>
            <a:ext cx="8229600" cy="448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9">
            <a:extLst>
              <a:ext uri="{FF2B5EF4-FFF2-40B4-BE49-F238E27FC236}">
                <a16:creationId xmlns:a16="http://schemas.microsoft.com/office/drawing/2014/main" id="{6828D284-4E5F-4E42-A3E3-D6CC39EAB737}"/>
              </a:ext>
            </a:extLst>
          </p:cNvPr>
          <p:cNvGrpSpPr>
            <a:grpSpLocks/>
          </p:cNvGrpSpPr>
          <p:nvPr/>
        </p:nvGrpSpPr>
        <p:grpSpPr bwMode="auto">
          <a:xfrm>
            <a:off x="914400" y="1295400"/>
            <a:ext cx="7577138" cy="4679950"/>
            <a:chOff x="576" y="816"/>
            <a:chExt cx="4773" cy="2948"/>
          </a:xfrm>
        </p:grpSpPr>
        <p:grpSp>
          <p:nvGrpSpPr>
            <p:cNvPr id="28678" name="Group 7">
              <a:extLst>
                <a:ext uri="{FF2B5EF4-FFF2-40B4-BE49-F238E27FC236}">
                  <a16:creationId xmlns:a16="http://schemas.microsoft.com/office/drawing/2014/main" id="{667B7B68-15EC-4410-BC6C-B0CA5390C921}"/>
                </a:ext>
              </a:extLst>
            </p:cNvPr>
            <p:cNvGrpSpPr>
              <a:grpSpLocks/>
            </p:cNvGrpSpPr>
            <p:nvPr/>
          </p:nvGrpSpPr>
          <p:grpSpPr bwMode="auto">
            <a:xfrm>
              <a:off x="960" y="816"/>
              <a:ext cx="768" cy="528"/>
              <a:chOff x="960" y="816"/>
              <a:chExt cx="768" cy="528"/>
            </a:xfrm>
          </p:grpSpPr>
          <p:sp>
            <p:nvSpPr>
              <p:cNvPr id="28680" name="Line 5">
                <a:extLst>
                  <a:ext uri="{FF2B5EF4-FFF2-40B4-BE49-F238E27FC236}">
                    <a16:creationId xmlns:a16="http://schemas.microsoft.com/office/drawing/2014/main" id="{B2E878A7-3B5D-467F-8628-8986A1DB8308}"/>
                  </a:ext>
                </a:extLst>
              </p:cNvPr>
              <p:cNvSpPr>
                <a:spLocks noChangeShapeType="1"/>
              </p:cNvSpPr>
              <p:nvPr/>
            </p:nvSpPr>
            <p:spPr bwMode="auto">
              <a:xfrm flipH="1" flipV="1">
                <a:off x="960" y="816"/>
                <a:ext cx="768" cy="528"/>
              </a:xfrm>
              <a:prstGeom prst="line">
                <a:avLst/>
              </a:prstGeom>
              <a:noFill/>
              <a:ln w="19050">
                <a:solidFill>
                  <a:schemeClr val="hlink"/>
                </a:solidFill>
                <a:round/>
                <a:headEnd/>
                <a:tailEnd type="stealth"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28681" name="Text Box 6">
                <a:extLst>
                  <a:ext uri="{FF2B5EF4-FFF2-40B4-BE49-F238E27FC236}">
                    <a16:creationId xmlns:a16="http://schemas.microsoft.com/office/drawing/2014/main" id="{F4A213A5-8C04-44A6-94AC-8C3B7CD958B6}"/>
                  </a:ext>
                </a:extLst>
              </p:cNvPr>
              <p:cNvSpPr txBox="1">
                <a:spLocks noChangeArrowheads="1"/>
              </p:cNvSpPr>
              <p:nvPr/>
            </p:nvSpPr>
            <p:spPr bwMode="auto">
              <a:xfrm>
                <a:off x="1200" y="847"/>
                <a:ext cx="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600">
                    <a:solidFill>
                      <a:schemeClr val="hlink"/>
                    </a:solidFill>
                  </a:rPr>
                  <a:t>W5</a:t>
                </a:r>
              </a:p>
            </p:txBody>
          </p:sp>
        </p:grpSp>
        <p:sp>
          <p:nvSpPr>
            <p:cNvPr id="28679" name="Text Box 8">
              <a:extLst>
                <a:ext uri="{FF2B5EF4-FFF2-40B4-BE49-F238E27FC236}">
                  <a16:creationId xmlns:a16="http://schemas.microsoft.com/office/drawing/2014/main" id="{DFDFC28A-E3DA-4212-98ED-4B9AEB61A942}"/>
                </a:ext>
              </a:extLst>
            </p:cNvPr>
            <p:cNvSpPr txBox="1">
              <a:spLocks noChangeArrowheads="1"/>
            </p:cNvSpPr>
            <p:nvPr/>
          </p:nvSpPr>
          <p:spPr bwMode="auto">
            <a:xfrm>
              <a:off x="576" y="3264"/>
              <a:ext cx="4773"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This example from the textbook only ensures serializability (why?)</a:t>
              </a:r>
            </a:p>
            <a:p>
              <a:pPr>
                <a:buClr>
                  <a:srgbClr val="0000FF"/>
                </a:buClr>
                <a:buFont typeface="Arial" panose="020B0604020202020204" pitchFamily="34" charset="0"/>
                <a:buNone/>
              </a:pPr>
              <a:r>
                <a:rPr lang="en-US" altLang="en-US" sz="2000">
                  <a:solidFill>
                    <a:schemeClr val="hlink"/>
                  </a:solidFill>
                </a:rPr>
                <a:t>The red W5 will give us linearizability</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a:extLst>
              <a:ext uri="{FF2B5EF4-FFF2-40B4-BE49-F238E27FC236}">
                <a16:creationId xmlns:a16="http://schemas.microsoft.com/office/drawing/2014/main" id="{62637253-7755-443C-A963-6CC5B8328FC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FB2EA5F7-973D-40B9-85D7-1FB9BD9DB6D6}" type="slidenum">
              <a:rPr lang="zh-CN" altLang="en-US" sz="1400">
                <a:latin typeface="Times New Roman" panose="02020603050405020304" pitchFamily="18" charset="0"/>
              </a:rPr>
              <a:pPr>
                <a:buClrTx/>
                <a:buFontTx/>
                <a:buNone/>
              </a:pPr>
              <a:t>26</a:t>
            </a:fld>
            <a:endParaRPr lang="en-US" altLang="zh-CN" sz="1400">
              <a:latin typeface="Times New Roman" panose="02020603050405020304" pitchFamily="18" charset="0"/>
            </a:endParaRPr>
          </a:p>
        </p:txBody>
      </p:sp>
      <p:sp>
        <p:nvSpPr>
          <p:cNvPr id="29699" name="Footer Placeholder 4">
            <a:extLst>
              <a:ext uri="{FF2B5EF4-FFF2-40B4-BE49-F238E27FC236}">
                <a16:creationId xmlns:a16="http://schemas.microsoft.com/office/drawing/2014/main" id="{60051689-55D3-4086-BCBD-F88D7E4DB14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08994" name="Rectangle 2">
            <a:extLst>
              <a:ext uri="{FF2B5EF4-FFF2-40B4-BE49-F238E27FC236}">
                <a16:creationId xmlns:a16="http://schemas.microsoft.com/office/drawing/2014/main" id="{FAD16660-1AE4-4B95-A68A-4390ADA4CF65}"/>
              </a:ext>
            </a:extLst>
          </p:cNvPr>
          <p:cNvSpPr>
            <a:spLocks noGrp="1" noChangeArrowheads="1"/>
          </p:cNvSpPr>
          <p:nvPr>
            <p:ph type="title"/>
          </p:nvPr>
        </p:nvSpPr>
        <p:spPr/>
        <p:txBody>
          <a:bodyPr/>
          <a:lstStyle/>
          <a:p>
            <a:pPr>
              <a:defRPr/>
            </a:pPr>
            <a:r>
              <a:rPr lang="en-US"/>
              <a:t>Generalization of Primary-based Protocol</a:t>
            </a:r>
          </a:p>
        </p:txBody>
      </p:sp>
      <p:sp>
        <p:nvSpPr>
          <p:cNvPr id="29701" name="Rectangle 3">
            <a:extLst>
              <a:ext uri="{FF2B5EF4-FFF2-40B4-BE49-F238E27FC236}">
                <a16:creationId xmlns:a16="http://schemas.microsoft.com/office/drawing/2014/main" id="{924AD48A-433A-4435-8AFF-FCD0E8FDE3C2}"/>
              </a:ext>
            </a:extLst>
          </p:cNvPr>
          <p:cNvSpPr>
            <a:spLocks noGrp="1" noChangeArrowheads="1"/>
          </p:cNvSpPr>
          <p:nvPr>
            <p:ph type="body" idx="1"/>
          </p:nvPr>
        </p:nvSpPr>
        <p:spPr/>
        <p:txBody>
          <a:bodyPr/>
          <a:lstStyle/>
          <a:p>
            <a:r>
              <a:rPr lang="en-US" altLang="en-US"/>
              <a:t>Dynamically create/destroy backup replicas</a:t>
            </a:r>
          </a:p>
          <a:p>
            <a:pPr lvl="1"/>
            <a:r>
              <a:rPr lang="en-US" altLang="en-US"/>
              <a:t>Create a new backup on a client’s machine if the client accesses the data frequent enough</a:t>
            </a:r>
          </a:p>
          <a:p>
            <a:pPr lvl="1"/>
            <a:r>
              <a:rPr lang="en-US" altLang="en-US"/>
              <a:t>The primary replica needs to maintain a </a:t>
            </a:r>
            <a:r>
              <a:rPr lang="en-US" altLang="en-US">
                <a:solidFill>
                  <a:schemeClr val="hlink"/>
                </a:solidFill>
              </a:rPr>
              <a:t>directory</a:t>
            </a:r>
            <a:r>
              <a:rPr lang="en-US" altLang="en-US"/>
              <a:t> (i.e., which are the backup replicas)</a:t>
            </a:r>
          </a:p>
          <a:p>
            <a:pPr lvl="1"/>
            <a:r>
              <a:rPr lang="en-US" altLang="en-US"/>
              <a:t>Destroy a backup replica if it is not used for long (why?)</a:t>
            </a:r>
          </a:p>
          <a:p>
            <a:pPr lvl="1"/>
            <a:endParaRPr lang="en-US" altLang="en-US"/>
          </a:p>
          <a:p>
            <a:r>
              <a:rPr lang="en-US" altLang="en-US"/>
              <a:t>Dynamically change a backup replica to a primary replica (and the old primary becomes backup) </a:t>
            </a:r>
          </a:p>
          <a:p>
            <a:pPr lvl="1"/>
            <a:r>
              <a:rPr lang="en-US" altLang="en-US"/>
              <a:t>Why do we want to do this?</a:t>
            </a:r>
          </a:p>
          <a:p>
            <a:pPr lvl="1"/>
            <a:r>
              <a:rPr lang="en-US" altLang="en-US"/>
              <a:t>Need a handshake with the old primary </a:t>
            </a:r>
          </a:p>
          <a:p>
            <a:pPr lvl="2"/>
            <a:endParaRPr lang="en-US" alt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a:extLst>
              <a:ext uri="{FF2B5EF4-FFF2-40B4-BE49-F238E27FC236}">
                <a16:creationId xmlns:a16="http://schemas.microsoft.com/office/drawing/2014/main" id="{D95BD180-0094-423F-B8FF-06352ED3598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0B114086-4145-4404-B5BD-1C62EED384EC}" type="slidenum">
              <a:rPr lang="zh-CN" altLang="en-US" sz="1400">
                <a:latin typeface="Times New Roman" panose="02020603050405020304" pitchFamily="18" charset="0"/>
              </a:rPr>
              <a:pPr>
                <a:buClrTx/>
                <a:buFontTx/>
                <a:buNone/>
              </a:pPr>
              <a:t>27</a:t>
            </a:fld>
            <a:endParaRPr lang="en-US" altLang="zh-CN" sz="1400">
              <a:latin typeface="Times New Roman" panose="02020603050405020304" pitchFamily="18" charset="0"/>
            </a:endParaRPr>
          </a:p>
        </p:txBody>
      </p:sp>
      <p:sp>
        <p:nvSpPr>
          <p:cNvPr id="30723" name="Footer Placeholder 4">
            <a:extLst>
              <a:ext uri="{FF2B5EF4-FFF2-40B4-BE49-F238E27FC236}">
                <a16:creationId xmlns:a16="http://schemas.microsoft.com/office/drawing/2014/main" id="{E8E1EE8A-09FB-43C5-BA27-8C775F885CE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16162" name="Rectangle 2">
            <a:extLst>
              <a:ext uri="{FF2B5EF4-FFF2-40B4-BE49-F238E27FC236}">
                <a16:creationId xmlns:a16="http://schemas.microsoft.com/office/drawing/2014/main" id="{9DA46D3E-1104-4715-B6FE-B4228B56B235}"/>
              </a:ext>
            </a:extLst>
          </p:cNvPr>
          <p:cNvSpPr>
            <a:spLocks noGrp="1" noChangeArrowheads="1"/>
          </p:cNvSpPr>
          <p:nvPr>
            <p:ph type="title"/>
          </p:nvPr>
        </p:nvSpPr>
        <p:spPr/>
        <p:txBody>
          <a:bodyPr/>
          <a:lstStyle/>
          <a:p>
            <a:pPr>
              <a:defRPr/>
            </a:pPr>
            <a:r>
              <a:rPr lang="en-US"/>
              <a:t>Generalization of Primary-based Protocol</a:t>
            </a:r>
          </a:p>
        </p:txBody>
      </p:sp>
      <p:sp>
        <p:nvSpPr>
          <p:cNvPr id="30725" name="Rectangle 3">
            <a:extLst>
              <a:ext uri="{FF2B5EF4-FFF2-40B4-BE49-F238E27FC236}">
                <a16:creationId xmlns:a16="http://schemas.microsoft.com/office/drawing/2014/main" id="{DA4C3062-1260-43CD-A8BB-81A8EC3A5298}"/>
              </a:ext>
            </a:extLst>
          </p:cNvPr>
          <p:cNvSpPr>
            <a:spLocks noGrp="1" noChangeArrowheads="1"/>
          </p:cNvSpPr>
          <p:nvPr>
            <p:ph type="body" idx="1"/>
          </p:nvPr>
        </p:nvSpPr>
        <p:spPr/>
        <p:txBody>
          <a:bodyPr/>
          <a:lstStyle/>
          <a:p>
            <a:r>
              <a:rPr lang="en-US" altLang="en-US"/>
              <a:t>Invalidating backup replicas instead of updating them</a:t>
            </a:r>
          </a:p>
          <a:p>
            <a:pPr lvl="1"/>
            <a:r>
              <a:rPr lang="en-US" altLang="en-US"/>
              <a:t>At every write, the primary can invalidate the backup replicas</a:t>
            </a:r>
          </a:p>
          <a:p>
            <a:pPr lvl="1"/>
            <a:r>
              <a:rPr lang="en-US" altLang="en-US"/>
              <a:t>An invalidated backup replica needs to get the up-to-date data from the primary before it can processing reads</a:t>
            </a:r>
          </a:p>
          <a:p>
            <a:pPr lvl="1"/>
            <a:r>
              <a:rPr lang="en-US" altLang="en-US"/>
              <a:t>Typically invalidation is not on the entire data store, but rather on much smaller granularity (e.g., individual objects)</a:t>
            </a:r>
          </a:p>
          <a:p>
            <a:pPr lvl="1"/>
            <a:endParaRPr lang="en-US" altLang="en-US"/>
          </a:p>
          <a:p>
            <a:pPr lvl="1"/>
            <a:endParaRPr lang="en-US"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a:extLst>
              <a:ext uri="{FF2B5EF4-FFF2-40B4-BE49-F238E27FC236}">
                <a16:creationId xmlns:a16="http://schemas.microsoft.com/office/drawing/2014/main" id="{B80A5EF6-2E1B-4B41-9142-AC0AA9D93B9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C8F31540-F945-4167-B4B8-4E9A2000668C}" type="slidenum">
              <a:rPr lang="zh-CN" altLang="en-US" sz="1400">
                <a:latin typeface="Times New Roman" panose="02020603050405020304" pitchFamily="18" charset="0"/>
              </a:rPr>
              <a:pPr>
                <a:buClrTx/>
                <a:buFontTx/>
                <a:buNone/>
              </a:pPr>
              <a:t>28</a:t>
            </a:fld>
            <a:endParaRPr lang="en-US" altLang="zh-CN" sz="1400">
              <a:latin typeface="Times New Roman" panose="02020603050405020304" pitchFamily="18" charset="0"/>
            </a:endParaRPr>
          </a:p>
        </p:txBody>
      </p:sp>
      <p:sp>
        <p:nvSpPr>
          <p:cNvPr id="31747" name="Footer Placeholder 4">
            <a:extLst>
              <a:ext uri="{FF2B5EF4-FFF2-40B4-BE49-F238E27FC236}">
                <a16:creationId xmlns:a16="http://schemas.microsoft.com/office/drawing/2014/main" id="{E4DA7D50-4D85-406D-A315-6D623ACB94C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29474" name="Rectangle 2">
            <a:extLst>
              <a:ext uri="{FF2B5EF4-FFF2-40B4-BE49-F238E27FC236}">
                <a16:creationId xmlns:a16="http://schemas.microsoft.com/office/drawing/2014/main" id="{C16AB24F-65CD-4771-A695-CBA5595DF16F}"/>
              </a:ext>
            </a:extLst>
          </p:cNvPr>
          <p:cNvSpPr>
            <a:spLocks noGrp="1" noChangeArrowheads="1"/>
          </p:cNvSpPr>
          <p:nvPr>
            <p:ph type="title"/>
          </p:nvPr>
        </p:nvSpPr>
        <p:spPr/>
        <p:txBody>
          <a:bodyPr/>
          <a:lstStyle/>
          <a:p>
            <a:pPr>
              <a:defRPr/>
            </a:pPr>
            <a:r>
              <a:rPr lang="en-US"/>
              <a:t>Application of Primary-based Protocol: Software Distributed Shared Memory</a:t>
            </a:r>
          </a:p>
        </p:txBody>
      </p:sp>
      <p:sp>
        <p:nvSpPr>
          <p:cNvPr id="31749" name="Rectangle 3">
            <a:extLst>
              <a:ext uri="{FF2B5EF4-FFF2-40B4-BE49-F238E27FC236}">
                <a16:creationId xmlns:a16="http://schemas.microsoft.com/office/drawing/2014/main" id="{A73451A3-E96F-4A38-BA6D-C133CF025E5D}"/>
              </a:ext>
            </a:extLst>
          </p:cNvPr>
          <p:cNvSpPr>
            <a:spLocks noGrp="1" noChangeArrowheads="1"/>
          </p:cNvSpPr>
          <p:nvPr>
            <p:ph type="body" idx="1"/>
          </p:nvPr>
        </p:nvSpPr>
        <p:spPr>
          <a:xfrm>
            <a:off x="685800" y="1371600"/>
            <a:ext cx="7772400" cy="4675188"/>
          </a:xfrm>
        </p:spPr>
        <p:txBody>
          <a:bodyPr/>
          <a:lstStyle/>
          <a:p>
            <a:r>
              <a:rPr lang="en-US" altLang="en-US" sz="2000"/>
              <a:t>Software DSM is a middleware that provides a “shared-memory” abstraction for distributed applications running on a cluster</a:t>
            </a:r>
          </a:p>
          <a:p>
            <a:pPr lvl="1"/>
            <a:r>
              <a:rPr lang="en-US" altLang="en-US" sz="1800"/>
              <a:t>Hardware DSM usually refers to multiprocessor systems with distributed shared memory</a:t>
            </a:r>
          </a:p>
          <a:p>
            <a:pPr lvl="2"/>
            <a:endParaRPr lang="en-US" altLang="en-US" sz="1600"/>
          </a:p>
          <a:p>
            <a:r>
              <a:rPr lang="en-US" altLang="en-US" sz="2000"/>
              <a:t>Motivation for software DSM: </a:t>
            </a:r>
          </a:p>
          <a:p>
            <a:pPr lvl="1"/>
            <a:r>
              <a:rPr lang="en-US" altLang="en-US" sz="1800"/>
              <a:t>Clusters are cheaper than multiprocessor systems and have more computation power</a:t>
            </a:r>
          </a:p>
          <a:p>
            <a:pPr lvl="1"/>
            <a:r>
              <a:rPr lang="en-US" altLang="en-US" sz="1800"/>
              <a:t>A lot of old scientific computing programs has been developed for shared-memory multiprocessors</a:t>
            </a:r>
          </a:p>
          <a:p>
            <a:pPr lvl="1"/>
            <a:r>
              <a:rPr lang="en-US" altLang="en-US" sz="1800"/>
              <a:t>They all use shared memory instead of message passing</a:t>
            </a:r>
          </a:p>
          <a:p>
            <a:pPr lvl="1"/>
            <a:r>
              <a:rPr lang="en-US" altLang="en-US" sz="1800"/>
              <a:t>Nobody really understand these programs – the cost of updating them is too large</a:t>
            </a:r>
          </a:p>
          <a:p>
            <a:pPr lvl="1"/>
            <a:r>
              <a:rPr lang="en-US" altLang="en-US" sz="1800"/>
              <a:t>Software DSM allows clusters to run them without modification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a:extLst>
              <a:ext uri="{FF2B5EF4-FFF2-40B4-BE49-F238E27FC236}">
                <a16:creationId xmlns:a16="http://schemas.microsoft.com/office/drawing/2014/main" id="{3BD17D95-04EE-40E0-9CF7-F1F64AB20BD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D91FEA3F-5234-4356-8324-A180E2687812}" type="slidenum">
              <a:rPr lang="zh-CN" altLang="en-US" sz="1400">
                <a:latin typeface="Times New Roman" panose="02020603050405020304" pitchFamily="18" charset="0"/>
              </a:rPr>
              <a:pPr>
                <a:buClrTx/>
                <a:buFontTx/>
                <a:buNone/>
              </a:pPr>
              <a:t>29</a:t>
            </a:fld>
            <a:endParaRPr lang="en-US" altLang="zh-CN" sz="1400">
              <a:latin typeface="Times New Roman" panose="02020603050405020304" pitchFamily="18" charset="0"/>
            </a:endParaRPr>
          </a:p>
        </p:txBody>
      </p:sp>
      <p:sp>
        <p:nvSpPr>
          <p:cNvPr id="33795" name="Footer Placeholder 4">
            <a:extLst>
              <a:ext uri="{FF2B5EF4-FFF2-40B4-BE49-F238E27FC236}">
                <a16:creationId xmlns:a16="http://schemas.microsoft.com/office/drawing/2014/main" id="{8DAB593D-FBD6-4472-8585-41E843A30BE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24354" name="Rectangle 2">
            <a:extLst>
              <a:ext uri="{FF2B5EF4-FFF2-40B4-BE49-F238E27FC236}">
                <a16:creationId xmlns:a16="http://schemas.microsoft.com/office/drawing/2014/main" id="{2D4634A4-02AE-4E4A-8201-21F813709560}"/>
              </a:ext>
            </a:extLst>
          </p:cNvPr>
          <p:cNvSpPr>
            <a:spLocks noGrp="1" noChangeArrowheads="1"/>
          </p:cNvSpPr>
          <p:nvPr>
            <p:ph type="title"/>
          </p:nvPr>
        </p:nvSpPr>
        <p:spPr/>
        <p:txBody>
          <a:bodyPr/>
          <a:lstStyle/>
          <a:p>
            <a:pPr>
              <a:defRPr/>
            </a:pPr>
            <a:r>
              <a:rPr lang="en-US"/>
              <a:t>Discussion on Primary-based Protocols</a:t>
            </a:r>
          </a:p>
        </p:txBody>
      </p:sp>
      <p:sp>
        <p:nvSpPr>
          <p:cNvPr id="33797" name="Rectangle 3">
            <a:extLst>
              <a:ext uri="{FF2B5EF4-FFF2-40B4-BE49-F238E27FC236}">
                <a16:creationId xmlns:a16="http://schemas.microsoft.com/office/drawing/2014/main" id="{BAFEF052-2809-4421-B76C-051BCAF58098}"/>
              </a:ext>
            </a:extLst>
          </p:cNvPr>
          <p:cNvSpPr>
            <a:spLocks noGrp="1" noChangeArrowheads="1"/>
          </p:cNvSpPr>
          <p:nvPr>
            <p:ph type="body" idx="1"/>
          </p:nvPr>
        </p:nvSpPr>
        <p:spPr>
          <a:xfrm>
            <a:off x="685800" y="1219200"/>
            <a:ext cx="7772400" cy="4821238"/>
          </a:xfrm>
        </p:spPr>
        <p:txBody>
          <a:bodyPr/>
          <a:lstStyle/>
          <a:p>
            <a:r>
              <a:rPr lang="en-US" altLang="en-US" sz="2000"/>
              <a:t>Very simple – good </a:t>
            </a:r>
          </a:p>
          <a:p>
            <a:r>
              <a:rPr lang="en-US" altLang="en-US" sz="2000"/>
              <a:t>Used widely</a:t>
            </a:r>
          </a:p>
          <a:p>
            <a:endParaRPr lang="en-US" altLang="en-US" sz="2000"/>
          </a:p>
          <a:p>
            <a:r>
              <a:rPr lang="en-US" altLang="en-US" sz="2000"/>
              <a:t>Performance is typically the focus</a:t>
            </a:r>
          </a:p>
          <a:p>
            <a:pPr lvl="1"/>
            <a:r>
              <a:rPr lang="en-US" altLang="en-US" sz="1800"/>
              <a:t>Improves read performance but hurts write performance</a:t>
            </a:r>
          </a:p>
          <a:p>
            <a:pPr lvl="1"/>
            <a:r>
              <a:rPr lang="en-US" altLang="en-US" sz="1800"/>
              <a:t>Many workloads (e.g., file systems) are dominated by reads</a:t>
            </a:r>
          </a:p>
          <a:p>
            <a:pPr lvl="1"/>
            <a:r>
              <a:rPr lang="en-US" altLang="en-US" sz="1800"/>
              <a:t>Do not use primary-based protocol if your workload is mostly writes!</a:t>
            </a:r>
          </a:p>
          <a:p>
            <a:pPr lvl="1"/>
            <a:r>
              <a:rPr lang="en-US" altLang="en-US" sz="1800"/>
              <a:t>More replicas </a:t>
            </a:r>
            <a:r>
              <a:rPr lang="en-US" altLang="en-US" sz="1800">
                <a:sym typeface="Symbol" panose="05050102010706020507" pitchFamily="18" charset="2"/>
              </a:rPr>
              <a:t> Better read performance and worse write performance</a:t>
            </a:r>
          </a:p>
          <a:p>
            <a:pPr lvl="2"/>
            <a:endParaRPr lang="en-US" altLang="en-US" sz="1600">
              <a:sym typeface="Symbol" panose="05050102010706020507" pitchFamily="18" charset="2"/>
            </a:endParaRPr>
          </a:p>
          <a:p>
            <a:r>
              <a:rPr lang="en-US" altLang="en-US" sz="2000">
                <a:sym typeface="Symbol" panose="05050102010706020507" pitchFamily="18" charset="2"/>
              </a:rPr>
              <a:t>Availability</a:t>
            </a:r>
          </a:p>
          <a:p>
            <a:pPr lvl="1"/>
            <a:r>
              <a:rPr lang="en-US" altLang="en-US" sz="1800">
                <a:sym typeface="Symbol" panose="05050102010706020507" pitchFamily="18" charset="2"/>
              </a:rPr>
              <a:t>Good read availability</a:t>
            </a:r>
          </a:p>
          <a:p>
            <a:pPr lvl="1"/>
            <a:r>
              <a:rPr lang="en-US" altLang="en-US" sz="1800">
                <a:sym typeface="Symbol" panose="05050102010706020507" pitchFamily="18" charset="2"/>
              </a:rPr>
              <a:t>Poor write availability</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a:extLst>
              <a:ext uri="{FF2B5EF4-FFF2-40B4-BE49-F238E27FC236}">
                <a16:creationId xmlns:a16="http://schemas.microsoft.com/office/drawing/2014/main" id="{DFC416CA-19EC-4712-ADA2-C9DD25D6748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44BB23AB-0C04-47B4-9C9C-7FFA3BE4765C}" type="slidenum">
              <a:rPr lang="zh-CN" altLang="en-US" sz="1400">
                <a:latin typeface="Times New Roman" panose="02020603050405020304" pitchFamily="18" charset="0"/>
              </a:rPr>
              <a:pPr>
                <a:buClrTx/>
                <a:buFontTx/>
                <a:buNone/>
              </a:pPr>
              <a:t>3</a:t>
            </a:fld>
            <a:endParaRPr lang="en-US" altLang="zh-CN" sz="1400">
              <a:latin typeface="Times New Roman" panose="02020603050405020304" pitchFamily="18" charset="0"/>
            </a:endParaRPr>
          </a:p>
        </p:txBody>
      </p:sp>
      <p:sp>
        <p:nvSpPr>
          <p:cNvPr id="4099" name="Footer Placeholder 4">
            <a:extLst>
              <a:ext uri="{FF2B5EF4-FFF2-40B4-BE49-F238E27FC236}">
                <a16:creationId xmlns:a16="http://schemas.microsoft.com/office/drawing/2014/main" id="{B35F61DA-563C-4725-A4B5-66559DA1D28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36962" name="Rectangle 2">
            <a:extLst>
              <a:ext uri="{FF2B5EF4-FFF2-40B4-BE49-F238E27FC236}">
                <a16:creationId xmlns:a16="http://schemas.microsoft.com/office/drawing/2014/main" id="{5D5DB489-502B-4660-ABCE-21A94BE212FA}"/>
              </a:ext>
            </a:extLst>
          </p:cNvPr>
          <p:cNvSpPr>
            <a:spLocks noGrp="1" noChangeArrowheads="1"/>
          </p:cNvSpPr>
          <p:nvPr>
            <p:ph type="title"/>
          </p:nvPr>
        </p:nvSpPr>
        <p:spPr>
          <a:xfrm>
            <a:off x="706438" y="304800"/>
            <a:ext cx="7772400" cy="838200"/>
          </a:xfrm>
        </p:spPr>
        <p:txBody>
          <a:bodyPr/>
          <a:lstStyle/>
          <a:p>
            <a:pPr>
              <a:defRPr/>
            </a:pPr>
            <a:r>
              <a:rPr lang="en-US"/>
              <a:t>Motivation for Data Replication</a:t>
            </a:r>
          </a:p>
        </p:txBody>
      </p:sp>
      <p:sp>
        <p:nvSpPr>
          <p:cNvPr id="4101" name="Rectangle 3">
            <a:extLst>
              <a:ext uri="{FF2B5EF4-FFF2-40B4-BE49-F238E27FC236}">
                <a16:creationId xmlns:a16="http://schemas.microsoft.com/office/drawing/2014/main" id="{E9231F64-8482-4CF6-A9C8-FD9B132B65E5}"/>
              </a:ext>
            </a:extLst>
          </p:cNvPr>
          <p:cNvSpPr>
            <a:spLocks noGrp="1" noChangeArrowheads="1"/>
          </p:cNvSpPr>
          <p:nvPr>
            <p:ph type="body" idx="1"/>
          </p:nvPr>
        </p:nvSpPr>
        <p:spPr>
          <a:xfrm>
            <a:off x="533400" y="1143000"/>
            <a:ext cx="7924800" cy="4897438"/>
          </a:xfrm>
        </p:spPr>
        <p:txBody>
          <a:bodyPr/>
          <a:lstStyle/>
          <a:p>
            <a:r>
              <a:rPr lang="en-US" altLang="en-US"/>
              <a:t>Replication can be used for data or functionality</a:t>
            </a:r>
          </a:p>
          <a:p>
            <a:pPr lvl="1"/>
            <a:r>
              <a:rPr lang="en-US" altLang="en-US"/>
              <a:t>Data replication is more prevalent</a:t>
            </a:r>
          </a:p>
          <a:p>
            <a:pPr lvl="2"/>
            <a:endParaRPr lang="en-US" altLang="en-US"/>
          </a:p>
          <a:p>
            <a:r>
              <a:rPr lang="en-US" altLang="en-US"/>
              <a:t>Reliability (durability)</a:t>
            </a:r>
          </a:p>
          <a:p>
            <a:pPr lvl="1"/>
            <a:r>
              <a:rPr lang="en-US" altLang="en-US"/>
              <a:t>Backup your data</a:t>
            </a:r>
          </a:p>
          <a:p>
            <a:pPr lvl="3"/>
            <a:endParaRPr lang="en-US" altLang="en-US"/>
          </a:p>
          <a:p>
            <a:r>
              <a:rPr lang="en-US" altLang="en-US"/>
              <a:t>Availability</a:t>
            </a:r>
          </a:p>
          <a:p>
            <a:pPr lvl="1"/>
            <a:r>
              <a:rPr lang="en-US" altLang="en-US"/>
              <a:t>Being available to clients all the time</a:t>
            </a:r>
          </a:p>
          <a:p>
            <a:pPr lvl="3"/>
            <a:endParaRPr lang="en-US" altLang="en-US"/>
          </a:p>
          <a:p>
            <a:r>
              <a:rPr lang="en-US" altLang="en-US"/>
              <a:t>Performance</a:t>
            </a:r>
          </a:p>
          <a:p>
            <a:pPr lvl="1"/>
            <a:r>
              <a:rPr lang="en-US" altLang="en-US"/>
              <a:t>Share the load</a:t>
            </a:r>
          </a:p>
          <a:p>
            <a:pPr lvl="1"/>
            <a:r>
              <a:rPr lang="en-US" altLang="en-US"/>
              <a:t>Being closer to clients using the data</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a:extLst>
              <a:ext uri="{FF2B5EF4-FFF2-40B4-BE49-F238E27FC236}">
                <a16:creationId xmlns:a16="http://schemas.microsoft.com/office/drawing/2014/main" id="{E62F7497-80D8-4CFB-B9CE-B8B4D824845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B6C7D78F-C6B7-492A-B745-7B52D98F8904}" type="slidenum">
              <a:rPr lang="zh-CN" altLang="en-US" sz="1400">
                <a:latin typeface="Times New Roman" panose="02020603050405020304" pitchFamily="18" charset="0"/>
              </a:rPr>
              <a:pPr>
                <a:buClrTx/>
                <a:buFontTx/>
                <a:buNone/>
              </a:pPr>
              <a:t>30</a:t>
            </a:fld>
            <a:endParaRPr lang="en-US" altLang="zh-CN" sz="1400">
              <a:latin typeface="Times New Roman" panose="02020603050405020304" pitchFamily="18" charset="0"/>
            </a:endParaRPr>
          </a:p>
        </p:txBody>
      </p:sp>
      <p:sp>
        <p:nvSpPr>
          <p:cNvPr id="34819" name="Footer Placeholder 4">
            <a:extLst>
              <a:ext uri="{FF2B5EF4-FFF2-40B4-BE49-F238E27FC236}">
                <a16:creationId xmlns:a16="http://schemas.microsoft.com/office/drawing/2014/main" id="{FE06D914-A0B0-4797-9FAE-BBCBBE485DD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25378" name="Rectangle 2">
            <a:extLst>
              <a:ext uri="{FF2B5EF4-FFF2-40B4-BE49-F238E27FC236}">
                <a16:creationId xmlns:a16="http://schemas.microsoft.com/office/drawing/2014/main" id="{61F1A447-701C-4891-8D96-BED3465D3A4C}"/>
              </a:ext>
            </a:extLst>
          </p:cNvPr>
          <p:cNvSpPr>
            <a:spLocks noGrp="1" noChangeArrowheads="1"/>
          </p:cNvSpPr>
          <p:nvPr>
            <p:ph type="title"/>
          </p:nvPr>
        </p:nvSpPr>
        <p:spPr>
          <a:xfrm>
            <a:off x="706438" y="304800"/>
            <a:ext cx="7772400" cy="838200"/>
          </a:xfrm>
        </p:spPr>
        <p:txBody>
          <a:bodyPr/>
          <a:lstStyle/>
          <a:p>
            <a:pPr>
              <a:defRPr/>
            </a:pPr>
            <a:r>
              <a:rPr lang="en-US" sz="2800"/>
              <a:t>Dealing with Failures in Primary-based Protocol</a:t>
            </a:r>
          </a:p>
        </p:txBody>
      </p:sp>
      <p:sp>
        <p:nvSpPr>
          <p:cNvPr id="34821" name="Rectangle 3">
            <a:extLst>
              <a:ext uri="{FF2B5EF4-FFF2-40B4-BE49-F238E27FC236}">
                <a16:creationId xmlns:a16="http://schemas.microsoft.com/office/drawing/2014/main" id="{C975BE53-4285-4B2D-A5CA-0BF9188E05D5}"/>
              </a:ext>
            </a:extLst>
          </p:cNvPr>
          <p:cNvSpPr>
            <a:spLocks noGrp="1" noChangeArrowheads="1"/>
          </p:cNvSpPr>
          <p:nvPr>
            <p:ph type="body" idx="1"/>
          </p:nvPr>
        </p:nvSpPr>
        <p:spPr>
          <a:xfrm>
            <a:off x="685800" y="1143000"/>
            <a:ext cx="7772400" cy="4897438"/>
          </a:xfrm>
        </p:spPr>
        <p:txBody>
          <a:bodyPr/>
          <a:lstStyle/>
          <a:p>
            <a:r>
              <a:rPr lang="en-US" altLang="en-US" sz="2000"/>
              <a:t>Primary-based protocol typically cannot deal with any failures</a:t>
            </a:r>
          </a:p>
          <a:p>
            <a:pPr lvl="1"/>
            <a:r>
              <a:rPr lang="en-US" altLang="en-US" sz="1800"/>
              <a:t>If any replica fails, writes cannot be done – a serious problem (worse than having poor write performance)</a:t>
            </a:r>
          </a:p>
          <a:p>
            <a:pPr lvl="1"/>
            <a:r>
              <a:rPr lang="en-US" altLang="en-US" sz="1800"/>
              <a:t>Extremely difficult to deal with primary replica failure</a:t>
            </a:r>
          </a:p>
          <a:p>
            <a:r>
              <a:rPr lang="en-US" altLang="en-US" sz="2000"/>
              <a:t>So we will assume below that the primary does not fail </a:t>
            </a:r>
          </a:p>
          <a:p>
            <a:endParaRPr lang="en-US" altLang="en-US" sz="2000"/>
          </a:p>
          <a:p>
            <a:r>
              <a:rPr lang="en-US" altLang="en-US" sz="2000"/>
              <a:t>If a backup replica fails – we can simply ignore it (i.e., not pushing writes to or waiting for ack from it)</a:t>
            </a:r>
          </a:p>
          <a:p>
            <a:pPr lvl="1"/>
            <a:r>
              <a:rPr lang="en-US" altLang="en-US" sz="1800">
                <a:solidFill>
                  <a:schemeClr val="hlink"/>
                </a:solidFill>
              </a:rPr>
              <a:t>Challenge: Cannot tell if it indeed fails or it is just slow or network partition</a:t>
            </a:r>
          </a:p>
          <a:p>
            <a:pPr lvl="1"/>
            <a:r>
              <a:rPr lang="en-US" altLang="en-US" sz="1800"/>
              <a:t>What if we mistakenly treat a partitioned backup replica as failed?</a:t>
            </a:r>
          </a:p>
          <a:p>
            <a:endParaRPr lang="en-US" altLang="en-US" sz="1800">
              <a:solidFill>
                <a:schemeClr val="hlink"/>
              </a:solidFill>
            </a:endParaRPr>
          </a:p>
          <a:p>
            <a:pPr lvl="1"/>
            <a:endParaRPr lang="en-US" altLang="en-US" sz="1800"/>
          </a:p>
          <a:p>
            <a:endParaRPr lang="en-US" altLang="en-US" sz="200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a:extLst>
              <a:ext uri="{FF2B5EF4-FFF2-40B4-BE49-F238E27FC236}">
                <a16:creationId xmlns:a16="http://schemas.microsoft.com/office/drawing/2014/main" id="{E096EE11-C123-4122-81DA-8D4CB0931D0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9D8C1239-AC5F-499F-B312-9DF87E69E0DF}" type="slidenum">
              <a:rPr lang="zh-CN" altLang="en-US" sz="1400">
                <a:latin typeface="Times New Roman" panose="02020603050405020304" pitchFamily="18" charset="0"/>
              </a:rPr>
              <a:pPr>
                <a:buClrTx/>
                <a:buFontTx/>
                <a:buNone/>
              </a:pPr>
              <a:t>31</a:t>
            </a:fld>
            <a:endParaRPr lang="en-US" altLang="zh-CN" sz="1400">
              <a:latin typeface="Times New Roman" panose="02020603050405020304" pitchFamily="18" charset="0"/>
            </a:endParaRPr>
          </a:p>
        </p:txBody>
      </p:sp>
      <p:sp>
        <p:nvSpPr>
          <p:cNvPr id="35843" name="Footer Placeholder 4">
            <a:extLst>
              <a:ext uri="{FF2B5EF4-FFF2-40B4-BE49-F238E27FC236}">
                <a16:creationId xmlns:a16="http://schemas.microsoft.com/office/drawing/2014/main" id="{06537CF0-9F97-42DF-877A-0E910491E9C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26402" name="Rectangle 2">
            <a:extLst>
              <a:ext uri="{FF2B5EF4-FFF2-40B4-BE49-F238E27FC236}">
                <a16:creationId xmlns:a16="http://schemas.microsoft.com/office/drawing/2014/main" id="{6D73A725-5701-4057-8399-E3F138F33A32}"/>
              </a:ext>
            </a:extLst>
          </p:cNvPr>
          <p:cNvSpPr>
            <a:spLocks noGrp="1" noChangeArrowheads="1"/>
          </p:cNvSpPr>
          <p:nvPr>
            <p:ph type="title"/>
          </p:nvPr>
        </p:nvSpPr>
        <p:spPr>
          <a:xfrm>
            <a:off x="685800" y="152400"/>
            <a:ext cx="7772400" cy="838200"/>
          </a:xfrm>
        </p:spPr>
        <p:txBody>
          <a:bodyPr/>
          <a:lstStyle/>
          <a:p>
            <a:pPr>
              <a:defRPr/>
            </a:pPr>
            <a:r>
              <a:rPr lang="en-US" sz="2800"/>
              <a:t>Dealing with Failures in Primary-based Protocol</a:t>
            </a:r>
          </a:p>
        </p:txBody>
      </p:sp>
      <p:sp>
        <p:nvSpPr>
          <p:cNvPr id="35845" name="Rectangle 3">
            <a:extLst>
              <a:ext uri="{FF2B5EF4-FFF2-40B4-BE49-F238E27FC236}">
                <a16:creationId xmlns:a16="http://schemas.microsoft.com/office/drawing/2014/main" id="{6BA5BD1E-7B30-4EDB-A09A-DED71AE05169}"/>
              </a:ext>
            </a:extLst>
          </p:cNvPr>
          <p:cNvSpPr>
            <a:spLocks noGrp="1" noChangeArrowheads="1"/>
          </p:cNvSpPr>
          <p:nvPr>
            <p:ph type="body" idx="1"/>
          </p:nvPr>
        </p:nvSpPr>
        <p:spPr>
          <a:xfrm>
            <a:off x="533400" y="963613"/>
            <a:ext cx="8153400" cy="4675187"/>
          </a:xfrm>
        </p:spPr>
        <p:txBody>
          <a:bodyPr/>
          <a:lstStyle/>
          <a:p>
            <a:r>
              <a:rPr lang="en-US" altLang="en-US" sz="2000">
                <a:solidFill>
                  <a:schemeClr val="hlink"/>
                </a:solidFill>
              </a:rPr>
              <a:t>Leases</a:t>
            </a:r>
            <a:r>
              <a:rPr lang="en-US" altLang="en-US" sz="2000"/>
              <a:t>: A very simple and useful technique</a:t>
            </a:r>
          </a:p>
          <a:p>
            <a:pPr lvl="1"/>
            <a:r>
              <a:rPr lang="en-US" altLang="en-US" sz="1800"/>
              <a:t>Limited support to deal with backup replica failure / network partition</a:t>
            </a:r>
          </a:p>
          <a:p>
            <a:pPr lvl="1"/>
            <a:r>
              <a:rPr lang="en-US" altLang="en-US" sz="1800"/>
              <a:t>Assumes that </a:t>
            </a:r>
            <a:r>
              <a:rPr lang="en-US" altLang="en-US" sz="1800">
                <a:solidFill>
                  <a:schemeClr val="hlink"/>
                </a:solidFill>
              </a:rPr>
              <a:t>clocks rate drifts</a:t>
            </a:r>
            <a:r>
              <a:rPr lang="en-US" altLang="en-US" sz="1800"/>
              <a:t> are bounded</a:t>
            </a:r>
          </a:p>
          <a:p>
            <a:pPr lvl="3"/>
            <a:endParaRPr lang="en-US" altLang="en-US" sz="1400"/>
          </a:p>
          <a:p>
            <a:r>
              <a:rPr lang="en-US" altLang="en-US" sz="2000"/>
              <a:t>Primary periodically gives each backup replica a lease</a:t>
            </a:r>
          </a:p>
          <a:p>
            <a:pPr lvl="1"/>
            <a:r>
              <a:rPr lang="en-US" altLang="en-US" sz="1800"/>
              <a:t>“I will always consider you as a backup for 10 minutes from now.” – 10 minutes is the lease duration</a:t>
            </a:r>
          </a:p>
          <a:p>
            <a:pPr lvl="1"/>
            <a:r>
              <a:rPr lang="en-US" altLang="en-US" sz="1800"/>
              <a:t>Lease is renewed before expiration (either the primary can automatically issues a new lease or the backup may request one)</a:t>
            </a:r>
          </a:p>
          <a:p>
            <a:pPr lvl="3"/>
            <a:endParaRPr lang="en-US" altLang="en-US" sz="1400"/>
          </a:p>
          <a:p>
            <a:r>
              <a:rPr lang="en-US" altLang="en-US" sz="2000"/>
              <a:t>A backup replica “kills itself” if it does not have a valid lease</a:t>
            </a:r>
          </a:p>
          <a:p>
            <a:pPr lvl="1"/>
            <a:r>
              <a:rPr lang="en-US" altLang="en-US" sz="1800"/>
              <a:t>More precisely – “do not process any reads”</a:t>
            </a:r>
          </a:p>
          <a:p>
            <a:pPr lvl="3"/>
            <a:endParaRPr lang="en-US" altLang="en-US" sz="1400"/>
          </a:p>
          <a:p>
            <a:r>
              <a:rPr lang="en-US" altLang="en-US" sz="2000"/>
              <a:t>A primary can continue if it cannot reach a backup sufficient long</a:t>
            </a:r>
          </a:p>
          <a:p>
            <a:pPr lvl="1"/>
            <a:r>
              <a:rPr lang="en-US" altLang="en-US" sz="1800"/>
              <a:t>E.g., 15 minutes</a:t>
            </a:r>
            <a:endParaRPr lang="en-US"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a:extLst>
              <a:ext uri="{FF2B5EF4-FFF2-40B4-BE49-F238E27FC236}">
                <a16:creationId xmlns:a16="http://schemas.microsoft.com/office/drawing/2014/main" id="{784C8157-EB26-4F49-B5EA-47FC78EAD3C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343B36A6-79BF-468D-B876-B9CF59A8117F}" type="slidenum">
              <a:rPr lang="zh-CN" altLang="en-US" sz="1400">
                <a:latin typeface="Times New Roman" panose="02020603050405020304" pitchFamily="18" charset="0"/>
              </a:rPr>
              <a:pPr>
                <a:buClrTx/>
                <a:buFontTx/>
                <a:buNone/>
              </a:pPr>
              <a:t>32</a:t>
            </a:fld>
            <a:endParaRPr lang="en-US" altLang="zh-CN" sz="1400">
              <a:latin typeface="Times New Roman" panose="02020603050405020304" pitchFamily="18" charset="0"/>
            </a:endParaRPr>
          </a:p>
        </p:txBody>
      </p:sp>
      <p:sp>
        <p:nvSpPr>
          <p:cNvPr id="36867" name="Footer Placeholder 4">
            <a:extLst>
              <a:ext uri="{FF2B5EF4-FFF2-40B4-BE49-F238E27FC236}">
                <a16:creationId xmlns:a16="http://schemas.microsoft.com/office/drawing/2014/main" id="{E327C4DA-D129-45C6-9FB8-14EA0935743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27426" name="Rectangle 2">
            <a:extLst>
              <a:ext uri="{FF2B5EF4-FFF2-40B4-BE49-F238E27FC236}">
                <a16:creationId xmlns:a16="http://schemas.microsoft.com/office/drawing/2014/main" id="{2D91C4AB-51D5-4248-B810-628FE80C873C}"/>
              </a:ext>
            </a:extLst>
          </p:cNvPr>
          <p:cNvSpPr>
            <a:spLocks noGrp="1" noChangeArrowheads="1"/>
          </p:cNvSpPr>
          <p:nvPr>
            <p:ph type="title"/>
          </p:nvPr>
        </p:nvSpPr>
        <p:spPr/>
        <p:txBody>
          <a:bodyPr/>
          <a:lstStyle/>
          <a:p>
            <a:pPr>
              <a:defRPr/>
            </a:pPr>
            <a:r>
              <a:rPr lang="en-US" sz="2800"/>
              <a:t>Linearizability/Sequential Consistency: </a:t>
            </a:r>
            <a:br>
              <a:rPr lang="en-US" sz="2800"/>
            </a:br>
            <a:r>
              <a:rPr lang="en-US" sz="2800"/>
              <a:t>Replicated State Machine Protocol</a:t>
            </a:r>
          </a:p>
        </p:txBody>
      </p:sp>
      <p:sp>
        <p:nvSpPr>
          <p:cNvPr id="36869" name="Rectangle 3">
            <a:extLst>
              <a:ext uri="{FF2B5EF4-FFF2-40B4-BE49-F238E27FC236}">
                <a16:creationId xmlns:a16="http://schemas.microsoft.com/office/drawing/2014/main" id="{81178FD8-F842-4CF9-853D-2C074E6205BD}"/>
              </a:ext>
            </a:extLst>
          </p:cNvPr>
          <p:cNvSpPr>
            <a:spLocks noGrp="1" noChangeArrowheads="1"/>
          </p:cNvSpPr>
          <p:nvPr>
            <p:ph type="body" idx="1"/>
          </p:nvPr>
        </p:nvSpPr>
        <p:spPr/>
        <p:txBody>
          <a:bodyPr/>
          <a:lstStyle/>
          <a:p>
            <a:r>
              <a:rPr lang="en-US" altLang="en-US" sz="2000"/>
              <a:t>Motivations: </a:t>
            </a:r>
          </a:p>
          <a:p>
            <a:pPr lvl="1"/>
            <a:r>
              <a:rPr lang="en-US" altLang="en-US" sz="1800"/>
              <a:t>Want to deal with primary failures – remember that availability is one of the motivation for replication</a:t>
            </a:r>
          </a:p>
          <a:p>
            <a:pPr lvl="3"/>
            <a:endParaRPr lang="en-US" altLang="en-US" sz="1400"/>
          </a:p>
          <a:p>
            <a:r>
              <a:rPr lang="en-US" altLang="en-US" sz="2000"/>
              <a:t>Replicated state machine:</a:t>
            </a:r>
          </a:p>
          <a:p>
            <a:pPr lvl="1"/>
            <a:r>
              <a:rPr lang="en-US" altLang="en-US" sz="1800"/>
              <a:t>All replicas are primary</a:t>
            </a:r>
          </a:p>
          <a:p>
            <a:pPr lvl="1"/>
            <a:r>
              <a:rPr lang="en-US" altLang="en-US" sz="1800"/>
              <a:t>Each replica is considered as a deterministic state machine</a:t>
            </a:r>
          </a:p>
          <a:p>
            <a:pPr lvl="1"/>
            <a:r>
              <a:rPr lang="en-US" altLang="en-US" sz="1800"/>
              <a:t>Each read/write operation consider as an “instruction”</a:t>
            </a:r>
          </a:p>
          <a:p>
            <a:pPr lvl="1"/>
            <a:r>
              <a:rPr lang="en-US" altLang="en-US" sz="1800"/>
              <a:t>All state machines needs to execute the </a:t>
            </a:r>
            <a:r>
              <a:rPr lang="en-US" altLang="en-US" sz="1800">
                <a:solidFill>
                  <a:schemeClr val="hlink"/>
                </a:solidFill>
              </a:rPr>
              <a:t>same instructions in the same order</a:t>
            </a:r>
          </a:p>
          <a:p>
            <a:pPr lvl="1"/>
            <a:endParaRPr lang="en-US" altLang="en-US" sz="1800">
              <a:solidFill>
                <a:schemeClr val="hlink"/>
              </a:solidFill>
            </a:endParaRPr>
          </a:p>
          <a:p>
            <a:r>
              <a:rPr lang="en-US" altLang="en-US" sz="2000"/>
              <a:t>Each read/write operation is broadcast to all replicas</a:t>
            </a:r>
          </a:p>
          <a:p>
            <a:pPr lvl="1"/>
            <a:r>
              <a:rPr lang="en-US" altLang="en-US" sz="1800"/>
              <a:t>All replicas have the same instructions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a:extLst>
              <a:ext uri="{FF2B5EF4-FFF2-40B4-BE49-F238E27FC236}">
                <a16:creationId xmlns:a16="http://schemas.microsoft.com/office/drawing/2014/main" id="{66C6E1A3-4C8E-43DA-9181-7E6C19BD67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2C4B49AE-F159-4FA4-B816-84CC7ED171E4}" type="slidenum">
              <a:rPr lang="zh-CN" altLang="en-US" sz="1400">
                <a:latin typeface="Times New Roman" panose="02020603050405020304" pitchFamily="18" charset="0"/>
              </a:rPr>
              <a:pPr>
                <a:buClrTx/>
                <a:buFontTx/>
                <a:buNone/>
              </a:pPr>
              <a:t>33</a:t>
            </a:fld>
            <a:endParaRPr lang="en-US" altLang="zh-CN" sz="1400">
              <a:latin typeface="Times New Roman" panose="02020603050405020304" pitchFamily="18" charset="0"/>
            </a:endParaRPr>
          </a:p>
        </p:txBody>
      </p:sp>
      <p:sp>
        <p:nvSpPr>
          <p:cNvPr id="37891" name="Footer Placeholder 4">
            <a:extLst>
              <a:ext uri="{FF2B5EF4-FFF2-40B4-BE49-F238E27FC236}">
                <a16:creationId xmlns:a16="http://schemas.microsoft.com/office/drawing/2014/main" id="{BA2E581E-2CA0-446F-9129-7B5B8DA2670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31522" name="Rectangle 2">
            <a:extLst>
              <a:ext uri="{FF2B5EF4-FFF2-40B4-BE49-F238E27FC236}">
                <a16:creationId xmlns:a16="http://schemas.microsoft.com/office/drawing/2014/main" id="{DCEB31C5-2F3B-4BE4-B4EE-9EE973FA1205}"/>
              </a:ext>
            </a:extLst>
          </p:cNvPr>
          <p:cNvSpPr>
            <a:spLocks noGrp="1" noChangeArrowheads="1"/>
          </p:cNvSpPr>
          <p:nvPr>
            <p:ph type="title"/>
          </p:nvPr>
        </p:nvSpPr>
        <p:spPr/>
        <p:txBody>
          <a:bodyPr/>
          <a:lstStyle/>
          <a:p>
            <a:pPr>
              <a:defRPr/>
            </a:pPr>
            <a:r>
              <a:rPr lang="en-US" sz="2800"/>
              <a:t>Linearizability/Sequential Consistency: </a:t>
            </a:r>
            <a:br>
              <a:rPr lang="en-US" sz="2800"/>
            </a:br>
            <a:r>
              <a:rPr lang="en-US" sz="2800"/>
              <a:t>Replicated State Machine Protocol</a:t>
            </a:r>
          </a:p>
        </p:txBody>
      </p:sp>
      <p:sp>
        <p:nvSpPr>
          <p:cNvPr id="37893" name="Rectangle 3">
            <a:extLst>
              <a:ext uri="{FF2B5EF4-FFF2-40B4-BE49-F238E27FC236}">
                <a16:creationId xmlns:a16="http://schemas.microsoft.com/office/drawing/2014/main" id="{6ACF8147-F75F-4340-8478-B6A069E364AE}"/>
              </a:ext>
            </a:extLst>
          </p:cNvPr>
          <p:cNvSpPr>
            <a:spLocks noGrp="1" noChangeArrowheads="1"/>
          </p:cNvSpPr>
          <p:nvPr>
            <p:ph type="body" idx="1"/>
          </p:nvPr>
        </p:nvSpPr>
        <p:spPr/>
        <p:txBody>
          <a:bodyPr/>
          <a:lstStyle/>
          <a:p>
            <a:r>
              <a:rPr lang="en-US" altLang="en-US" sz="2000"/>
              <a:t>Need to have an agreed ordering of all the instructions</a:t>
            </a:r>
          </a:p>
          <a:p>
            <a:pPr lvl="1"/>
            <a:r>
              <a:rPr lang="en-US" altLang="en-US" sz="1800"/>
              <a:t>Can be any order, but all replicas must use the same order</a:t>
            </a:r>
          </a:p>
          <a:p>
            <a:pPr lvl="1"/>
            <a:r>
              <a:rPr lang="en-US" altLang="en-US" sz="1800"/>
              <a:t>How?</a:t>
            </a:r>
          </a:p>
          <a:p>
            <a:pPr lvl="1"/>
            <a:r>
              <a:rPr lang="en-US" altLang="en-US" sz="1800"/>
              <a:t>The key issue in replicated state machine – needs fancy protocols to do so (in a fault-tolerant way)</a:t>
            </a:r>
          </a:p>
          <a:p>
            <a:pPr lvl="1"/>
            <a:endParaRPr lang="en-US" altLang="en-US" sz="1800"/>
          </a:p>
          <a:p>
            <a:r>
              <a:rPr lang="en-US" altLang="en-US" sz="2000"/>
              <a:t>In primary-based protocol, the order is chosen by the </a:t>
            </a:r>
            <a:r>
              <a:rPr lang="en-US" altLang="en-US" sz="2000">
                <a:solidFill>
                  <a:schemeClr val="hlink"/>
                </a:solidFill>
              </a:rPr>
              <a:t>unique</a:t>
            </a:r>
            <a:r>
              <a:rPr lang="en-US" altLang="en-US" sz="2000"/>
              <a:t> primary replica</a:t>
            </a:r>
          </a:p>
          <a:p>
            <a:pPr lvl="1"/>
            <a:r>
              <a:rPr lang="en-US" altLang="en-US" sz="1800"/>
              <a:t>The primary replica is a “</a:t>
            </a:r>
            <a:r>
              <a:rPr lang="en-US" altLang="en-US" sz="1800">
                <a:solidFill>
                  <a:schemeClr val="hlink"/>
                </a:solidFill>
              </a:rPr>
              <a:t>serialization point</a:t>
            </a:r>
            <a:r>
              <a:rPr lang="en-US" altLang="en-US" sz="1800"/>
              <a:t>” or “</a:t>
            </a:r>
            <a:r>
              <a:rPr lang="en-US" altLang="en-US" sz="1800">
                <a:solidFill>
                  <a:schemeClr val="hlink"/>
                </a:solidFill>
              </a:rPr>
              <a:t>sequencer</a:t>
            </a:r>
            <a:r>
              <a:rPr lang="en-US" altLang="en-US" sz="1800"/>
              <a:t>”</a:t>
            </a:r>
          </a:p>
          <a:p>
            <a:pPr lvl="1"/>
            <a:endParaRPr lang="en-US" altLang="en-US" sz="1800"/>
          </a:p>
          <a:p>
            <a:r>
              <a:rPr lang="en-US" altLang="en-US" sz="2000"/>
              <a:t>Replicated state machine with n replicas can usually tolerate n/2 replica failures</a:t>
            </a:r>
          </a:p>
          <a:p>
            <a:pPr lvl="1"/>
            <a:r>
              <a:rPr lang="en-US" altLang="en-US" sz="1800"/>
              <a:t>Availability!</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a:extLst>
              <a:ext uri="{FF2B5EF4-FFF2-40B4-BE49-F238E27FC236}">
                <a16:creationId xmlns:a16="http://schemas.microsoft.com/office/drawing/2014/main" id="{3F04349F-042F-4E25-B21C-1D33F9D8860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81690B89-D5F6-4897-ABB6-FBA2272FB632}" type="slidenum">
              <a:rPr lang="zh-CN" altLang="en-US" sz="1400">
                <a:latin typeface="Times New Roman" panose="02020603050405020304" pitchFamily="18" charset="0"/>
              </a:rPr>
              <a:pPr>
                <a:buClrTx/>
                <a:buFontTx/>
                <a:buNone/>
              </a:pPr>
              <a:t>34</a:t>
            </a:fld>
            <a:endParaRPr lang="en-US" altLang="zh-CN" sz="1400">
              <a:latin typeface="Times New Roman" panose="02020603050405020304" pitchFamily="18" charset="0"/>
            </a:endParaRPr>
          </a:p>
        </p:txBody>
      </p:sp>
      <p:sp>
        <p:nvSpPr>
          <p:cNvPr id="38915" name="Footer Placeholder 4">
            <a:extLst>
              <a:ext uri="{FF2B5EF4-FFF2-40B4-BE49-F238E27FC236}">
                <a16:creationId xmlns:a16="http://schemas.microsoft.com/office/drawing/2014/main" id="{86FA25EC-EE06-41E2-9D12-7B8E665B7AB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32546" name="Rectangle 2">
            <a:extLst>
              <a:ext uri="{FF2B5EF4-FFF2-40B4-BE49-F238E27FC236}">
                <a16:creationId xmlns:a16="http://schemas.microsoft.com/office/drawing/2014/main" id="{11382785-4244-4D6D-9663-2DE3E9A7D815}"/>
              </a:ext>
            </a:extLst>
          </p:cNvPr>
          <p:cNvSpPr>
            <a:spLocks noGrp="1" noChangeArrowheads="1"/>
          </p:cNvSpPr>
          <p:nvPr>
            <p:ph type="title"/>
          </p:nvPr>
        </p:nvSpPr>
        <p:spPr/>
        <p:txBody>
          <a:bodyPr/>
          <a:lstStyle/>
          <a:p>
            <a:pPr>
              <a:defRPr/>
            </a:pPr>
            <a:r>
              <a:rPr lang="en-US" sz="2800"/>
              <a:t>Linearizability/Sequential Consistency: </a:t>
            </a:r>
            <a:br>
              <a:rPr lang="en-US" sz="2800"/>
            </a:br>
            <a:r>
              <a:rPr lang="en-US" sz="2800"/>
              <a:t>More Advanced Protocol</a:t>
            </a:r>
          </a:p>
        </p:txBody>
      </p:sp>
      <p:sp>
        <p:nvSpPr>
          <p:cNvPr id="38917" name="Rectangle 3">
            <a:extLst>
              <a:ext uri="{FF2B5EF4-FFF2-40B4-BE49-F238E27FC236}">
                <a16:creationId xmlns:a16="http://schemas.microsoft.com/office/drawing/2014/main" id="{839A20D9-2115-4F8E-BC47-F4644A771D07}"/>
              </a:ext>
            </a:extLst>
          </p:cNvPr>
          <p:cNvSpPr>
            <a:spLocks noGrp="1" noChangeArrowheads="1"/>
          </p:cNvSpPr>
          <p:nvPr>
            <p:ph type="body" idx="1"/>
          </p:nvPr>
        </p:nvSpPr>
        <p:spPr>
          <a:xfrm>
            <a:off x="533400" y="1524000"/>
            <a:ext cx="8001000" cy="4675188"/>
          </a:xfrm>
        </p:spPr>
        <p:txBody>
          <a:bodyPr/>
          <a:lstStyle/>
          <a:p>
            <a:r>
              <a:rPr lang="en-US" altLang="en-US"/>
              <a:t>Primary-based protocol</a:t>
            </a:r>
          </a:p>
          <a:p>
            <a:pPr lvl="1"/>
            <a:r>
              <a:rPr lang="en-US" altLang="en-US"/>
              <a:t>Good performance, bad availability</a:t>
            </a:r>
          </a:p>
          <a:p>
            <a:pPr lvl="1"/>
            <a:endParaRPr lang="en-US" altLang="en-US"/>
          </a:p>
          <a:p>
            <a:r>
              <a:rPr lang="en-US" altLang="en-US"/>
              <a:t>Replicated state machine</a:t>
            </a:r>
          </a:p>
          <a:p>
            <a:pPr lvl="1"/>
            <a:r>
              <a:rPr lang="en-US" altLang="en-US"/>
              <a:t>Bad performance, good availability</a:t>
            </a:r>
          </a:p>
          <a:p>
            <a:pPr lvl="1"/>
            <a:endParaRPr lang="en-US" altLang="en-US"/>
          </a:p>
          <a:p>
            <a:r>
              <a:rPr lang="en-US" altLang="en-US"/>
              <a:t>More advance protocol</a:t>
            </a:r>
          </a:p>
          <a:p>
            <a:pPr lvl="1"/>
            <a:r>
              <a:rPr lang="en-US" altLang="en-US"/>
              <a:t>Have a single primary, but can regenerate the primary if it fails</a:t>
            </a:r>
          </a:p>
          <a:p>
            <a:pPr lvl="1"/>
            <a:r>
              <a:rPr lang="en-US" altLang="en-US"/>
              <a:t>Allow new nodes to dynamically join the replica group</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a:extLst>
              <a:ext uri="{FF2B5EF4-FFF2-40B4-BE49-F238E27FC236}">
                <a16:creationId xmlns:a16="http://schemas.microsoft.com/office/drawing/2014/main" id="{5B7F0E3D-D2FB-48A5-84E9-D4A98CA137B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2EA94C76-A5A6-421B-B4CF-336329ADFB96}" type="slidenum">
              <a:rPr lang="zh-CN" altLang="en-US" sz="1400">
                <a:latin typeface="Times New Roman" panose="02020603050405020304" pitchFamily="18" charset="0"/>
              </a:rPr>
              <a:pPr>
                <a:buClrTx/>
                <a:buFontTx/>
                <a:buNone/>
              </a:pPr>
              <a:t>35</a:t>
            </a:fld>
            <a:endParaRPr lang="en-US" altLang="zh-CN" sz="1400">
              <a:latin typeface="Times New Roman" panose="02020603050405020304" pitchFamily="18" charset="0"/>
            </a:endParaRPr>
          </a:p>
        </p:txBody>
      </p:sp>
      <p:sp>
        <p:nvSpPr>
          <p:cNvPr id="39939" name="Footer Placeholder 4">
            <a:extLst>
              <a:ext uri="{FF2B5EF4-FFF2-40B4-BE49-F238E27FC236}">
                <a16:creationId xmlns:a16="http://schemas.microsoft.com/office/drawing/2014/main" id="{99C71B12-B1E4-4E10-8260-4DDE49C6CF8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28450" name="Rectangle 2">
            <a:extLst>
              <a:ext uri="{FF2B5EF4-FFF2-40B4-BE49-F238E27FC236}">
                <a16:creationId xmlns:a16="http://schemas.microsoft.com/office/drawing/2014/main" id="{42A05020-7FB4-4B18-B4E1-849F4CEDD6D5}"/>
              </a:ext>
            </a:extLst>
          </p:cNvPr>
          <p:cNvSpPr>
            <a:spLocks noGrp="1" noChangeArrowheads="1"/>
          </p:cNvSpPr>
          <p:nvPr>
            <p:ph type="title"/>
          </p:nvPr>
        </p:nvSpPr>
        <p:spPr/>
        <p:txBody>
          <a:bodyPr/>
          <a:lstStyle/>
          <a:p>
            <a:pPr>
              <a:defRPr/>
            </a:pPr>
            <a:r>
              <a:rPr lang="en-US" dirty="0"/>
              <a:t>History Readings (Non-compulsory)</a:t>
            </a:r>
          </a:p>
        </p:txBody>
      </p:sp>
      <p:sp>
        <p:nvSpPr>
          <p:cNvPr id="39941" name="Rectangle 3">
            <a:extLst>
              <a:ext uri="{FF2B5EF4-FFF2-40B4-BE49-F238E27FC236}">
                <a16:creationId xmlns:a16="http://schemas.microsoft.com/office/drawing/2014/main" id="{9D8704D2-C0EF-46CD-A2FA-D61A06270519}"/>
              </a:ext>
            </a:extLst>
          </p:cNvPr>
          <p:cNvSpPr>
            <a:spLocks noGrp="1" noChangeArrowheads="1"/>
          </p:cNvSpPr>
          <p:nvPr>
            <p:ph type="body" idx="1"/>
          </p:nvPr>
        </p:nvSpPr>
        <p:spPr/>
        <p:txBody>
          <a:bodyPr/>
          <a:lstStyle/>
          <a:p>
            <a:r>
              <a:rPr lang="en-US" altLang="en-US" dirty="0"/>
              <a:t>“Implementing fault-tolerant services using the state machine approach: a tutorial”, ACM Computing Surveys, Volume 22 ,  Issue 4  (December 1990).</a:t>
            </a:r>
          </a:p>
          <a:p>
            <a:endParaRPr lang="en-US" alt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id="{07A2C0D5-5C6D-48BE-BE58-E029FC2FAF8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A86D1F2E-2FF3-45F1-AD28-9243DF846017}" type="slidenum">
              <a:rPr lang="zh-CN" altLang="en-US" sz="1400">
                <a:latin typeface="Times New Roman" panose="02020603050405020304" pitchFamily="18" charset="0"/>
              </a:rPr>
              <a:pPr>
                <a:buClrTx/>
                <a:buFontTx/>
                <a:buNone/>
              </a:pPr>
              <a:t>36</a:t>
            </a:fld>
            <a:endParaRPr lang="en-US" altLang="zh-CN" sz="1400">
              <a:latin typeface="Times New Roman" panose="02020603050405020304" pitchFamily="18" charset="0"/>
            </a:endParaRPr>
          </a:p>
        </p:txBody>
      </p:sp>
      <p:sp>
        <p:nvSpPr>
          <p:cNvPr id="40963" name="Footer Placeholder 4">
            <a:extLst>
              <a:ext uri="{FF2B5EF4-FFF2-40B4-BE49-F238E27FC236}">
                <a16:creationId xmlns:a16="http://schemas.microsoft.com/office/drawing/2014/main" id="{23F0B9CC-A8D5-4E56-A4A0-E0F8694C901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18210" name="Rectangle 2">
            <a:extLst>
              <a:ext uri="{FF2B5EF4-FFF2-40B4-BE49-F238E27FC236}">
                <a16:creationId xmlns:a16="http://schemas.microsoft.com/office/drawing/2014/main" id="{3813B2CC-2B61-477D-AFC3-8305F53CB1C8}"/>
              </a:ext>
            </a:extLst>
          </p:cNvPr>
          <p:cNvSpPr>
            <a:spLocks noGrp="1" noChangeArrowheads="1"/>
          </p:cNvSpPr>
          <p:nvPr>
            <p:ph type="title"/>
          </p:nvPr>
        </p:nvSpPr>
        <p:spPr>
          <a:xfrm>
            <a:off x="665163" y="228600"/>
            <a:ext cx="8021637" cy="838200"/>
          </a:xfrm>
        </p:spPr>
        <p:txBody>
          <a:bodyPr/>
          <a:lstStyle/>
          <a:p>
            <a:pPr>
              <a:defRPr/>
            </a:pPr>
            <a:r>
              <a:rPr lang="en-US" sz="2800"/>
              <a:t>Eventual Consistency: The Anti-entropy Protocol</a:t>
            </a:r>
          </a:p>
        </p:txBody>
      </p:sp>
      <p:sp>
        <p:nvSpPr>
          <p:cNvPr id="40965" name="Rectangle 3">
            <a:extLst>
              <a:ext uri="{FF2B5EF4-FFF2-40B4-BE49-F238E27FC236}">
                <a16:creationId xmlns:a16="http://schemas.microsoft.com/office/drawing/2014/main" id="{43CE5EE8-EC14-41A4-9507-C3E627F25FDB}"/>
              </a:ext>
            </a:extLst>
          </p:cNvPr>
          <p:cNvSpPr>
            <a:spLocks noGrp="1" noChangeArrowheads="1"/>
          </p:cNvSpPr>
          <p:nvPr>
            <p:ph type="body" idx="1"/>
          </p:nvPr>
        </p:nvSpPr>
        <p:spPr>
          <a:xfrm>
            <a:off x="457200" y="1066800"/>
            <a:ext cx="8229600" cy="4973638"/>
          </a:xfrm>
        </p:spPr>
        <p:txBody>
          <a:bodyPr/>
          <a:lstStyle/>
          <a:p>
            <a:r>
              <a:rPr lang="en-US" altLang="en-US"/>
              <a:t>System model:</a:t>
            </a:r>
          </a:p>
          <a:p>
            <a:pPr lvl="1"/>
            <a:r>
              <a:rPr lang="en-US" altLang="en-US"/>
              <a:t>Data store fully replicated</a:t>
            </a:r>
          </a:p>
          <a:p>
            <a:pPr lvl="1"/>
            <a:r>
              <a:rPr lang="en-US" altLang="en-US"/>
              <a:t>Each replica may accept reads operations or write operations</a:t>
            </a:r>
          </a:p>
          <a:p>
            <a:pPr lvl="1"/>
            <a:r>
              <a:rPr lang="en-US" altLang="en-US"/>
              <a:t>Writes are re-executed at each replica</a:t>
            </a:r>
          </a:p>
          <a:p>
            <a:pPr lvl="1"/>
            <a:r>
              <a:rPr lang="en-US" altLang="en-US"/>
              <a:t>Writes may be undo or redo</a:t>
            </a:r>
          </a:p>
          <a:p>
            <a:pPr lvl="1"/>
            <a:r>
              <a:rPr lang="en-US" altLang="en-US"/>
              <a:t>Each replica has a write log – log of all writes applied </a:t>
            </a:r>
          </a:p>
          <a:p>
            <a:pPr lvl="1"/>
            <a:r>
              <a:rPr lang="en-US" altLang="en-US"/>
              <a:t>Writes are gossiped from replica to replica</a:t>
            </a:r>
          </a:p>
          <a:p>
            <a:pPr lvl="1"/>
            <a:endParaRPr lang="en-US" altLang="en-US"/>
          </a:p>
          <a:p>
            <a:r>
              <a:rPr lang="en-US" altLang="en-US"/>
              <a:t>Goal: Eventual consistency</a:t>
            </a:r>
          </a:p>
          <a:p>
            <a:pPr lvl="1"/>
            <a:r>
              <a:rPr lang="en-US" altLang="en-US"/>
              <a:t>All replicas see all writes – already ensured by gossiping </a:t>
            </a:r>
          </a:p>
          <a:p>
            <a:pPr lvl="1"/>
            <a:r>
              <a:rPr lang="en-US" altLang="en-US"/>
              <a:t>All replicas apply them in the </a:t>
            </a:r>
            <a:r>
              <a:rPr lang="en-US" altLang="en-US">
                <a:solidFill>
                  <a:schemeClr val="hlink"/>
                </a:solidFill>
              </a:rPr>
              <a:t>same order</a:t>
            </a:r>
            <a:r>
              <a:rPr lang="en-US" altLang="en-US"/>
              <a:t> (the serialization order) – this is the key</a:t>
            </a:r>
          </a:p>
          <a:p>
            <a:pPr lvl="1"/>
            <a:endParaRPr lang="en-US" alt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a:extLst>
              <a:ext uri="{FF2B5EF4-FFF2-40B4-BE49-F238E27FC236}">
                <a16:creationId xmlns:a16="http://schemas.microsoft.com/office/drawing/2014/main" id="{EEF036BF-BA35-4CBF-83FF-64256332199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38DD3228-6D50-48F1-806E-BAF6D6BF3AF1}" type="slidenum">
              <a:rPr lang="zh-CN" altLang="en-US" sz="1400">
                <a:latin typeface="Times New Roman" panose="02020603050405020304" pitchFamily="18" charset="0"/>
              </a:rPr>
              <a:pPr>
                <a:buClrTx/>
                <a:buFontTx/>
                <a:buNone/>
              </a:pPr>
              <a:t>37</a:t>
            </a:fld>
            <a:endParaRPr lang="en-US" altLang="zh-CN" sz="1400">
              <a:latin typeface="Times New Roman" panose="02020603050405020304" pitchFamily="18" charset="0"/>
            </a:endParaRPr>
          </a:p>
        </p:txBody>
      </p:sp>
      <p:sp>
        <p:nvSpPr>
          <p:cNvPr id="41987" name="Footer Placeholder 4">
            <a:extLst>
              <a:ext uri="{FF2B5EF4-FFF2-40B4-BE49-F238E27FC236}">
                <a16:creationId xmlns:a16="http://schemas.microsoft.com/office/drawing/2014/main" id="{E07C824B-3915-48EE-8E3B-17D8B14D8C2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19234" name="Rectangle 2">
            <a:extLst>
              <a:ext uri="{FF2B5EF4-FFF2-40B4-BE49-F238E27FC236}">
                <a16:creationId xmlns:a16="http://schemas.microsoft.com/office/drawing/2014/main" id="{2B1F15A2-22B9-4C79-B38A-992C6196E063}"/>
              </a:ext>
            </a:extLst>
          </p:cNvPr>
          <p:cNvSpPr>
            <a:spLocks noGrp="1" noChangeArrowheads="1"/>
          </p:cNvSpPr>
          <p:nvPr>
            <p:ph type="title"/>
          </p:nvPr>
        </p:nvSpPr>
        <p:spPr>
          <a:xfrm>
            <a:off x="706438" y="228600"/>
            <a:ext cx="7772400" cy="838200"/>
          </a:xfrm>
        </p:spPr>
        <p:txBody>
          <a:bodyPr/>
          <a:lstStyle/>
          <a:p>
            <a:pPr>
              <a:defRPr/>
            </a:pPr>
            <a:r>
              <a:rPr lang="en-US"/>
              <a:t>Generating a Total Order Among Writes</a:t>
            </a:r>
          </a:p>
        </p:txBody>
      </p:sp>
      <p:sp>
        <p:nvSpPr>
          <p:cNvPr id="41989" name="Rectangle 3">
            <a:extLst>
              <a:ext uri="{FF2B5EF4-FFF2-40B4-BE49-F238E27FC236}">
                <a16:creationId xmlns:a16="http://schemas.microsoft.com/office/drawing/2014/main" id="{14026BCF-85B2-4AEF-B515-4931EC88AE18}"/>
              </a:ext>
            </a:extLst>
          </p:cNvPr>
          <p:cNvSpPr>
            <a:spLocks noGrp="1" noChangeArrowheads="1"/>
          </p:cNvSpPr>
          <p:nvPr>
            <p:ph type="body" idx="1"/>
          </p:nvPr>
        </p:nvSpPr>
        <p:spPr>
          <a:xfrm>
            <a:off x="685800" y="1066800"/>
            <a:ext cx="7772400" cy="4973638"/>
          </a:xfrm>
        </p:spPr>
        <p:txBody>
          <a:bodyPr/>
          <a:lstStyle/>
          <a:p>
            <a:r>
              <a:rPr lang="en-US" altLang="en-US"/>
              <a:t>If no restriction on the serialization order</a:t>
            </a:r>
          </a:p>
          <a:p>
            <a:pPr lvl="1"/>
            <a:r>
              <a:rPr lang="en-US" altLang="en-US"/>
              <a:t>Trivial (how?)</a:t>
            </a:r>
          </a:p>
          <a:p>
            <a:pPr lvl="1"/>
            <a:endParaRPr lang="en-US" altLang="en-US"/>
          </a:p>
          <a:p>
            <a:r>
              <a:rPr lang="en-US" altLang="en-US"/>
              <a:t>Sometime the serialization order needs to preserve happened-before relation among writes</a:t>
            </a:r>
          </a:p>
          <a:p>
            <a:pPr lvl="1"/>
            <a:r>
              <a:rPr lang="en-US" altLang="en-US"/>
              <a:t>W1 creates a file and W2 deletes the file, then W1 should be ordered before W2 (what if we swap them?)</a:t>
            </a:r>
          </a:p>
          <a:p>
            <a:pPr lvl="1"/>
            <a:r>
              <a:rPr lang="en-US" altLang="en-US"/>
              <a:t>Order writes according to logical clocks</a:t>
            </a:r>
          </a:p>
          <a:p>
            <a:pPr lvl="1">
              <a:buFont typeface="Wingdings" panose="05000000000000000000" pitchFamily="2" charset="2"/>
              <a:buNone/>
            </a:pPr>
            <a:endParaRPr lang="en-US" altLang="en-US"/>
          </a:p>
          <a:p>
            <a:pPr lvl="1"/>
            <a:endParaRPr lang="en-US" altLang="en-US"/>
          </a:p>
          <a:p>
            <a:endParaRPr lang="en-US" alt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67F001BD-69FE-440F-9E74-07857757F5C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4DDBFF0A-D959-450F-964F-E14ABA4B456F}" type="slidenum">
              <a:rPr lang="zh-CN" altLang="en-US" sz="1400">
                <a:latin typeface="Times New Roman" panose="02020603050405020304" pitchFamily="18" charset="0"/>
              </a:rPr>
              <a:pPr>
                <a:buClrTx/>
                <a:buFontTx/>
                <a:buNone/>
              </a:pPr>
              <a:t>38</a:t>
            </a:fld>
            <a:endParaRPr lang="en-US" altLang="zh-CN" sz="1400">
              <a:latin typeface="Times New Roman" panose="02020603050405020304" pitchFamily="18" charset="0"/>
            </a:endParaRPr>
          </a:p>
        </p:txBody>
      </p:sp>
      <p:sp>
        <p:nvSpPr>
          <p:cNvPr id="43011" name="Footer Placeholder 4">
            <a:extLst>
              <a:ext uri="{FF2B5EF4-FFF2-40B4-BE49-F238E27FC236}">
                <a16:creationId xmlns:a16="http://schemas.microsoft.com/office/drawing/2014/main" id="{79E7A265-7056-4301-92B8-93F46C389BD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33570" name="Rectangle 2">
            <a:extLst>
              <a:ext uri="{FF2B5EF4-FFF2-40B4-BE49-F238E27FC236}">
                <a16:creationId xmlns:a16="http://schemas.microsoft.com/office/drawing/2014/main" id="{EC3FD39D-61D1-462A-BAE0-77CE00DA3F1F}"/>
              </a:ext>
            </a:extLst>
          </p:cNvPr>
          <p:cNvSpPr>
            <a:spLocks noGrp="1" noChangeArrowheads="1"/>
          </p:cNvSpPr>
          <p:nvPr>
            <p:ph type="title"/>
          </p:nvPr>
        </p:nvSpPr>
        <p:spPr>
          <a:xfrm>
            <a:off x="706438" y="152400"/>
            <a:ext cx="7772400" cy="838200"/>
          </a:xfrm>
        </p:spPr>
        <p:txBody>
          <a:bodyPr/>
          <a:lstStyle/>
          <a:p>
            <a:pPr>
              <a:defRPr/>
            </a:pPr>
            <a:r>
              <a:rPr lang="en-US"/>
              <a:t>Example</a:t>
            </a:r>
          </a:p>
        </p:txBody>
      </p:sp>
      <p:sp>
        <p:nvSpPr>
          <p:cNvPr id="43013" name="Rectangle 3">
            <a:extLst>
              <a:ext uri="{FF2B5EF4-FFF2-40B4-BE49-F238E27FC236}">
                <a16:creationId xmlns:a16="http://schemas.microsoft.com/office/drawing/2014/main" id="{CB3A511B-DFC8-4887-867D-10A06F1FEBA3}"/>
              </a:ext>
            </a:extLst>
          </p:cNvPr>
          <p:cNvSpPr>
            <a:spLocks noGrp="1" noChangeArrowheads="1"/>
          </p:cNvSpPr>
          <p:nvPr>
            <p:ph type="body" idx="1"/>
          </p:nvPr>
        </p:nvSpPr>
        <p:spPr>
          <a:xfrm>
            <a:off x="685800" y="5562600"/>
            <a:ext cx="7772400" cy="477838"/>
          </a:xfrm>
        </p:spPr>
        <p:txBody>
          <a:bodyPr/>
          <a:lstStyle/>
          <a:p>
            <a:r>
              <a:rPr lang="en-US" altLang="en-US"/>
              <a:t>What if logical clock values tie?</a:t>
            </a:r>
          </a:p>
        </p:txBody>
      </p:sp>
      <p:sp>
        <p:nvSpPr>
          <p:cNvPr id="43014" name="Rectangle 6">
            <a:extLst>
              <a:ext uri="{FF2B5EF4-FFF2-40B4-BE49-F238E27FC236}">
                <a16:creationId xmlns:a16="http://schemas.microsoft.com/office/drawing/2014/main" id="{60326533-4CF0-4802-8544-4EE9C0FFA6A4}"/>
              </a:ext>
            </a:extLst>
          </p:cNvPr>
          <p:cNvSpPr>
            <a:spLocks noChangeArrowheads="1"/>
          </p:cNvSpPr>
          <p:nvPr/>
        </p:nvSpPr>
        <p:spPr bwMode="auto">
          <a:xfrm>
            <a:off x="609600" y="2398713"/>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2)</a:t>
            </a:r>
          </a:p>
        </p:txBody>
      </p:sp>
      <p:sp>
        <p:nvSpPr>
          <p:cNvPr id="43015" name="Rectangle 7">
            <a:extLst>
              <a:ext uri="{FF2B5EF4-FFF2-40B4-BE49-F238E27FC236}">
                <a16:creationId xmlns:a16="http://schemas.microsoft.com/office/drawing/2014/main" id="{CAC79D61-A643-44CC-89CF-E0BEAF717134}"/>
              </a:ext>
            </a:extLst>
          </p:cNvPr>
          <p:cNvSpPr>
            <a:spLocks noChangeArrowheads="1"/>
          </p:cNvSpPr>
          <p:nvPr/>
        </p:nvSpPr>
        <p:spPr bwMode="auto">
          <a:xfrm>
            <a:off x="609600" y="2779713"/>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8)</a:t>
            </a:r>
          </a:p>
        </p:txBody>
      </p:sp>
      <p:sp>
        <p:nvSpPr>
          <p:cNvPr id="43016" name="Rectangle 8">
            <a:extLst>
              <a:ext uri="{FF2B5EF4-FFF2-40B4-BE49-F238E27FC236}">
                <a16:creationId xmlns:a16="http://schemas.microsoft.com/office/drawing/2014/main" id="{3AC552D7-55BD-43A6-B653-E9DBDDAB4408}"/>
              </a:ext>
            </a:extLst>
          </p:cNvPr>
          <p:cNvSpPr>
            <a:spLocks noChangeArrowheads="1"/>
          </p:cNvSpPr>
          <p:nvPr/>
        </p:nvSpPr>
        <p:spPr bwMode="auto">
          <a:xfrm>
            <a:off x="2438400" y="2398713"/>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3)</a:t>
            </a:r>
          </a:p>
        </p:txBody>
      </p:sp>
      <p:sp>
        <p:nvSpPr>
          <p:cNvPr id="43017" name="Rectangle 9">
            <a:extLst>
              <a:ext uri="{FF2B5EF4-FFF2-40B4-BE49-F238E27FC236}">
                <a16:creationId xmlns:a16="http://schemas.microsoft.com/office/drawing/2014/main" id="{37358542-BB31-4800-BEF3-257E6AC1C7C2}"/>
              </a:ext>
            </a:extLst>
          </p:cNvPr>
          <p:cNvSpPr>
            <a:spLocks noChangeArrowheads="1"/>
          </p:cNvSpPr>
          <p:nvPr/>
        </p:nvSpPr>
        <p:spPr bwMode="auto">
          <a:xfrm>
            <a:off x="2438400" y="2779713"/>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4)</a:t>
            </a:r>
          </a:p>
        </p:txBody>
      </p:sp>
      <p:sp>
        <p:nvSpPr>
          <p:cNvPr id="43018" name="Rectangle 10">
            <a:extLst>
              <a:ext uri="{FF2B5EF4-FFF2-40B4-BE49-F238E27FC236}">
                <a16:creationId xmlns:a16="http://schemas.microsoft.com/office/drawing/2014/main" id="{9F6D7CE7-AF3E-4AE2-844A-0DAA04076B08}"/>
              </a:ext>
            </a:extLst>
          </p:cNvPr>
          <p:cNvSpPr>
            <a:spLocks noChangeArrowheads="1"/>
          </p:cNvSpPr>
          <p:nvPr/>
        </p:nvSpPr>
        <p:spPr bwMode="auto">
          <a:xfrm>
            <a:off x="2438400" y="3160713"/>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6)</a:t>
            </a:r>
          </a:p>
        </p:txBody>
      </p:sp>
      <p:sp>
        <p:nvSpPr>
          <p:cNvPr id="43019" name="Text Box 11">
            <a:extLst>
              <a:ext uri="{FF2B5EF4-FFF2-40B4-BE49-F238E27FC236}">
                <a16:creationId xmlns:a16="http://schemas.microsoft.com/office/drawing/2014/main" id="{F5BA4F6D-6246-4608-9312-A5F511A6C265}"/>
              </a:ext>
            </a:extLst>
          </p:cNvPr>
          <p:cNvSpPr txBox="1">
            <a:spLocks noChangeArrowheads="1"/>
          </p:cNvSpPr>
          <p:nvPr/>
        </p:nvSpPr>
        <p:spPr bwMode="auto">
          <a:xfrm>
            <a:off x="533400" y="1636713"/>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tx2"/>
                </a:solidFill>
              </a:rPr>
              <a:t>Replica A’s write log</a:t>
            </a:r>
          </a:p>
        </p:txBody>
      </p:sp>
      <p:sp>
        <p:nvSpPr>
          <p:cNvPr id="43020" name="Text Box 12">
            <a:extLst>
              <a:ext uri="{FF2B5EF4-FFF2-40B4-BE49-F238E27FC236}">
                <a16:creationId xmlns:a16="http://schemas.microsoft.com/office/drawing/2014/main" id="{4ACFCB64-4868-4F39-AE6E-033B9246BC8A}"/>
              </a:ext>
            </a:extLst>
          </p:cNvPr>
          <p:cNvSpPr txBox="1">
            <a:spLocks noChangeArrowheads="1"/>
          </p:cNvSpPr>
          <p:nvPr/>
        </p:nvSpPr>
        <p:spPr bwMode="auto">
          <a:xfrm>
            <a:off x="2286000" y="1636713"/>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tx2"/>
                </a:solidFill>
              </a:rPr>
              <a:t>Replica B’s write log</a:t>
            </a:r>
          </a:p>
        </p:txBody>
      </p:sp>
      <p:sp>
        <p:nvSpPr>
          <p:cNvPr id="43021" name="Rectangle 13">
            <a:extLst>
              <a:ext uri="{FF2B5EF4-FFF2-40B4-BE49-F238E27FC236}">
                <a16:creationId xmlns:a16="http://schemas.microsoft.com/office/drawing/2014/main" id="{95AE67F6-66DE-48D6-BBDF-CF6BE2C422B1}"/>
              </a:ext>
            </a:extLst>
          </p:cNvPr>
          <p:cNvSpPr>
            <a:spLocks noChangeArrowheads="1"/>
          </p:cNvSpPr>
          <p:nvPr/>
        </p:nvSpPr>
        <p:spPr bwMode="auto">
          <a:xfrm>
            <a:off x="6934200" y="2398713"/>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2)</a:t>
            </a:r>
          </a:p>
        </p:txBody>
      </p:sp>
      <p:sp>
        <p:nvSpPr>
          <p:cNvPr id="43022" name="Rectangle 14">
            <a:extLst>
              <a:ext uri="{FF2B5EF4-FFF2-40B4-BE49-F238E27FC236}">
                <a16:creationId xmlns:a16="http://schemas.microsoft.com/office/drawing/2014/main" id="{CB013FAF-C694-49DC-AA7E-77AF4CC2D419}"/>
              </a:ext>
            </a:extLst>
          </p:cNvPr>
          <p:cNvSpPr>
            <a:spLocks noChangeArrowheads="1"/>
          </p:cNvSpPr>
          <p:nvPr/>
        </p:nvSpPr>
        <p:spPr bwMode="auto">
          <a:xfrm>
            <a:off x="6934200" y="2779713"/>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3)</a:t>
            </a:r>
          </a:p>
        </p:txBody>
      </p:sp>
      <p:sp>
        <p:nvSpPr>
          <p:cNvPr id="43023" name="Rectangle 15">
            <a:extLst>
              <a:ext uri="{FF2B5EF4-FFF2-40B4-BE49-F238E27FC236}">
                <a16:creationId xmlns:a16="http://schemas.microsoft.com/office/drawing/2014/main" id="{3200A9A4-9B6F-40F9-9D5C-B15B5D253D6C}"/>
              </a:ext>
            </a:extLst>
          </p:cNvPr>
          <p:cNvSpPr>
            <a:spLocks noChangeArrowheads="1"/>
          </p:cNvSpPr>
          <p:nvPr/>
        </p:nvSpPr>
        <p:spPr bwMode="auto">
          <a:xfrm>
            <a:off x="6934200" y="3160713"/>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4)</a:t>
            </a:r>
          </a:p>
        </p:txBody>
      </p:sp>
      <p:sp>
        <p:nvSpPr>
          <p:cNvPr id="43024" name="Text Box 16">
            <a:extLst>
              <a:ext uri="{FF2B5EF4-FFF2-40B4-BE49-F238E27FC236}">
                <a16:creationId xmlns:a16="http://schemas.microsoft.com/office/drawing/2014/main" id="{AF2EC5F2-B082-4FF3-8146-3D5575A6BE1A}"/>
              </a:ext>
            </a:extLst>
          </p:cNvPr>
          <p:cNvSpPr txBox="1">
            <a:spLocks noChangeArrowheads="1"/>
          </p:cNvSpPr>
          <p:nvPr/>
        </p:nvSpPr>
        <p:spPr bwMode="auto">
          <a:xfrm>
            <a:off x="6781800" y="1636713"/>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tx2"/>
                </a:solidFill>
              </a:rPr>
              <a:t>Replica B’s write log</a:t>
            </a:r>
          </a:p>
        </p:txBody>
      </p:sp>
      <p:sp>
        <p:nvSpPr>
          <p:cNvPr id="43025" name="Rectangle 17">
            <a:extLst>
              <a:ext uri="{FF2B5EF4-FFF2-40B4-BE49-F238E27FC236}">
                <a16:creationId xmlns:a16="http://schemas.microsoft.com/office/drawing/2014/main" id="{91369D36-1FEA-427C-8415-C7F57F47788F}"/>
              </a:ext>
            </a:extLst>
          </p:cNvPr>
          <p:cNvSpPr>
            <a:spLocks noChangeArrowheads="1"/>
          </p:cNvSpPr>
          <p:nvPr/>
        </p:nvSpPr>
        <p:spPr bwMode="auto">
          <a:xfrm>
            <a:off x="6934200" y="3541713"/>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6)</a:t>
            </a:r>
          </a:p>
        </p:txBody>
      </p:sp>
      <p:sp>
        <p:nvSpPr>
          <p:cNvPr id="43026" name="Rectangle 18">
            <a:extLst>
              <a:ext uri="{FF2B5EF4-FFF2-40B4-BE49-F238E27FC236}">
                <a16:creationId xmlns:a16="http://schemas.microsoft.com/office/drawing/2014/main" id="{6129E576-6D78-41C2-B165-C910FE006B97}"/>
              </a:ext>
            </a:extLst>
          </p:cNvPr>
          <p:cNvSpPr>
            <a:spLocks noChangeArrowheads="1"/>
          </p:cNvSpPr>
          <p:nvPr/>
        </p:nvSpPr>
        <p:spPr bwMode="auto">
          <a:xfrm>
            <a:off x="6934200" y="3922713"/>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8)</a:t>
            </a:r>
          </a:p>
        </p:txBody>
      </p:sp>
      <p:sp>
        <p:nvSpPr>
          <p:cNvPr id="43027" name="Rectangle 20">
            <a:extLst>
              <a:ext uri="{FF2B5EF4-FFF2-40B4-BE49-F238E27FC236}">
                <a16:creationId xmlns:a16="http://schemas.microsoft.com/office/drawing/2014/main" id="{75DE4B5F-8356-4F19-8687-A7886E4A8822}"/>
              </a:ext>
            </a:extLst>
          </p:cNvPr>
          <p:cNvSpPr>
            <a:spLocks noChangeArrowheads="1"/>
          </p:cNvSpPr>
          <p:nvPr/>
        </p:nvSpPr>
        <p:spPr bwMode="auto">
          <a:xfrm>
            <a:off x="5334000" y="2398713"/>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2)</a:t>
            </a:r>
          </a:p>
        </p:txBody>
      </p:sp>
      <p:sp>
        <p:nvSpPr>
          <p:cNvPr id="43028" name="Rectangle 21">
            <a:extLst>
              <a:ext uri="{FF2B5EF4-FFF2-40B4-BE49-F238E27FC236}">
                <a16:creationId xmlns:a16="http://schemas.microsoft.com/office/drawing/2014/main" id="{CECD60EC-23E0-44C2-A62E-B4A24C544724}"/>
              </a:ext>
            </a:extLst>
          </p:cNvPr>
          <p:cNvSpPr>
            <a:spLocks noChangeArrowheads="1"/>
          </p:cNvSpPr>
          <p:nvPr/>
        </p:nvSpPr>
        <p:spPr bwMode="auto">
          <a:xfrm>
            <a:off x="5334000" y="2779713"/>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3)</a:t>
            </a:r>
          </a:p>
        </p:txBody>
      </p:sp>
      <p:sp>
        <p:nvSpPr>
          <p:cNvPr id="43029" name="Rectangle 22">
            <a:extLst>
              <a:ext uri="{FF2B5EF4-FFF2-40B4-BE49-F238E27FC236}">
                <a16:creationId xmlns:a16="http://schemas.microsoft.com/office/drawing/2014/main" id="{5617DF4B-3A37-4C59-8DEE-61052E732731}"/>
              </a:ext>
            </a:extLst>
          </p:cNvPr>
          <p:cNvSpPr>
            <a:spLocks noChangeArrowheads="1"/>
          </p:cNvSpPr>
          <p:nvPr/>
        </p:nvSpPr>
        <p:spPr bwMode="auto">
          <a:xfrm>
            <a:off x="5334000" y="3160713"/>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4)</a:t>
            </a:r>
          </a:p>
        </p:txBody>
      </p:sp>
      <p:sp>
        <p:nvSpPr>
          <p:cNvPr id="43030" name="Text Box 23">
            <a:extLst>
              <a:ext uri="{FF2B5EF4-FFF2-40B4-BE49-F238E27FC236}">
                <a16:creationId xmlns:a16="http://schemas.microsoft.com/office/drawing/2014/main" id="{056FF9A0-1C47-466C-A774-973F266C2CE6}"/>
              </a:ext>
            </a:extLst>
          </p:cNvPr>
          <p:cNvSpPr txBox="1">
            <a:spLocks noChangeArrowheads="1"/>
          </p:cNvSpPr>
          <p:nvPr/>
        </p:nvSpPr>
        <p:spPr bwMode="auto">
          <a:xfrm>
            <a:off x="5181600" y="1636713"/>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tx2"/>
                </a:solidFill>
              </a:rPr>
              <a:t>Replica A’s write log</a:t>
            </a:r>
          </a:p>
        </p:txBody>
      </p:sp>
      <p:sp>
        <p:nvSpPr>
          <p:cNvPr id="43031" name="Rectangle 24">
            <a:extLst>
              <a:ext uri="{FF2B5EF4-FFF2-40B4-BE49-F238E27FC236}">
                <a16:creationId xmlns:a16="http://schemas.microsoft.com/office/drawing/2014/main" id="{F9FF9D6F-24BC-4B58-AF1F-00FB124CD16D}"/>
              </a:ext>
            </a:extLst>
          </p:cNvPr>
          <p:cNvSpPr>
            <a:spLocks noChangeArrowheads="1"/>
          </p:cNvSpPr>
          <p:nvPr/>
        </p:nvSpPr>
        <p:spPr bwMode="auto">
          <a:xfrm>
            <a:off x="5334000" y="3541713"/>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6)</a:t>
            </a:r>
          </a:p>
        </p:txBody>
      </p:sp>
      <p:sp>
        <p:nvSpPr>
          <p:cNvPr id="43032" name="Rectangle 25">
            <a:extLst>
              <a:ext uri="{FF2B5EF4-FFF2-40B4-BE49-F238E27FC236}">
                <a16:creationId xmlns:a16="http://schemas.microsoft.com/office/drawing/2014/main" id="{1F1DF385-EFA1-475B-B565-BEC5D0945BC0}"/>
              </a:ext>
            </a:extLst>
          </p:cNvPr>
          <p:cNvSpPr>
            <a:spLocks noChangeArrowheads="1"/>
          </p:cNvSpPr>
          <p:nvPr/>
        </p:nvSpPr>
        <p:spPr bwMode="auto">
          <a:xfrm>
            <a:off x="5334000" y="3922713"/>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8)</a:t>
            </a:r>
          </a:p>
        </p:txBody>
      </p:sp>
      <p:sp>
        <p:nvSpPr>
          <p:cNvPr id="43033" name="Text Box 27">
            <a:extLst>
              <a:ext uri="{FF2B5EF4-FFF2-40B4-BE49-F238E27FC236}">
                <a16:creationId xmlns:a16="http://schemas.microsoft.com/office/drawing/2014/main" id="{E9AC0EB2-E1B5-48F3-9B0C-374E11585B03}"/>
              </a:ext>
            </a:extLst>
          </p:cNvPr>
          <p:cNvSpPr txBox="1">
            <a:spLocks noChangeArrowheads="1"/>
          </p:cNvSpPr>
          <p:nvPr/>
        </p:nvSpPr>
        <p:spPr bwMode="auto">
          <a:xfrm>
            <a:off x="990600" y="990600"/>
            <a:ext cx="252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Before Gossiping</a:t>
            </a:r>
          </a:p>
        </p:txBody>
      </p:sp>
      <p:sp>
        <p:nvSpPr>
          <p:cNvPr id="43034" name="Text Box 28">
            <a:extLst>
              <a:ext uri="{FF2B5EF4-FFF2-40B4-BE49-F238E27FC236}">
                <a16:creationId xmlns:a16="http://schemas.microsoft.com/office/drawing/2014/main" id="{5260BA4A-C125-4243-B6CB-2CA5F0229B8D}"/>
              </a:ext>
            </a:extLst>
          </p:cNvPr>
          <p:cNvSpPr txBox="1">
            <a:spLocks noChangeArrowheads="1"/>
          </p:cNvSpPr>
          <p:nvPr/>
        </p:nvSpPr>
        <p:spPr bwMode="auto">
          <a:xfrm>
            <a:off x="5638800" y="990600"/>
            <a:ext cx="2268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After Gossiping</a:t>
            </a:r>
          </a:p>
        </p:txBody>
      </p:sp>
      <p:sp>
        <p:nvSpPr>
          <p:cNvPr id="43035" name="AutoShape 29">
            <a:extLst>
              <a:ext uri="{FF2B5EF4-FFF2-40B4-BE49-F238E27FC236}">
                <a16:creationId xmlns:a16="http://schemas.microsoft.com/office/drawing/2014/main" id="{78EC83A0-CF82-47B4-9B64-6339B3F9467F}"/>
              </a:ext>
            </a:extLst>
          </p:cNvPr>
          <p:cNvSpPr>
            <a:spLocks noChangeArrowheads="1"/>
          </p:cNvSpPr>
          <p:nvPr/>
        </p:nvSpPr>
        <p:spPr bwMode="auto">
          <a:xfrm>
            <a:off x="3810000" y="2209800"/>
            <a:ext cx="1219200" cy="1066800"/>
          </a:xfrm>
          <a:prstGeom prst="rightArrow">
            <a:avLst>
              <a:gd name="adj1" fmla="val 50000"/>
              <a:gd name="adj2" fmla="val 2857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43036" name="Text Box 30">
            <a:extLst>
              <a:ext uri="{FF2B5EF4-FFF2-40B4-BE49-F238E27FC236}">
                <a16:creationId xmlns:a16="http://schemas.microsoft.com/office/drawing/2014/main" id="{82F4033D-85EE-4040-85C8-F296766E1B8D}"/>
              </a:ext>
            </a:extLst>
          </p:cNvPr>
          <p:cNvSpPr txBox="1">
            <a:spLocks noChangeArrowheads="1"/>
          </p:cNvSpPr>
          <p:nvPr/>
        </p:nvSpPr>
        <p:spPr bwMode="auto">
          <a:xfrm>
            <a:off x="5334000" y="4495800"/>
            <a:ext cx="3063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solidFill>
                  <a:schemeClr val="hlink"/>
                </a:solidFill>
              </a:rPr>
              <a:t>writes ordered by logical clock values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a:extLst>
              <a:ext uri="{FF2B5EF4-FFF2-40B4-BE49-F238E27FC236}">
                <a16:creationId xmlns:a16="http://schemas.microsoft.com/office/drawing/2014/main" id="{60D8D43D-4EF7-4E4B-A7B6-71AB67D4142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25DA396F-999B-486B-9111-AFB85BFFD340}" type="slidenum">
              <a:rPr lang="zh-CN" altLang="en-US" sz="1400">
                <a:latin typeface="Times New Roman" panose="02020603050405020304" pitchFamily="18" charset="0"/>
              </a:rPr>
              <a:pPr>
                <a:buClrTx/>
                <a:buFontTx/>
                <a:buNone/>
              </a:pPr>
              <a:t>39</a:t>
            </a:fld>
            <a:endParaRPr lang="en-US" altLang="zh-CN" sz="1400">
              <a:latin typeface="Times New Roman" panose="02020603050405020304" pitchFamily="18" charset="0"/>
            </a:endParaRPr>
          </a:p>
        </p:txBody>
      </p:sp>
      <p:sp>
        <p:nvSpPr>
          <p:cNvPr id="44035" name="Footer Placeholder 4">
            <a:extLst>
              <a:ext uri="{FF2B5EF4-FFF2-40B4-BE49-F238E27FC236}">
                <a16:creationId xmlns:a16="http://schemas.microsoft.com/office/drawing/2014/main" id="{CFB1CE22-07CE-4E78-86BF-73F09505370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20258" name="Rectangle 2">
            <a:extLst>
              <a:ext uri="{FF2B5EF4-FFF2-40B4-BE49-F238E27FC236}">
                <a16:creationId xmlns:a16="http://schemas.microsoft.com/office/drawing/2014/main" id="{02B866B9-0098-4F58-8C15-D8458FA97C63}"/>
              </a:ext>
            </a:extLst>
          </p:cNvPr>
          <p:cNvSpPr>
            <a:spLocks noGrp="1" noChangeArrowheads="1"/>
          </p:cNvSpPr>
          <p:nvPr>
            <p:ph type="title"/>
          </p:nvPr>
        </p:nvSpPr>
        <p:spPr>
          <a:xfrm>
            <a:off x="706438" y="304800"/>
            <a:ext cx="7772400" cy="838200"/>
          </a:xfrm>
        </p:spPr>
        <p:txBody>
          <a:bodyPr/>
          <a:lstStyle/>
          <a:p>
            <a:pPr>
              <a:defRPr/>
            </a:pPr>
            <a:r>
              <a:rPr lang="en-US"/>
              <a:t>Committed vs. Tentative Writes</a:t>
            </a:r>
          </a:p>
        </p:txBody>
      </p:sp>
      <p:sp>
        <p:nvSpPr>
          <p:cNvPr id="44037" name="Rectangle 3">
            <a:extLst>
              <a:ext uri="{FF2B5EF4-FFF2-40B4-BE49-F238E27FC236}">
                <a16:creationId xmlns:a16="http://schemas.microsoft.com/office/drawing/2014/main" id="{409C2568-17D6-4930-9DDA-A82DDF760C3A}"/>
              </a:ext>
            </a:extLst>
          </p:cNvPr>
          <p:cNvSpPr>
            <a:spLocks noGrp="1" noChangeArrowheads="1"/>
          </p:cNvSpPr>
          <p:nvPr>
            <p:ph type="body" idx="1"/>
          </p:nvPr>
        </p:nvSpPr>
        <p:spPr>
          <a:xfrm>
            <a:off x="381000" y="1219200"/>
            <a:ext cx="8229600" cy="4821238"/>
          </a:xfrm>
        </p:spPr>
        <p:txBody>
          <a:bodyPr/>
          <a:lstStyle/>
          <a:p>
            <a:r>
              <a:rPr lang="en-US" altLang="en-US" sz="2000"/>
              <a:t>With eventual consistency, sometimes a user wants to know whether the effect of a write has been finalized</a:t>
            </a:r>
          </a:p>
          <a:p>
            <a:pPr lvl="1"/>
            <a:r>
              <a:rPr lang="en-US" altLang="en-US" sz="1800"/>
              <a:t>Example: Imagine that writes are bookings to airline tickets</a:t>
            </a:r>
          </a:p>
          <a:p>
            <a:pPr lvl="1"/>
            <a:endParaRPr lang="en-US" altLang="en-US" sz="1800"/>
          </a:p>
          <a:p>
            <a:r>
              <a:rPr lang="en-US" altLang="en-US" sz="2000"/>
              <a:t>Committed write: Its position in the write log will never change again</a:t>
            </a:r>
          </a:p>
          <a:p>
            <a:pPr lvl="1"/>
            <a:r>
              <a:rPr lang="en-US" altLang="en-US" sz="1800"/>
              <a:t>Its effect is guaranteed – if the write returns OK, you will get the ticket</a:t>
            </a:r>
          </a:p>
          <a:p>
            <a:pPr lvl="1"/>
            <a:endParaRPr lang="en-US" altLang="en-US" sz="1800"/>
          </a:p>
          <a:p>
            <a:r>
              <a:rPr lang="en-US" altLang="en-US" sz="2000"/>
              <a:t>Tentative write: Its final position is still to be determined</a:t>
            </a:r>
          </a:p>
          <a:p>
            <a:pPr lvl="1"/>
            <a:r>
              <a:rPr lang="en-US" altLang="en-US" sz="1800"/>
              <a:t>Its effect may change</a:t>
            </a:r>
          </a:p>
          <a:p>
            <a:endParaRPr lang="en-US" altLang="en-US" sz="20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a:extLst>
              <a:ext uri="{FF2B5EF4-FFF2-40B4-BE49-F238E27FC236}">
                <a16:creationId xmlns:a16="http://schemas.microsoft.com/office/drawing/2014/main" id="{4E6370A8-BCCE-4AD1-A7BC-DB16BEE3C63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6BF2CB06-E2B5-46CA-8F1B-7D07A5D28221}" type="slidenum">
              <a:rPr lang="zh-CN" altLang="en-US" sz="1400">
                <a:latin typeface="Times New Roman" panose="02020603050405020304" pitchFamily="18" charset="0"/>
              </a:rPr>
              <a:pPr>
                <a:buClrTx/>
                <a:buFontTx/>
                <a:buNone/>
              </a:pPr>
              <a:t>4</a:t>
            </a:fld>
            <a:endParaRPr lang="en-US" altLang="zh-CN" sz="1400">
              <a:latin typeface="Times New Roman" panose="02020603050405020304" pitchFamily="18" charset="0"/>
            </a:endParaRPr>
          </a:p>
        </p:txBody>
      </p:sp>
      <p:sp>
        <p:nvSpPr>
          <p:cNvPr id="5123" name="Footer Placeholder 4">
            <a:extLst>
              <a:ext uri="{FF2B5EF4-FFF2-40B4-BE49-F238E27FC236}">
                <a16:creationId xmlns:a16="http://schemas.microsoft.com/office/drawing/2014/main" id="{996F2B28-646B-418D-BABF-828C49BB797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057794" name="Rectangle 2">
            <a:extLst>
              <a:ext uri="{FF2B5EF4-FFF2-40B4-BE49-F238E27FC236}">
                <a16:creationId xmlns:a16="http://schemas.microsoft.com/office/drawing/2014/main" id="{E15D21D6-0EB2-49C3-AFF0-8C82842496D7}"/>
              </a:ext>
            </a:extLst>
          </p:cNvPr>
          <p:cNvSpPr>
            <a:spLocks noGrp="1" noChangeArrowheads="1"/>
          </p:cNvSpPr>
          <p:nvPr>
            <p:ph type="title"/>
          </p:nvPr>
        </p:nvSpPr>
        <p:spPr/>
        <p:txBody>
          <a:bodyPr/>
          <a:lstStyle/>
          <a:p>
            <a:pPr>
              <a:defRPr/>
            </a:pPr>
            <a:r>
              <a:rPr lang="en-US"/>
              <a:t>Disadvantage of Data Replication: Consistency Maintenance</a:t>
            </a:r>
          </a:p>
        </p:txBody>
      </p:sp>
      <p:sp>
        <p:nvSpPr>
          <p:cNvPr id="5125" name="Rectangle 3">
            <a:extLst>
              <a:ext uri="{FF2B5EF4-FFF2-40B4-BE49-F238E27FC236}">
                <a16:creationId xmlns:a16="http://schemas.microsoft.com/office/drawing/2014/main" id="{E4E8A70B-7EF2-41A3-B5D2-9C78B12490CC}"/>
              </a:ext>
            </a:extLst>
          </p:cNvPr>
          <p:cNvSpPr>
            <a:spLocks noGrp="1" noChangeArrowheads="1"/>
          </p:cNvSpPr>
          <p:nvPr>
            <p:ph type="body" idx="1"/>
          </p:nvPr>
        </p:nvSpPr>
        <p:spPr/>
        <p:txBody>
          <a:bodyPr/>
          <a:lstStyle/>
          <a:p>
            <a:r>
              <a:rPr lang="en-US" altLang="en-US" sz="2000"/>
              <a:t>Data, by definition, allow reads and writes</a:t>
            </a:r>
          </a:p>
          <a:p>
            <a:pPr lvl="1"/>
            <a:r>
              <a:rPr lang="en-US" altLang="en-US" sz="1800"/>
              <a:t>Reads and writes are very different for replicated data</a:t>
            </a:r>
          </a:p>
          <a:p>
            <a:pPr lvl="1"/>
            <a:r>
              <a:rPr lang="en-US" altLang="en-US" sz="1800"/>
              <a:t>If data only allow reads, then it is readonly</a:t>
            </a:r>
          </a:p>
          <a:p>
            <a:endParaRPr lang="en-US" altLang="en-US" sz="2000"/>
          </a:p>
          <a:p>
            <a:r>
              <a:rPr lang="en-US" altLang="en-US" sz="2000"/>
              <a:t>Caching: A restricted form of replication</a:t>
            </a:r>
          </a:p>
          <a:p>
            <a:pPr lvl="1"/>
            <a:r>
              <a:rPr lang="en-US" altLang="en-US" sz="1800"/>
              <a:t>Usually refers to partial replication of readonly or rarely-updated data</a:t>
            </a:r>
          </a:p>
          <a:p>
            <a:pPr lvl="1"/>
            <a:r>
              <a:rPr lang="en-US" altLang="en-US" sz="1800"/>
              <a:t>But different people use the term differently in different context – important to know what exactly it refers to</a:t>
            </a:r>
          </a:p>
          <a:p>
            <a:endParaRPr lang="en-US" altLang="en-US" sz="2000"/>
          </a:p>
          <a:p>
            <a:r>
              <a:rPr lang="en-US" altLang="en-US" sz="2000"/>
              <a:t>Consistency: If one copy is updated, then other copies need to be “in synch” with the update</a:t>
            </a:r>
          </a:p>
          <a:p>
            <a:pPr lvl="1"/>
            <a:r>
              <a:rPr lang="en-US" altLang="en-US" sz="1800"/>
              <a:t>By definition, readonly data do not have consistency issue</a:t>
            </a:r>
          </a:p>
          <a:p>
            <a:pPr lvl="1"/>
            <a:endParaRPr lang="en-US" altLang="en-US" sz="180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a:extLst>
              <a:ext uri="{FF2B5EF4-FFF2-40B4-BE49-F238E27FC236}">
                <a16:creationId xmlns:a16="http://schemas.microsoft.com/office/drawing/2014/main" id="{0F098B5D-51A6-4863-9427-E7959714B8E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5B873D67-80D0-4824-99BA-5054EFDB76B7}" type="slidenum">
              <a:rPr lang="zh-CN" altLang="en-US" sz="1400">
                <a:latin typeface="Times New Roman" panose="02020603050405020304" pitchFamily="18" charset="0"/>
              </a:rPr>
              <a:pPr>
                <a:buClrTx/>
                <a:buFontTx/>
                <a:buNone/>
              </a:pPr>
              <a:t>40</a:t>
            </a:fld>
            <a:endParaRPr lang="en-US" altLang="zh-CN" sz="1400">
              <a:latin typeface="Times New Roman" panose="02020603050405020304" pitchFamily="18" charset="0"/>
            </a:endParaRPr>
          </a:p>
        </p:txBody>
      </p:sp>
      <p:sp>
        <p:nvSpPr>
          <p:cNvPr id="45059" name="Footer Placeholder 4">
            <a:extLst>
              <a:ext uri="{FF2B5EF4-FFF2-40B4-BE49-F238E27FC236}">
                <a16:creationId xmlns:a16="http://schemas.microsoft.com/office/drawing/2014/main" id="{B6F30D86-563B-416A-AC54-C826D59AA1F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21282" name="Rectangle 2">
            <a:extLst>
              <a:ext uri="{FF2B5EF4-FFF2-40B4-BE49-F238E27FC236}">
                <a16:creationId xmlns:a16="http://schemas.microsoft.com/office/drawing/2014/main" id="{2E558A60-5209-40D1-96CA-9ACCEF86EF20}"/>
              </a:ext>
            </a:extLst>
          </p:cNvPr>
          <p:cNvSpPr>
            <a:spLocks noGrp="1" noChangeArrowheads="1"/>
          </p:cNvSpPr>
          <p:nvPr>
            <p:ph type="title"/>
          </p:nvPr>
        </p:nvSpPr>
        <p:spPr/>
        <p:txBody>
          <a:bodyPr/>
          <a:lstStyle/>
          <a:p>
            <a:pPr>
              <a:defRPr/>
            </a:pPr>
            <a:r>
              <a:rPr lang="en-US"/>
              <a:t>Example</a:t>
            </a:r>
          </a:p>
        </p:txBody>
      </p:sp>
      <p:sp>
        <p:nvSpPr>
          <p:cNvPr id="45061" name="Rectangle 4">
            <a:extLst>
              <a:ext uri="{FF2B5EF4-FFF2-40B4-BE49-F238E27FC236}">
                <a16:creationId xmlns:a16="http://schemas.microsoft.com/office/drawing/2014/main" id="{E01FE06D-DA13-4628-9063-EC06DCC725FD}"/>
              </a:ext>
            </a:extLst>
          </p:cNvPr>
          <p:cNvSpPr>
            <a:spLocks noChangeArrowheads="1"/>
          </p:cNvSpPr>
          <p:nvPr/>
        </p:nvSpPr>
        <p:spPr bwMode="auto">
          <a:xfrm>
            <a:off x="609600" y="2398713"/>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2)</a:t>
            </a:r>
          </a:p>
        </p:txBody>
      </p:sp>
      <p:sp>
        <p:nvSpPr>
          <p:cNvPr id="45062" name="Rectangle 5">
            <a:extLst>
              <a:ext uri="{FF2B5EF4-FFF2-40B4-BE49-F238E27FC236}">
                <a16:creationId xmlns:a16="http://schemas.microsoft.com/office/drawing/2014/main" id="{74F09574-2F56-4BD0-8AAA-BD7BA933E20F}"/>
              </a:ext>
            </a:extLst>
          </p:cNvPr>
          <p:cNvSpPr>
            <a:spLocks noChangeArrowheads="1"/>
          </p:cNvSpPr>
          <p:nvPr/>
        </p:nvSpPr>
        <p:spPr bwMode="auto">
          <a:xfrm>
            <a:off x="609600" y="2779713"/>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8)</a:t>
            </a:r>
          </a:p>
        </p:txBody>
      </p:sp>
      <p:sp>
        <p:nvSpPr>
          <p:cNvPr id="45063" name="Rectangle 6">
            <a:extLst>
              <a:ext uri="{FF2B5EF4-FFF2-40B4-BE49-F238E27FC236}">
                <a16:creationId xmlns:a16="http://schemas.microsoft.com/office/drawing/2014/main" id="{DD0EF5D4-318C-4180-8D0E-551CE1CB788A}"/>
              </a:ext>
            </a:extLst>
          </p:cNvPr>
          <p:cNvSpPr>
            <a:spLocks noChangeArrowheads="1"/>
          </p:cNvSpPr>
          <p:nvPr/>
        </p:nvSpPr>
        <p:spPr bwMode="auto">
          <a:xfrm>
            <a:off x="2438400" y="2398713"/>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3)</a:t>
            </a:r>
          </a:p>
        </p:txBody>
      </p:sp>
      <p:sp>
        <p:nvSpPr>
          <p:cNvPr id="45064" name="Rectangle 7">
            <a:extLst>
              <a:ext uri="{FF2B5EF4-FFF2-40B4-BE49-F238E27FC236}">
                <a16:creationId xmlns:a16="http://schemas.microsoft.com/office/drawing/2014/main" id="{B3AD0C25-E076-4262-89B1-49AD07FCA1D7}"/>
              </a:ext>
            </a:extLst>
          </p:cNvPr>
          <p:cNvSpPr>
            <a:spLocks noChangeArrowheads="1"/>
          </p:cNvSpPr>
          <p:nvPr/>
        </p:nvSpPr>
        <p:spPr bwMode="auto">
          <a:xfrm>
            <a:off x="2438400" y="2779713"/>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4)</a:t>
            </a:r>
          </a:p>
        </p:txBody>
      </p:sp>
      <p:sp>
        <p:nvSpPr>
          <p:cNvPr id="45065" name="Rectangle 8">
            <a:extLst>
              <a:ext uri="{FF2B5EF4-FFF2-40B4-BE49-F238E27FC236}">
                <a16:creationId xmlns:a16="http://schemas.microsoft.com/office/drawing/2014/main" id="{D15D07A6-3C23-4273-AE49-EAE9CFB965A4}"/>
              </a:ext>
            </a:extLst>
          </p:cNvPr>
          <p:cNvSpPr>
            <a:spLocks noChangeArrowheads="1"/>
          </p:cNvSpPr>
          <p:nvPr/>
        </p:nvSpPr>
        <p:spPr bwMode="auto">
          <a:xfrm>
            <a:off x="2438400" y="3160713"/>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6)</a:t>
            </a:r>
          </a:p>
        </p:txBody>
      </p:sp>
      <p:sp>
        <p:nvSpPr>
          <p:cNvPr id="45066" name="Text Box 9">
            <a:extLst>
              <a:ext uri="{FF2B5EF4-FFF2-40B4-BE49-F238E27FC236}">
                <a16:creationId xmlns:a16="http://schemas.microsoft.com/office/drawing/2014/main" id="{9FFBD954-11EE-4DF2-90CC-1D622CC23DA9}"/>
              </a:ext>
            </a:extLst>
          </p:cNvPr>
          <p:cNvSpPr txBox="1">
            <a:spLocks noChangeArrowheads="1"/>
          </p:cNvSpPr>
          <p:nvPr/>
        </p:nvSpPr>
        <p:spPr bwMode="auto">
          <a:xfrm>
            <a:off x="533400" y="1636713"/>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tx2"/>
                </a:solidFill>
              </a:rPr>
              <a:t>Replica A’s write log</a:t>
            </a:r>
          </a:p>
        </p:txBody>
      </p:sp>
      <p:sp>
        <p:nvSpPr>
          <p:cNvPr id="45067" name="Text Box 10">
            <a:extLst>
              <a:ext uri="{FF2B5EF4-FFF2-40B4-BE49-F238E27FC236}">
                <a16:creationId xmlns:a16="http://schemas.microsoft.com/office/drawing/2014/main" id="{302D9BF5-74E2-4F48-8C72-9F7FDE28C3B7}"/>
              </a:ext>
            </a:extLst>
          </p:cNvPr>
          <p:cNvSpPr txBox="1">
            <a:spLocks noChangeArrowheads="1"/>
          </p:cNvSpPr>
          <p:nvPr/>
        </p:nvSpPr>
        <p:spPr bwMode="auto">
          <a:xfrm>
            <a:off x="2286000" y="1636713"/>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tx2"/>
                </a:solidFill>
              </a:rPr>
              <a:t>Replica B’s write log</a:t>
            </a:r>
          </a:p>
        </p:txBody>
      </p:sp>
      <p:sp>
        <p:nvSpPr>
          <p:cNvPr id="45068" name="Rectangle 11">
            <a:extLst>
              <a:ext uri="{FF2B5EF4-FFF2-40B4-BE49-F238E27FC236}">
                <a16:creationId xmlns:a16="http://schemas.microsoft.com/office/drawing/2014/main" id="{01D2599A-A9D0-44D1-8DCC-EC1164C1C488}"/>
              </a:ext>
            </a:extLst>
          </p:cNvPr>
          <p:cNvSpPr>
            <a:spLocks noChangeArrowheads="1"/>
          </p:cNvSpPr>
          <p:nvPr/>
        </p:nvSpPr>
        <p:spPr bwMode="auto">
          <a:xfrm>
            <a:off x="6934200" y="2398713"/>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2)</a:t>
            </a:r>
          </a:p>
        </p:txBody>
      </p:sp>
      <p:sp>
        <p:nvSpPr>
          <p:cNvPr id="45069" name="Rectangle 12">
            <a:extLst>
              <a:ext uri="{FF2B5EF4-FFF2-40B4-BE49-F238E27FC236}">
                <a16:creationId xmlns:a16="http://schemas.microsoft.com/office/drawing/2014/main" id="{3E3E0AED-F2E7-4974-B75E-D9D818203234}"/>
              </a:ext>
            </a:extLst>
          </p:cNvPr>
          <p:cNvSpPr>
            <a:spLocks noChangeArrowheads="1"/>
          </p:cNvSpPr>
          <p:nvPr/>
        </p:nvSpPr>
        <p:spPr bwMode="auto">
          <a:xfrm>
            <a:off x="6934200" y="2779713"/>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3)</a:t>
            </a:r>
          </a:p>
        </p:txBody>
      </p:sp>
      <p:sp>
        <p:nvSpPr>
          <p:cNvPr id="45070" name="Rectangle 13">
            <a:extLst>
              <a:ext uri="{FF2B5EF4-FFF2-40B4-BE49-F238E27FC236}">
                <a16:creationId xmlns:a16="http://schemas.microsoft.com/office/drawing/2014/main" id="{ECD2B320-4AC0-469A-B909-812E153A4CA7}"/>
              </a:ext>
            </a:extLst>
          </p:cNvPr>
          <p:cNvSpPr>
            <a:spLocks noChangeArrowheads="1"/>
          </p:cNvSpPr>
          <p:nvPr/>
        </p:nvSpPr>
        <p:spPr bwMode="auto">
          <a:xfrm>
            <a:off x="6934200" y="3160713"/>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4)</a:t>
            </a:r>
          </a:p>
        </p:txBody>
      </p:sp>
      <p:sp>
        <p:nvSpPr>
          <p:cNvPr id="45071" name="Text Box 14">
            <a:extLst>
              <a:ext uri="{FF2B5EF4-FFF2-40B4-BE49-F238E27FC236}">
                <a16:creationId xmlns:a16="http://schemas.microsoft.com/office/drawing/2014/main" id="{8D850D21-5290-429A-8D86-31BA494B558A}"/>
              </a:ext>
            </a:extLst>
          </p:cNvPr>
          <p:cNvSpPr txBox="1">
            <a:spLocks noChangeArrowheads="1"/>
          </p:cNvSpPr>
          <p:nvPr/>
        </p:nvSpPr>
        <p:spPr bwMode="auto">
          <a:xfrm>
            <a:off x="6781800" y="1636713"/>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tx2"/>
                </a:solidFill>
              </a:rPr>
              <a:t>Replica B’s write log</a:t>
            </a:r>
          </a:p>
        </p:txBody>
      </p:sp>
      <p:sp>
        <p:nvSpPr>
          <p:cNvPr id="45072" name="Rectangle 15">
            <a:extLst>
              <a:ext uri="{FF2B5EF4-FFF2-40B4-BE49-F238E27FC236}">
                <a16:creationId xmlns:a16="http://schemas.microsoft.com/office/drawing/2014/main" id="{11314A18-36D3-4518-AF16-D513D881D04A}"/>
              </a:ext>
            </a:extLst>
          </p:cNvPr>
          <p:cNvSpPr>
            <a:spLocks noChangeArrowheads="1"/>
          </p:cNvSpPr>
          <p:nvPr/>
        </p:nvSpPr>
        <p:spPr bwMode="auto">
          <a:xfrm>
            <a:off x="6934200" y="3541713"/>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6)</a:t>
            </a:r>
          </a:p>
        </p:txBody>
      </p:sp>
      <p:sp>
        <p:nvSpPr>
          <p:cNvPr id="45073" name="Rectangle 16">
            <a:extLst>
              <a:ext uri="{FF2B5EF4-FFF2-40B4-BE49-F238E27FC236}">
                <a16:creationId xmlns:a16="http://schemas.microsoft.com/office/drawing/2014/main" id="{E8A2A66E-FBF9-4808-8A88-3EDB149C9905}"/>
              </a:ext>
            </a:extLst>
          </p:cNvPr>
          <p:cNvSpPr>
            <a:spLocks noChangeArrowheads="1"/>
          </p:cNvSpPr>
          <p:nvPr/>
        </p:nvSpPr>
        <p:spPr bwMode="auto">
          <a:xfrm>
            <a:off x="6934200" y="3922713"/>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8)</a:t>
            </a:r>
          </a:p>
        </p:txBody>
      </p:sp>
      <p:sp>
        <p:nvSpPr>
          <p:cNvPr id="45074" name="Rectangle 17">
            <a:extLst>
              <a:ext uri="{FF2B5EF4-FFF2-40B4-BE49-F238E27FC236}">
                <a16:creationId xmlns:a16="http://schemas.microsoft.com/office/drawing/2014/main" id="{B1BDE931-78DD-4737-A475-15EE7524814A}"/>
              </a:ext>
            </a:extLst>
          </p:cNvPr>
          <p:cNvSpPr>
            <a:spLocks noChangeArrowheads="1"/>
          </p:cNvSpPr>
          <p:nvPr/>
        </p:nvSpPr>
        <p:spPr bwMode="auto">
          <a:xfrm>
            <a:off x="5334000" y="2398713"/>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2)</a:t>
            </a:r>
          </a:p>
        </p:txBody>
      </p:sp>
      <p:sp>
        <p:nvSpPr>
          <p:cNvPr id="45075" name="Rectangle 18">
            <a:extLst>
              <a:ext uri="{FF2B5EF4-FFF2-40B4-BE49-F238E27FC236}">
                <a16:creationId xmlns:a16="http://schemas.microsoft.com/office/drawing/2014/main" id="{1F5040CB-3B1A-431E-A5B3-357561287AF6}"/>
              </a:ext>
            </a:extLst>
          </p:cNvPr>
          <p:cNvSpPr>
            <a:spLocks noChangeArrowheads="1"/>
          </p:cNvSpPr>
          <p:nvPr/>
        </p:nvSpPr>
        <p:spPr bwMode="auto">
          <a:xfrm>
            <a:off x="5334000" y="2779713"/>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3)</a:t>
            </a:r>
          </a:p>
        </p:txBody>
      </p:sp>
      <p:sp>
        <p:nvSpPr>
          <p:cNvPr id="45076" name="Rectangle 19">
            <a:extLst>
              <a:ext uri="{FF2B5EF4-FFF2-40B4-BE49-F238E27FC236}">
                <a16:creationId xmlns:a16="http://schemas.microsoft.com/office/drawing/2014/main" id="{829914CB-2F2C-4552-B331-9F301B23F123}"/>
              </a:ext>
            </a:extLst>
          </p:cNvPr>
          <p:cNvSpPr>
            <a:spLocks noChangeArrowheads="1"/>
          </p:cNvSpPr>
          <p:nvPr/>
        </p:nvSpPr>
        <p:spPr bwMode="auto">
          <a:xfrm>
            <a:off x="5334000" y="3160713"/>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4)</a:t>
            </a:r>
          </a:p>
        </p:txBody>
      </p:sp>
      <p:sp>
        <p:nvSpPr>
          <p:cNvPr id="45077" name="Text Box 20">
            <a:extLst>
              <a:ext uri="{FF2B5EF4-FFF2-40B4-BE49-F238E27FC236}">
                <a16:creationId xmlns:a16="http://schemas.microsoft.com/office/drawing/2014/main" id="{36973BC8-B42C-4928-9412-693AC5289F59}"/>
              </a:ext>
            </a:extLst>
          </p:cNvPr>
          <p:cNvSpPr txBox="1">
            <a:spLocks noChangeArrowheads="1"/>
          </p:cNvSpPr>
          <p:nvPr/>
        </p:nvSpPr>
        <p:spPr bwMode="auto">
          <a:xfrm>
            <a:off x="5181600" y="1636713"/>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tx2"/>
                </a:solidFill>
              </a:rPr>
              <a:t>Replica A’s write log</a:t>
            </a:r>
          </a:p>
        </p:txBody>
      </p:sp>
      <p:sp>
        <p:nvSpPr>
          <p:cNvPr id="45078" name="Rectangle 21">
            <a:extLst>
              <a:ext uri="{FF2B5EF4-FFF2-40B4-BE49-F238E27FC236}">
                <a16:creationId xmlns:a16="http://schemas.microsoft.com/office/drawing/2014/main" id="{61898EF6-9A4F-4432-906E-5E5D00DB0EC2}"/>
              </a:ext>
            </a:extLst>
          </p:cNvPr>
          <p:cNvSpPr>
            <a:spLocks noChangeArrowheads="1"/>
          </p:cNvSpPr>
          <p:nvPr/>
        </p:nvSpPr>
        <p:spPr bwMode="auto">
          <a:xfrm>
            <a:off x="5334000" y="3541713"/>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6)</a:t>
            </a:r>
          </a:p>
        </p:txBody>
      </p:sp>
      <p:sp>
        <p:nvSpPr>
          <p:cNvPr id="45079" name="Rectangle 22">
            <a:extLst>
              <a:ext uri="{FF2B5EF4-FFF2-40B4-BE49-F238E27FC236}">
                <a16:creationId xmlns:a16="http://schemas.microsoft.com/office/drawing/2014/main" id="{BCBBB852-539B-41E5-979D-F9B55BED726C}"/>
              </a:ext>
            </a:extLst>
          </p:cNvPr>
          <p:cNvSpPr>
            <a:spLocks noChangeArrowheads="1"/>
          </p:cNvSpPr>
          <p:nvPr/>
        </p:nvSpPr>
        <p:spPr bwMode="auto">
          <a:xfrm>
            <a:off x="5334000" y="3922713"/>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8)</a:t>
            </a:r>
          </a:p>
        </p:txBody>
      </p:sp>
      <p:sp>
        <p:nvSpPr>
          <p:cNvPr id="45080" name="Text Box 23">
            <a:extLst>
              <a:ext uri="{FF2B5EF4-FFF2-40B4-BE49-F238E27FC236}">
                <a16:creationId xmlns:a16="http://schemas.microsoft.com/office/drawing/2014/main" id="{ECD42413-CA10-4D96-9CED-6395F08D69D0}"/>
              </a:ext>
            </a:extLst>
          </p:cNvPr>
          <p:cNvSpPr txBox="1">
            <a:spLocks noChangeArrowheads="1"/>
          </p:cNvSpPr>
          <p:nvPr/>
        </p:nvSpPr>
        <p:spPr bwMode="auto">
          <a:xfrm>
            <a:off x="990600" y="990600"/>
            <a:ext cx="252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Before Gossiping</a:t>
            </a:r>
          </a:p>
        </p:txBody>
      </p:sp>
      <p:sp>
        <p:nvSpPr>
          <p:cNvPr id="45081" name="Text Box 24">
            <a:extLst>
              <a:ext uri="{FF2B5EF4-FFF2-40B4-BE49-F238E27FC236}">
                <a16:creationId xmlns:a16="http://schemas.microsoft.com/office/drawing/2014/main" id="{81942631-5FB0-4722-9988-BDDBC5BBA105}"/>
              </a:ext>
            </a:extLst>
          </p:cNvPr>
          <p:cNvSpPr txBox="1">
            <a:spLocks noChangeArrowheads="1"/>
          </p:cNvSpPr>
          <p:nvPr/>
        </p:nvSpPr>
        <p:spPr bwMode="auto">
          <a:xfrm>
            <a:off x="5638800" y="990600"/>
            <a:ext cx="2268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After Gossiping</a:t>
            </a:r>
          </a:p>
        </p:txBody>
      </p:sp>
      <p:sp>
        <p:nvSpPr>
          <p:cNvPr id="45082" name="AutoShape 25">
            <a:extLst>
              <a:ext uri="{FF2B5EF4-FFF2-40B4-BE49-F238E27FC236}">
                <a16:creationId xmlns:a16="http://schemas.microsoft.com/office/drawing/2014/main" id="{A2F14D6C-0CD6-4088-9792-F18544D9502B}"/>
              </a:ext>
            </a:extLst>
          </p:cNvPr>
          <p:cNvSpPr>
            <a:spLocks noChangeArrowheads="1"/>
          </p:cNvSpPr>
          <p:nvPr/>
        </p:nvSpPr>
        <p:spPr bwMode="auto">
          <a:xfrm>
            <a:off x="3810000" y="2209800"/>
            <a:ext cx="1219200" cy="1066800"/>
          </a:xfrm>
          <a:prstGeom prst="rightArrow">
            <a:avLst>
              <a:gd name="adj1" fmla="val 50000"/>
              <a:gd name="adj2" fmla="val 2857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45083" name="Text Box 26">
            <a:extLst>
              <a:ext uri="{FF2B5EF4-FFF2-40B4-BE49-F238E27FC236}">
                <a16:creationId xmlns:a16="http://schemas.microsoft.com/office/drawing/2014/main" id="{AC94BE15-89F5-4BE4-A6FA-8E0A6B523B37}"/>
              </a:ext>
            </a:extLst>
          </p:cNvPr>
          <p:cNvSpPr txBox="1">
            <a:spLocks noChangeArrowheads="1"/>
          </p:cNvSpPr>
          <p:nvPr/>
        </p:nvSpPr>
        <p:spPr bwMode="auto">
          <a:xfrm>
            <a:off x="5334000" y="4495800"/>
            <a:ext cx="3063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solidFill>
                  <a:schemeClr val="hlink"/>
                </a:solidFill>
              </a:rPr>
              <a:t>writes ordered by logical clock values</a:t>
            </a:r>
          </a:p>
        </p:txBody>
      </p:sp>
      <p:sp>
        <p:nvSpPr>
          <p:cNvPr id="45084" name="Freeform 27">
            <a:extLst>
              <a:ext uri="{FF2B5EF4-FFF2-40B4-BE49-F238E27FC236}">
                <a16:creationId xmlns:a16="http://schemas.microsoft.com/office/drawing/2014/main" id="{6588B5B5-1505-43B8-A28B-9ECFC6C322F6}"/>
              </a:ext>
            </a:extLst>
          </p:cNvPr>
          <p:cNvSpPr>
            <a:spLocks/>
          </p:cNvSpPr>
          <p:nvPr/>
        </p:nvSpPr>
        <p:spPr bwMode="auto">
          <a:xfrm>
            <a:off x="1752600" y="2590800"/>
            <a:ext cx="762000" cy="1447800"/>
          </a:xfrm>
          <a:custGeom>
            <a:avLst/>
            <a:gdLst>
              <a:gd name="T0" fmla="*/ 2147483647 w 480"/>
              <a:gd name="T1" fmla="*/ 2147483647 h 912"/>
              <a:gd name="T2" fmla="*/ 2147483647 w 480"/>
              <a:gd name="T3" fmla="*/ 2147483647 h 912"/>
              <a:gd name="T4" fmla="*/ 0 w 480"/>
              <a:gd name="T5" fmla="*/ 0 h 912"/>
              <a:gd name="T6" fmla="*/ 0 60000 65536"/>
              <a:gd name="T7" fmla="*/ 0 60000 65536"/>
              <a:gd name="T8" fmla="*/ 0 60000 65536"/>
              <a:gd name="T9" fmla="*/ 0 w 480"/>
              <a:gd name="T10" fmla="*/ 0 h 912"/>
              <a:gd name="T11" fmla="*/ 480 w 480"/>
              <a:gd name="T12" fmla="*/ 912 h 912"/>
            </a:gdLst>
            <a:ahLst/>
            <a:cxnLst>
              <a:cxn ang="T6">
                <a:pos x="T0" y="T1"/>
              </a:cxn>
              <a:cxn ang="T7">
                <a:pos x="T2" y="T3"/>
              </a:cxn>
              <a:cxn ang="T8">
                <a:pos x="T4" y="T5"/>
              </a:cxn>
            </a:cxnLst>
            <a:rect l="T9" t="T10" r="T11" b="T12"/>
            <a:pathLst>
              <a:path w="480" h="912">
                <a:moveTo>
                  <a:pt x="480" y="912"/>
                </a:moveTo>
                <a:cubicBezTo>
                  <a:pt x="400" y="652"/>
                  <a:pt x="320" y="392"/>
                  <a:pt x="240" y="240"/>
                </a:cubicBezTo>
                <a:cubicBezTo>
                  <a:pt x="160" y="88"/>
                  <a:pt x="80" y="44"/>
                  <a:pt x="0" y="0"/>
                </a:cubicBezTo>
              </a:path>
            </a:pathLst>
          </a:custGeom>
          <a:noFill/>
          <a:ln w="25400" cap="flat" cmpd="sng">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45085" name="Text Box 28">
            <a:extLst>
              <a:ext uri="{FF2B5EF4-FFF2-40B4-BE49-F238E27FC236}">
                <a16:creationId xmlns:a16="http://schemas.microsoft.com/office/drawing/2014/main" id="{2DD73F6A-EBE2-49AB-A667-0F075DE770D5}"/>
              </a:ext>
            </a:extLst>
          </p:cNvPr>
          <p:cNvSpPr txBox="1">
            <a:spLocks noChangeArrowheads="1"/>
          </p:cNvSpPr>
          <p:nvPr/>
        </p:nvSpPr>
        <p:spPr bwMode="auto">
          <a:xfrm>
            <a:off x="1905000" y="3962400"/>
            <a:ext cx="1354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committed</a:t>
            </a:r>
          </a:p>
        </p:txBody>
      </p:sp>
      <p:sp>
        <p:nvSpPr>
          <p:cNvPr id="45086" name="Freeform 29">
            <a:extLst>
              <a:ext uri="{FF2B5EF4-FFF2-40B4-BE49-F238E27FC236}">
                <a16:creationId xmlns:a16="http://schemas.microsoft.com/office/drawing/2014/main" id="{6FEAEC00-54FC-430F-B089-10FC2ADAEB55}"/>
              </a:ext>
            </a:extLst>
          </p:cNvPr>
          <p:cNvSpPr>
            <a:spLocks/>
          </p:cNvSpPr>
          <p:nvPr/>
        </p:nvSpPr>
        <p:spPr bwMode="auto">
          <a:xfrm>
            <a:off x="407988" y="2971800"/>
            <a:ext cx="735012" cy="1524000"/>
          </a:xfrm>
          <a:custGeom>
            <a:avLst/>
            <a:gdLst>
              <a:gd name="T0" fmla="*/ 2147483647 w 463"/>
              <a:gd name="T1" fmla="*/ 2147483647 h 960"/>
              <a:gd name="T2" fmla="*/ 2147483647 w 463"/>
              <a:gd name="T3" fmla="*/ 2147483647 h 960"/>
              <a:gd name="T4" fmla="*/ 2147483647 w 463"/>
              <a:gd name="T5" fmla="*/ 0 h 960"/>
              <a:gd name="T6" fmla="*/ 0 60000 65536"/>
              <a:gd name="T7" fmla="*/ 0 60000 65536"/>
              <a:gd name="T8" fmla="*/ 0 60000 65536"/>
              <a:gd name="T9" fmla="*/ 0 w 463"/>
              <a:gd name="T10" fmla="*/ 0 h 960"/>
              <a:gd name="T11" fmla="*/ 463 w 463"/>
              <a:gd name="T12" fmla="*/ 960 h 960"/>
            </a:gdLst>
            <a:ahLst/>
            <a:cxnLst>
              <a:cxn ang="T6">
                <a:pos x="T0" y="T1"/>
              </a:cxn>
              <a:cxn ang="T7">
                <a:pos x="T2" y="T3"/>
              </a:cxn>
              <a:cxn ang="T8">
                <a:pos x="T4" y="T5"/>
              </a:cxn>
            </a:cxnLst>
            <a:rect l="T9" t="T10" r="T11" b="T12"/>
            <a:pathLst>
              <a:path w="463" h="960">
                <a:moveTo>
                  <a:pt x="463" y="960"/>
                </a:moveTo>
                <a:cubicBezTo>
                  <a:pt x="396" y="872"/>
                  <a:pt x="116" y="592"/>
                  <a:pt x="58" y="432"/>
                </a:cubicBezTo>
                <a:cubicBezTo>
                  <a:pt x="0" y="272"/>
                  <a:pt x="102" y="90"/>
                  <a:pt x="113" y="0"/>
                </a:cubicBezTo>
              </a:path>
            </a:pathLst>
          </a:custGeom>
          <a:noFill/>
          <a:ln w="25400" cap="flat" cmpd="sng">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45087" name="Text Box 30">
            <a:extLst>
              <a:ext uri="{FF2B5EF4-FFF2-40B4-BE49-F238E27FC236}">
                <a16:creationId xmlns:a16="http://schemas.microsoft.com/office/drawing/2014/main" id="{DF777BD0-04A2-4F9F-8014-2491AA7974DD}"/>
              </a:ext>
            </a:extLst>
          </p:cNvPr>
          <p:cNvSpPr txBox="1">
            <a:spLocks noChangeArrowheads="1"/>
          </p:cNvSpPr>
          <p:nvPr/>
        </p:nvSpPr>
        <p:spPr bwMode="auto">
          <a:xfrm>
            <a:off x="685800" y="44958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tentative</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a:extLst>
              <a:ext uri="{FF2B5EF4-FFF2-40B4-BE49-F238E27FC236}">
                <a16:creationId xmlns:a16="http://schemas.microsoft.com/office/drawing/2014/main" id="{56DB0B3E-32DC-4C0B-9A8C-5F15EA7E541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59A1AB42-B7B8-4C7F-ADFC-C29712DE5116}" type="slidenum">
              <a:rPr lang="zh-CN" altLang="en-US" sz="1400">
                <a:latin typeface="Times New Roman" panose="02020603050405020304" pitchFamily="18" charset="0"/>
              </a:rPr>
              <a:pPr>
                <a:buClrTx/>
                <a:buFontTx/>
                <a:buNone/>
              </a:pPr>
              <a:t>41</a:t>
            </a:fld>
            <a:endParaRPr lang="en-US" altLang="zh-CN" sz="1400">
              <a:latin typeface="Times New Roman" panose="02020603050405020304" pitchFamily="18" charset="0"/>
            </a:endParaRPr>
          </a:p>
        </p:txBody>
      </p:sp>
      <p:sp>
        <p:nvSpPr>
          <p:cNvPr id="46083" name="Footer Placeholder 4">
            <a:extLst>
              <a:ext uri="{FF2B5EF4-FFF2-40B4-BE49-F238E27FC236}">
                <a16:creationId xmlns:a16="http://schemas.microsoft.com/office/drawing/2014/main" id="{11475E3D-0058-42F5-9955-296C14C7AAD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22306" name="Rectangle 2">
            <a:extLst>
              <a:ext uri="{FF2B5EF4-FFF2-40B4-BE49-F238E27FC236}">
                <a16:creationId xmlns:a16="http://schemas.microsoft.com/office/drawing/2014/main" id="{D15537B2-703A-4999-A791-931786C81EC2}"/>
              </a:ext>
            </a:extLst>
          </p:cNvPr>
          <p:cNvSpPr>
            <a:spLocks noGrp="1" noChangeArrowheads="1"/>
          </p:cNvSpPr>
          <p:nvPr>
            <p:ph type="title"/>
          </p:nvPr>
        </p:nvSpPr>
        <p:spPr>
          <a:xfrm>
            <a:off x="706438" y="228600"/>
            <a:ext cx="7772400" cy="838200"/>
          </a:xfrm>
        </p:spPr>
        <p:txBody>
          <a:bodyPr/>
          <a:lstStyle/>
          <a:p>
            <a:pPr>
              <a:defRPr/>
            </a:pPr>
            <a:r>
              <a:rPr lang="en-US"/>
              <a:t>Detecting “Holes” in Serialization Order </a:t>
            </a:r>
          </a:p>
        </p:txBody>
      </p:sp>
      <p:sp>
        <p:nvSpPr>
          <p:cNvPr id="46085" name="Rectangle 3">
            <a:extLst>
              <a:ext uri="{FF2B5EF4-FFF2-40B4-BE49-F238E27FC236}">
                <a16:creationId xmlns:a16="http://schemas.microsoft.com/office/drawing/2014/main" id="{FAA26C07-2E3C-4539-AE3F-07CB41F7F4CD}"/>
              </a:ext>
            </a:extLst>
          </p:cNvPr>
          <p:cNvSpPr>
            <a:spLocks noGrp="1" noChangeArrowheads="1"/>
          </p:cNvSpPr>
          <p:nvPr>
            <p:ph type="body" idx="1"/>
          </p:nvPr>
        </p:nvSpPr>
        <p:spPr>
          <a:xfrm>
            <a:off x="685800" y="1060450"/>
            <a:ext cx="7772400" cy="1377950"/>
          </a:xfrm>
        </p:spPr>
        <p:txBody>
          <a:bodyPr/>
          <a:lstStyle/>
          <a:p>
            <a:r>
              <a:rPr lang="en-US" altLang="en-US"/>
              <a:t>Determining whether a write is committed or tentative is surprisingly hard</a:t>
            </a:r>
          </a:p>
          <a:p>
            <a:pPr lvl="1"/>
            <a:r>
              <a:rPr lang="en-US" altLang="en-US"/>
              <a:t>How can Replica A be sure that (A,2) is a committed write?</a:t>
            </a:r>
          </a:p>
          <a:p>
            <a:pPr lvl="1"/>
            <a:endParaRPr lang="en-US" altLang="en-US"/>
          </a:p>
          <a:p>
            <a:pPr lvl="1"/>
            <a:endParaRPr lang="en-US" altLang="en-US"/>
          </a:p>
        </p:txBody>
      </p:sp>
      <p:sp>
        <p:nvSpPr>
          <p:cNvPr id="46086" name="Rectangle 4">
            <a:extLst>
              <a:ext uri="{FF2B5EF4-FFF2-40B4-BE49-F238E27FC236}">
                <a16:creationId xmlns:a16="http://schemas.microsoft.com/office/drawing/2014/main" id="{8193537E-0781-4FB2-B9D5-04641031AE77}"/>
              </a:ext>
            </a:extLst>
          </p:cNvPr>
          <p:cNvSpPr>
            <a:spLocks noChangeArrowheads="1"/>
          </p:cNvSpPr>
          <p:nvPr/>
        </p:nvSpPr>
        <p:spPr bwMode="auto">
          <a:xfrm>
            <a:off x="609600" y="40386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2)</a:t>
            </a:r>
          </a:p>
        </p:txBody>
      </p:sp>
      <p:sp>
        <p:nvSpPr>
          <p:cNvPr id="46087" name="Rectangle 5">
            <a:extLst>
              <a:ext uri="{FF2B5EF4-FFF2-40B4-BE49-F238E27FC236}">
                <a16:creationId xmlns:a16="http://schemas.microsoft.com/office/drawing/2014/main" id="{070C671B-7F3D-4282-8A6C-EE555D69AE67}"/>
              </a:ext>
            </a:extLst>
          </p:cNvPr>
          <p:cNvSpPr>
            <a:spLocks noChangeArrowheads="1"/>
          </p:cNvSpPr>
          <p:nvPr/>
        </p:nvSpPr>
        <p:spPr bwMode="auto">
          <a:xfrm>
            <a:off x="609600" y="4419600"/>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8)</a:t>
            </a:r>
          </a:p>
        </p:txBody>
      </p:sp>
      <p:sp>
        <p:nvSpPr>
          <p:cNvPr id="46088" name="Rectangle 6">
            <a:extLst>
              <a:ext uri="{FF2B5EF4-FFF2-40B4-BE49-F238E27FC236}">
                <a16:creationId xmlns:a16="http://schemas.microsoft.com/office/drawing/2014/main" id="{7136DF82-22A9-4070-8661-936C77E99EDF}"/>
              </a:ext>
            </a:extLst>
          </p:cNvPr>
          <p:cNvSpPr>
            <a:spLocks noChangeArrowheads="1"/>
          </p:cNvSpPr>
          <p:nvPr/>
        </p:nvSpPr>
        <p:spPr bwMode="auto">
          <a:xfrm>
            <a:off x="2438400" y="4038600"/>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3)</a:t>
            </a:r>
          </a:p>
        </p:txBody>
      </p:sp>
      <p:sp>
        <p:nvSpPr>
          <p:cNvPr id="46089" name="Rectangle 7">
            <a:extLst>
              <a:ext uri="{FF2B5EF4-FFF2-40B4-BE49-F238E27FC236}">
                <a16:creationId xmlns:a16="http://schemas.microsoft.com/office/drawing/2014/main" id="{E014384F-CE13-4CF9-B6C0-57315EAC18CB}"/>
              </a:ext>
            </a:extLst>
          </p:cNvPr>
          <p:cNvSpPr>
            <a:spLocks noChangeArrowheads="1"/>
          </p:cNvSpPr>
          <p:nvPr/>
        </p:nvSpPr>
        <p:spPr bwMode="auto">
          <a:xfrm>
            <a:off x="2438400" y="4419600"/>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4)</a:t>
            </a:r>
          </a:p>
        </p:txBody>
      </p:sp>
      <p:sp>
        <p:nvSpPr>
          <p:cNvPr id="46090" name="Rectangle 8">
            <a:extLst>
              <a:ext uri="{FF2B5EF4-FFF2-40B4-BE49-F238E27FC236}">
                <a16:creationId xmlns:a16="http://schemas.microsoft.com/office/drawing/2014/main" id="{1286F6B9-724E-4BC0-97BD-614219C0564F}"/>
              </a:ext>
            </a:extLst>
          </p:cNvPr>
          <p:cNvSpPr>
            <a:spLocks noChangeArrowheads="1"/>
          </p:cNvSpPr>
          <p:nvPr/>
        </p:nvSpPr>
        <p:spPr bwMode="auto">
          <a:xfrm>
            <a:off x="2438400" y="4800600"/>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6)</a:t>
            </a:r>
          </a:p>
        </p:txBody>
      </p:sp>
      <p:sp>
        <p:nvSpPr>
          <p:cNvPr id="46091" name="Text Box 9">
            <a:extLst>
              <a:ext uri="{FF2B5EF4-FFF2-40B4-BE49-F238E27FC236}">
                <a16:creationId xmlns:a16="http://schemas.microsoft.com/office/drawing/2014/main" id="{495A8B97-4FE2-44BA-A3AA-0C05BEDD2C74}"/>
              </a:ext>
            </a:extLst>
          </p:cNvPr>
          <p:cNvSpPr txBox="1">
            <a:spLocks noChangeArrowheads="1"/>
          </p:cNvSpPr>
          <p:nvPr/>
        </p:nvSpPr>
        <p:spPr bwMode="auto">
          <a:xfrm>
            <a:off x="533400" y="3276600"/>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tx2"/>
                </a:solidFill>
              </a:rPr>
              <a:t>Replica A’s write log</a:t>
            </a:r>
          </a:p>
        </p:txBody>
      </p:sp>
      <p:sp>
        <p:nvSpPr>
          <p:cNvPr id="46092" name="Text Box 10">
            <a:extLst>
              <a:ext uri="{FF2B5EF4-FFF2-40B4-BE49-F238E27FC236}">
                <a16:creationId xmlns:a16="http://schemas.microsoft.com/office/drawing/2014/main" id="{586CBCCE-BBB8-458D-8414-0A72F5B9DC0C}"/>
              </a:ext>
            </a:extLst>
          </p:cNvPr>
          <p:cNvSpPr txBox="1">
            <a:spLocks noChangeArrowheads="1"/>
          </p:cNvSpPr>
          <p:nvPr/>
        </p:nvSpPr>
        <p:spPr bwMode="auto">
          <a:xfrm>
            <a:off x="2286000" y="3276600"/>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tx2"/>
                </a:solidFill>
              </a:rPr>
              <a:t>Replica B’s write log</a:t>
            </a:r>
          </a:p>
        </p:txBody>
      </p:sp>
      <p:sp>
        <p:nvSpPr>
          <p:cNvPr id="46093" name="Rectangle 11">
            <a:extLst>
              <a:ext uri="{FF2B5EF4-FFF2-40B4-BE49-F238E27FC236}">
                <a16:creationId xmlns:a16="http://schemas.microsoft.com/office/drawing/2014/main" id="{5BDE4C1D-F4F7-46BA-B0ED-9BA34B01B1A3}"/>
              </a:ext>
            </a:extLst>
          </p:cNvPr>
          <p:cNvSpPr>
            <a:spLocks noChangeArrowheads="1"/>
          </p:cNvSpPr>
          <p:nvPr/>
        </p:nvSpPr>
        <p:spPr bwMode="auto">
          <a:xfrm>
            <a:off x="6934200" y="40386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2)</a:t>
            </a:r>
          </a:p>
        </p:txBody>
      </p:sp>
      <p:sp>
        <p:nvSpPr>
          <p:cNvPr id="46094" name="Rectangle 12">
            <a:extLst>
              <a:ext uri="{FF2B5EF4-FFF2-40B4-BE49-F238E27FC236}">
                <a16:creationId xmlns:a16="http://schemas.microsoft.com/office/drawing/2014/main" id="{547A53D8-CBEA-4774-8146-951CC22D0277}"/>
              </a:ext>
            </a:extLst>
          </p:cNvPr>
          <p:cNvSpPr>
            <a:spLocks noChangeArrowheads="1"/>
          </p:cNvSpPr>
          <p:nvPr/>
        </p:nvSpPr>
        <p:spPr bwMode="auto">
          <a:xfrm>
            <a:off x="6934200" y="44196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3)</a:t>
            </a:r>
          </a:p>
        </p:txBody>
      </p:sp>
      <p:sp>
        <p:nvSpPr>
          <p:cNvPr id="46095" name="Rectangle 13">
            <a:extLst>
              <a:ext uri="{FF2B5EF4-FFF2-40B4-BE49-F238E27FC236}">
                <a16:creationId xmlns:a16="http://schemas.microsoft.com/office/drawing/2014/main" id="{3D2D80C9-C2AB-4476-B782-E7E248A806D2}"/>
              </a:ext>
            </a:extLst>
          </p:cNvPr>
          <p:cNvSpPr>
            <a:spLocks noChangeArrowheads="1"/>
          </p:cNvSpPr>
          <p:nvPr/>
        </p:nvSpPr>
        <p:spPr bwMode="auto">
          <a:xfrm>
            <a:off x="6934200" y="48006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4)</a:t>
            </a:r>
          </a:p>
        </p:txBody>
      </p:sp>
      <p:sp>
        <p:nvSpPr>
          <p:cNvPr id="46096" name="Text Box 14">
            <a:extLst>
              <a:ext uri="{FF2B5EF4-FFF2-40B4-BE49-F238E27FC236}">
                <a16:creationId xmlns:a16="http://schemas.microsoft.com/office/drawing/2014/main" id="{CB10644A-D1BF-4A39-8894-F5A325F2BF08}"/>
              </a:ext>
            </a:extLst>
          </p:cNvPr>
          <p:cNvSpPr txBox="1">
            <a:spLocks noChangeArrowheads="1"/>
          </p:cNvSpPr>
          <p:nvPr/>
        </p:nvSpPr>
        <p:spPr bwMode="auto">
          <a:xfrm>
            <a:off x="6781800" y="3276600"/>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tx2"/>
                </a:solidFill>
              </a:rPr>
              <a:t>Replica B’s write log</a:t>
            </a:r>
          </a:p>
        </p:txBody>
      </p:sp>
      <p:sp>
        <p:nvSpPr>
          <p:cNvPr id="46097" name="Rectangle 15">
            <a:extLst>
              <a:ext uri="{FF2B5EF4-FFF2-40B4-BE49-F238E27FC236}">
                <a16:creationId xmlns:a16="http://schemas.microsoft.com/office/drawing/2014/main" id="{A71433A7-8C46-4252-9881-C412EAB7FBFA}"/>
              </a:ext>
            </a:extLst>
          </p:cNvPr>
          <p:cNvSpPr>
            <a:spLocks noChangeArrowheads="1"/>
          </p:cNvSpPr>
          <p:nvPr/>
        </p:nvSpPr>
        <p:spPr bwMode="auto">
          <a:xfrm>
            <a:off x="6934200" y="51816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6)</a:t>
            </a:r>
          </a:p>
        </p:txBody>
      </p:sp>
      <p:sp>
        <p:nvSpPr>
          <p:cNvPr id="46098" name="Rectangle 16">
            <a:extLst>
              <a:ext uri="{FF2B5EF4-FFF2-40B4-BE49-F238E27FC236}">
                <a16:creationId xmlns:a16="http://schemas.microsoft.com/office/drawing/2014/main" id="{CFD8C5B8-35FF-46AE-BB5D-7CE9F953F21F}"/>
              </a:ext>
            </a:extLst>
          </p:cNvPr>
          <p:cNvSpPr>
            <a:spLocks noChangeArrowheads="1"/>
          </p:cNvSpPr>
          <p:nvPr/>
        </p:nvSpPr>
        <p:spPr bwMode="auto">
          <a:xfrm>
            <a:off x="6934200" y="55626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8)</a:t>
            </a:r>
          </a:p>
        </p:txBody>
      </p:sp>
      <p:sp>
        <p:nvSpPr>
          <p:cNvPr id="46099" name="Rectangle 17">
            <a:extLst>
              <a:ext uri="{FF2B5EF4-FFF2-40B4-BE49-F238E27FC236}">
                <a16:creationId xmlns:a16="http://schemas.microsoft.com/office/drawing/2014/main" id="{69615903-3EC9-4F57-A638-B0361ACCEEED}"/>
              </a:ext>
            </a:extLst>
          </p:cNvPr>
          <p:cNvSpPr>
            <a:spLocks noChangeArrowheads="1"/>
          </p:cNvSpPr>
          <p:nvPr/>
        </p:nvSpPr>
        <p:spPr bwMode="auto">
          <a:xfrm>
            <a:off x="5334000" y="40386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2)</a:t>
            </a:r>
          </a:p>
        </p:txBody>
      </p:sp>
      <p:sp>
        <p:nvSpPr>
          <p:cNvPr id="46100" name="Rectangle 18">
            <a:extLst>
              <a:ext uri="{FF2B5EF4-FFF2-40B4-BE49-F238E27FC236}">
                <a16:creationId xmlns:a16="http://schemas.microsoft.com/office/drawing/2014/main" id="{6D2426ED-F407-4088-8A51-5A7CF47DDB85}"/>
              </a:ext>
            </a:extLst>
          </p:cNvPr>
          <p:cNvSpPr>
            <a:spLocks noChangeArrowheads="1"/>
          </p:cNvSpPr>
          <p:nvPr/>
        </p:nvSpPr>
        <p:spPr bwMode="auto">
          <a:xfrm>
            <a:off x="5334000" y="44196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3)</a:t>
            </a:r>
          </a:p>
        </p:txBody>
      </p:sp>
      <p:sp>
        <p:nvSpPr>
          <p:cNvPr id="46101" name="Rectangle 19">
            <a:extLst>
              <a:ext uri="{FF2B5EF4-FFF2-40B4-BE49-F238E27FC236}">
                <a16:creationId xmlns:a16="http://schemas.microsoft.com/office/drawing/2014/main" id="{E253051D-4E17-4591-B7D8-38A6D5AE72F3}"/>
              </a:ext>
            </a:extLst>
          </p:cNvPr>
          <p:cNvSpPr>
            <a:spLocks noChangeArrowheads="1"/>
          </p:cNvSpPr>
          <p:nvPr/>
        </p:nvSpPr>
        <p:spPr bwMode="auto">
          <a:xfrm>
            <a:off x="5334000" y="48006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4)</a:t>
            </a:r>
          </a:p>
        </p:txBody>
      </p:sp>
      <p:sp>
        <p:nvSpPr>
          <p:cNvPr id="46102" name="Text Box 20">
            <a:extLst>
              <a:ext uri="{FF2B5EF4-FFF2-40B4-BE49-F238E27FC236}">
                <a16:creationId xmlns:a16="http://schemas.microsoft.com/office/drawing/2014/main" id="{E9858911-DE09-48C2-9CF1-6895C7320251}"/>
              </a:ext>
            </a:extLst>
          </p:cNvPr>
          <p:cNvSpPr txBox="1">
            <a:spLocks noChangeArrowheads="1"/>
          </p:cNvSpPr>
          <p:nvPr/>
        </p:nvSpPr>
        <p:spPr bwMode="auto">
          <a:xfrm>
            <a:off x="5181600" y="3276600"/>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tx2"/>
                </a:solidFill>
              </a:rPr>
              <a:t>Replica A’s write log</a:t>
            </a:r>
          </a:p>
        </p:txBody>
      </p:sp>
      <p:sp>
        <p:nvSpPr>
          <p:cNvPr id="46103" name="Rectangle 21">
            <a:extLst>
              <a:ext uri="{FF2B5EF4-FFF2-40B4-BE49-F238E27FC236}">
                <a16:creationId xmlns:a16="http://schemas.microsoft.com/office/drawing/2014/main" id="{9D30F799-C598-493D-A015-2AC681EFEACA}"/>
              </a:ext>
            </a:extLst>
          </p:cNvPr>
          <p:cNvSpPr>
            <a:spLocks noChangeArrowheads="1"/>
          </p:cNvSpPr>
          <p:nvPr/>
        </p:nvSpPr>
        <p:spPr bwMode="auto">
          <a:xfrm>
            <a:off x="5334000" y="51816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6)</a:t>
            </a:r>
          </a:p>
        </p:txBody>
      </p:sp>
      <p:sp>
        <p:nvSpPr>
          <p:cNvPr id="46104" name="Rectangle 22">
            <a:extLst>
              <a:ext uri="{FF2B5EF4-FFF2-40B4-BE49-F238E27FC236}">
                <a16:creationId xmlns:a16="http://schemas.microsoft.com/office/drawing/2014/main" id="{A14365A3-D5B1-4BA9-8537-5F950C24CA69}"/>
              </a:ext>
            </a:extLst>
          </p:cNvPr>
          <p:cNvSpPr>
            <a:spLocks noChangeArrowheads="1"/>
          </p:cNvSpPr>
          <p:nvPr/>
        </p:nvSpPr>
        <p:spPr bwMode="auto">
          <a:xfrm>
            <a:off x="5334000" y="55626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8)</a:t>
            </a:r>
          </a:p>
        </p:txBody>
      </p:sp>
      <p:sp>
        <p:nvSpPr>
          <p:cNvPr id="46105" name="AutoShape 23">
            <a:extLst>
              <a:ext uri="{FF2B5EF4-FFF2-40B4-BE49-F238E27FC236}">
                <a16:creationId xmlns:a16="http://schemas.microsoft.com/office/drawing/2014/main" id="{9DCFBF53-409C-47B4-99DD-759CDEA57FE2}"/>
              </a:ext>
            </a:extLst>
          </p:cNvPr>
          <p:cNvSpPr>
            <a:spLocks noChangeArrowheads="1"/>
          </p:cNvSpPr>
          <p:nvPr/>
        </p:nvSpPr>
        <p:spPr bwMode="auto">
          <a:xfrm>
            <a:off x="3810000" y="3849688"/>
            <a:ext cx="1219200" cy="1066800"/>
          </a:xfrm>
          <a:prstGeom prst="rightArrow">
            <a:avLst>
              <a:gd name="adj1" fmla="val 50000"/>
              <a:gd name="adj2" fmla="val 2857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a:extLst>
              <a:ext uri="{FF2B5EF4-FFF2-40B4-BE49-F238E27FC236}">
                <a16:creationId xmlns:a16="http://schemas.microsoft.com/office/drawing/2014/main" id="{ED7FBA1D-4B53-4ED2-83EF-B635642F060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C44C0BBF-0898-4182-BEE7-7C3F7AFAAE92}" type="slidenum">
              <a:rPr lang="zh-CN" altLang="en-US" sz="1400">
                <a:latin typeface="Times New Roman" panose="02020603050405020304" pitchFamily="18" charset="0"/>
              </a:rPr>
              <a:pPr>
                <a:buClrTx/>
                <a:buFontTx/>
                <a:buNone/>
              </a:pPr>
              <a:t>42</a:t>
            </a:fld>
            <a:endParaRPr lang="en-US" altLang="zh-CN" sz="1400">
              <a:latin typeface="Times New Roman" panose="02020603050405020304" pitchFamily="18" charset="0"/>
            </a:endParaRPr>
          </a:p>
        </p:txBody>
      </p:sp>
      <p:sp>
        <p:nvSpPr>
          <p:cNvPr id="47107" name="Footer Placeholder 4">
            <a:extLst>
              <a:ext uri="{FF2B5EF4-FFF2-40B4-BE49-F238E27FC236}">
                <a16:creationId xmlns:a16="http://schemas.microsoft.com/office/drawing/2014/main" id="{043CB51D-7D57-44A8-8493-2E908398DAC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23330" name="Rectangle 2">
            <a:extLst>
              <a:ext uri="{FF2B5EF4-FFF2-40B4-BE49-F238E27FC236}">
                <a16:creationId xmlns:a16="http://schemas.microsoft.com/office/drawing/2014/main" id="{36A1EA34-2982-4B57-8B45-0793865B52B1}"/>
              </a:ext>
            </a:extLst>
          </p:cNvPr>
          <p:cNvSpPr>
            <a:spLocks noGrp="1" noChangeArrowheads="1"/>
          </p:cNvSpPr>
          <p:nvPr>
            <p:ph type="title"/>
          </p:nvPr>
        </p:nvSpPr>
        <p:spPr>
          <a:xfrm>
            <a:off x="706438" y="228600"/>
            <a:ext cx="7772400" cy="838200"/>
          </a:xfrm>
        </p:spPr>
        <p:txBody>
          <a:bodyPr/>
          <a:lstStyle/>
          <a:p>
            <a:pPr>
              <a:defRPr/>
            </a:pPr>
            <a:r>
              <a:rPr lang="en-US" dirty="0"/>
              <a:t>Use a Sequencer to Detect “Holes”</a:t>
            </a:r>
          </a:p>
        </p:txBody>
      </p:sp>
      <p:sp>
        <p:nvSpPr>
          <p:cNvPr id="47109" name="Rectangle 3">
            <a:extLst>
              <a:ext uri="{FF2B5EF4-FFF2-40B4-BE49-F238E27FC236}">
                <a16:creationId xmlns:a16="http://schemas.microsoft.com/office/drawing/2014/main" id="{9C0E97B3-6FAB-4BE2-8E17-CD923C6E1CC3}"/>
              </a:ext>
            </a:extLst>
          </p:cNvPr>
          <p:cNvSpPr>
            <a:spLocks noGrp="1" noChangeArrowheads="1"/>
          </p:cNvSpPr>
          <p:nvPr>
            <p:ph type="body" idx="1"/>
          </p:nvPr>
        </p:nvSpPr>
        <p:spPr>
          <a:xfrm>
            <a:off x="685800" y="1066800"/>
            <a:ext cx="7772400" cy="4973638"/>
          </a:xfrm>
        </p:spPr>
        <p:txBody>
          <a:bodyPr/>
          <a:lstStyle/>
          <a:p>
            <a:r>
              <a:rPr lang="en-US" altLang="en-US"/>
              <a:t>Use a distinguished/primary replica as serialization point or sequencer</a:t>
            </a:r>
          </a:p>
          <a:p>
            <a:pPr lvl="1"/>
            <a:endParaRPr lang="en-US" altLang="en-US"/>
          </a:p>
          <a:p>
            <a:r>
              <a:rPr lang="en-US" altLang="en-US"/>
              <a:t>Assign </a:t>
            </a:r>
            <a:r>
              <a:rPr lang="en-US" altLang="en-US">
                <a:solidFill>
                  <a:schemeClr val="hlink"/>
                </a:solidFill>
              </a:rPr>
              <a:t>consecutive</a:t>
            </a:r>
            <a:r>
              <a:rPr lang="en-US" altLang="en-US"/>
              <a:t> integers as “commit number” for writes</a:t>
            </a:r>
          </a:p>
          <a:p>
            <a:pPr lvl="1"/>
            <a:r>
              <a:rPr lang="en-US" altLang="en-US"/>
              <a:t>“commit number” = position in the final serialization order</a:t>
            </a:r>
          </a:p>
          <a:p>
            <a:pPr lvl="1"/>
            <a:endParaRPr lang="en-US" altLang="en-US"/>
          </a:p>
          <a:p>
            <a:r>
              <a:rPr lang="en-US" altLang="en-US"/>
              <a:t>(A, 2, 1)</a:t>
            </a:r>
          </a:p>
          <a:p>
            <a:pPr lvl="1"/>
            <a:r>
              <a:rPr lang="en-US" altLang="en-US"/>
              <a:t>A is the accepting replica</a:t>
            </a:r>
          </a:p>
          <a:p>
            <a:pPr lvl="1"/>
            <a:r>
              <a:rPr lang="en-US" altLang="en-US"/>
              <a:t>2 is the logical clock value</a:t>
            </a:r>
          </a:p>
          <a:p>
            <a:pPr lvl="1"/>
            <a:r>
              <a:rPr lang="en-US" altLang="en-US"/>
              <a:t>1 is the commit number</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a:extLst>
              <a:ext uri="{FF2B5EF4-FFF2-40B4-BE49-F238E27FC236}">
                <a16:creationId xmlns:a16="http://schemas.microsoft.com/office/drawing/2014/main" id="{30112BC9-BC1B-4251-807D-6DC2B006995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A7DA6BFC-2667-42AD-94D3-C93A1C29AAE7}" type="slidenum">
              <a:rPr lang="zh-CN" altLang="en-US" sz="1400">
                <a:latin typeface="Times New Roman" panose="02020603050405020304" pitchFamily="18" charset="0"/>
              </a:rPr>
              <a:pPr>
                <a:buClrTx/>
                <a:buFontTx/>
                <a:buNone/>
              </a:pPr>
              <a:t>43</a:t>
            </a:fld>
            <a:endParaRPr lang="en-US" altLang="zh-CN" sz="1400">
              <a:latin typeface="Times New Roman" panose="02020603050405020304" pitchFamily="18" charset="0"/>
            </a:endParaRPr>
          </a:p>
        </p:txBody>
      </p:sp>
      <p:sp>
        <p:nvSpPr>
          <p:cNvPr id="48131" name="Footer Placeholder 4">
            <a:extLst>
              <a:ext uri="{FF2B5EF4-FFF2-40B4-BE49-F238E27FC236}">
                <a16:creationId xmlns:a16="http://schemas.microsoft.com/office/drawing/2014/main" id="{2F57538E-82F5-4E68-95B5-02E49E7226F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48132" name="Rectangle 4">
            <a:extLst>
              <a:ext uri="{FF2B5EF4-FFF2-40B4-BE49-F238E27FC236}">
                <a16:creationId xmlns:a16="http://schemas.microsoft.com/office/drawing/2014/main" id="{754E4F12-AA15-4514-95AE-1C65F9219680}"/>
              </a:ext>
            </a:extLst>
          </p:cNvPr>
          <p:cNvSpPr>
            <a:spLocks noChangeArrowheads="1"/>
          </p:cNvSpPr>
          <p:nvPr/>
        </p:nvSpPr>
        <p:spPr bwMode="auto">
          <a:xfrm>
            <a:off x="1905000" y="762000"/>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2, -)</a:t>
            </a:r>
          </a:p>
        </p:txBody>
      </p:sp>
      <p:sp>
        <p:nvSpPr>
          <p:cNvPr id="48133" name="Rectangle 5">
            <a:extLst>
              <a:ext uri="{FF2B5EF4-FFF2-40B4-BE49-F238E27FC236}">
                <a16:creationId xmlns:a16="http://schemas.microsoft.com/office/drawing/2014/main" id="{CBBDF86C-6FAE-4538-BA42-CB9782818867}"/>
              </a:ext>
            </a:extLst>
          </p:cNvPr>
          <p:cNvSpPr>
            <a:spLocks noChangeArrowheads="1"/>
          </p:cNvSpPr>
          <p:nvPr/>
        </p:nvSpPr>
        <p:spPr bwMode="auto">
          <a:xfrm>
            <a:off x="1905000" y="1143000"/>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7, -)</a:t>
            </a:r>
          </a:p>
        </p:txBody>
      </p:sp>
      <p:sp>
        <p:nvSpPr>
          <p:cNvPr id="48134" name="Rectangle 6">
            <a:extLst>
              <a:ext uri="{FF2B5EF4-FFF2-40B4-BE49-F238E27FC236}">
                <a16:creationId xmlns:a16="http://schemas.microsoft.com/office/drawing/2014/main" id="{6F85005E-ADD2-4209-9264-51619EFEA000}"/>
              </a:ext>
            </a:extLst>
          </p:cNvPr>
          <p:cNvSpPr>
            <a:spLocks noChangeArrowheads="1"/>
          </p:cNvSpPr>
          <p:nvPr/>
        </p:nvSpPr>
        <p:spPr bwMode="auto">
          <a:xfrm>
            <a:off x="3352800" y="762000"/>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3, -)</a:t>
            </a:r>
          </a:p>
        </p:txBody>
      </p:sp>
      <p:sp>
        <p:nvSpPr>
          <p:cNvPr id="48135" name="Rectangle 7">
            <a:extLst>
              <a:ext uri="{FF2B5EF4-FFF2-40B4-BE49-F238E27FC236}">
                <a16:creationId xmlns:a16="http://schemas.microsoft.com/office/drawing/2014/main" id="{1BEEA15D-7BBC-431B-A48D-687A37308911}"/>
              </a:ext>
            </a:extLst>
          </p:cNvPr>
          <p:cNvSpPr>
            <a:spLocks noChangeArrowheads="1"/>
          </p:cNvSpPr>
          <p:nvPr/>
        </p:nvSpPr>
        <p:spPr bwMode="auto">
          <a:xfrm>
            <a:off x="3352800" y="1143000"/>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4, -)</a:t>
            </a:r>
          </a:p>
        </p:txBody>
      </p:sp>
      <p:sp>
        <p:nvSpPr>
          <p:cNvPr id="48136" name="Rectangle 8">
            <a:extLst>
              <a:ext uri="{FF2B5EF4-FFF2-40B4-BE49-F238E27FC236}">
                <a16:creationId xmlns:a16="http://schemas.microsoft.com/office/drawing/2014/main" id="{DA7DF07A-9328-4C26-B526-BFBE5B066917}"/>
              </a:ext>
            </a:extLst>
          </p:cNvPr>
          <p:cNvSpPr>
            <a:spLocks noChangeArrowheads="1"/>
          </p:cNvSpPr>
          <p:nvPr/>
        </p:nvSpPr>
        <p:spPr bwMode="auto">
          <a:xfrm>
            <a:off x="3352800" y="1524000"/>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6, -)</a:t>
            </a:r>
          </a:p>
        </p:txBody>
      </p:sp>
      <p:sp>
        <p:nvSpPr>
          <p:cNvPr id="48137" name="Text Box 9">
            <a:extLst>
              <a:ext uri="{FF2B5EF4-FFF2-40B4-BE49-F238E27FC236}">
                <a16:creationId xmlns:a16="http://schemas.microsoft.com/office/drawing/2014/main" id="{26677CBC-1B96-4D84-BA42-0070F141D07D}"/>
              </a:ext>
            </a:extLst>
          </p:cNvPr>
          <p:cNvSpPr txBox="1">
            <a:spLocks noChangeArrowheads="1"/>
          </p:cNvSpPr>
          <p:nvPr/>
        </p:nvSpPr>
        <p:spPr bwMode="auto">
          <a:xfrm>
            <a:off x="2286000" y="3048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tx2"/>
                </a:solidFill>
              </a:rPr>
              <a:t>A</a:t>
            </a:r>
          </a:p>
        </p:txBody>
      </p:sp>
      <p:sp>
        <p:nvSpPr>
          <p:cNvPr id="48138" name="Text Box 10">
            <a:extLst>
              <a:ext uri="{FF2B5EF4-FFF2-40B4-BE49-F238E27FC236}">
                <a16:creationId xmlns:a16="http://schemas.microsoft.com/office/drawing/2014/main" id="{51B823A7-0B17-4CD7-B21E-3280BE2A761E}"/>
              </a:ext>
            </a:extLst>
          </p:cNvPr>
          <p:cNvSpPr txBox="1">
            <a:spLocks noChangeArrowheads="1"/>
          </p:cNvSpPr>
          <p:nvPr/>
        </p:nvSpPr>
        <p:spPr bwMode="auto">
          <a:xfrm>
            <a:off x="3733800" y="3048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tx2"/>
                </a:solidFill>
              </a:rPr>
              <a:t>B</a:t>
            </a:r>
          </a:p>
        </p:txBody>
      </p:sp>
      <p:sp>
        <p:nvSpPr>
          <p:cNvPr id="48139" name="Text Box 14">
            <a:extLst>
              <a:ext uri="{FF2B5EF4-FFF2-40B4-BE49-F238E27FC236}">
                <a16:creationId xmlns:a16="http://schemas.microsoft.com/office/drawing/2014/main" id="{567331C5-38CB-4642-9637-C2F5BB32E4D3}"/>
              </a:ext>
            </a:extLst>
          </p:cNvPr>
          <p:cNvSpPr txBox="1">
            <a:spLocks noChangeArrowheads="1"/>
          </p:cNvSpPr>
          <p:nvPr/>
        </p:nvSpPr>
        <p:spPr bwMode="auto">
          <a:xfrm>
            <a:off x="5257800" y="3048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tx2"/>
                </a:solidFill>
              </a:rPr>
              <a:t>C (primary)</a:t>
            </a:r>
          </a:p>
        </p:txBody>
      </p:sp>
      <p:sp>
        <p:nvSpPr>
          <p:cNvPr id="48140" name="Rectangle 15">
            <a:extLst>
              <a:ext uri="{FF2B5EF4-FFF2-40B4-BE49-F238E27FC236}">
                <a16:creationId xmlns:a16="http://schemas.microsoft.com/office/drawing/2014/main" id="{FBF062FA-2ED1-4CC3-930E-3690C4657745}"/>
              </a:ext>
            </a:extLst>
          </p:cNvPr>
          <p:cNvSpPr>
            <a:spLocks noChangeArrowheads="1"/>
          </p:cNvSpPr>
          <p:nvPr/>
        </p:nvSpPr>
        <p:spPr bwMode="auto">
          <a:xfrm>
            <a:off x="1905000" y="2492375"/>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2, 1)</a:t>
            </a:r>
          </a:p>
        </p:txBody>
      </p:sp>
      <p:sp>
        <p:nvSpPr>
          <p:cNvPr id="48141" name="Rectangle 16">
            <a:extLst>
              <a:ext uri="{FF2B5EF4-FFF2-40B4-BE49-F238E27FC236}">
                <a16:creationId xmlns:a16="http://schemas.microsoft.com/office/drawing/2014/main" id="{5E6AE51F-50A2-4CC7-8128-F085F4FFB4D4}"/>
              </a:ext>
            </a:extLst>
          </p:cNvPr>
          <p:cNvSpPr>
            <a:spLocks noChangeArrowheads="1"/>
          </p:cNvSpPr>
          <p:nvPr/>
        </p:nvSpPr>
        <p:spPr bwMode="auto">
          <a:xfrm>
            <a:off x="1905000" y="2873375"/>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7, 2)</a:t>
            </a:r>
          </a:p>
        </p:txBody>
      </p:sp>
      <p:sp>
        <p:nvSpPr>
          <p:cNvPr id="48142" name="Rectangle 17">
            <a:extLst>
              <a:ext uri="{FF2B5EF4-FFF2-40B4-BE49-F238E27FC236}">
                <a16:creationId xmlns:a16="http://schemas.microsoft.com/office/drawing/2014/main" id="{EE25D1C4-96D4-4E00-B087-6CF1BAE9BFF9}"/>
              </a:ext>
            </a:extLst>
          </p:cNvPr>
          <p:cNvSpPr>
            <a:spLocks noChangeArrowheads="1"/>
          </p:cNvSpPr>
          <p:nvPr/>
        </p:nvSpPr>
        <p:spPr bwMode="auto">
          <a:xfrm>
            <a:off x="3352800" y="2492375"/>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3, -)</a:t>
            </a:r>
          </a:p>
        </p:txBody>
      </p:sp>
      <p:sp>
        <p:nvSpPr>
          <p:cNvPr id="48143" name="Rectangle 18">
            <a:extLst>
              <a:ext uri="{FF2B5EF4-FFF2-40B4-BE49-F238E27FC236}">
                <a16:creationId xmlns:a16="http://schemas.microsoft.com/office/drawing/2014/main" id="{26829726-D18F-4202-927C-3AD74C899233}"/>
              </a:ext>
            </a:extLst>
          </p:cNvPr>
          <p:cNvSpPr>
            <a:spLocks noChangeArrowheads="1"/>
          </p:cNvSpPr>
          <p:nvPr/>
        </p:nvSpPr>
        <p:spPr bwMode="auto">
          <a:xfrm>
            <a:off x="3352800" y="2873375"/>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4, -)</a:t>
            </a:r>
          </a:p>
        </p:txBody>
      </p:sp>
      <p:sp>
        <p:nvSpPr>
          <p:cNvPr id="48144" name="Rectangle 19">
            <a:extLst>
              <a:ext uri="{FF2B5EF4-FFF2-40B4-BE49-F238E27FC236}">
                <a16:creationId xmlns:a16="http://schemas.microsoft.com/office/drawing/2014/main" id="{4B3FCB4F-3BB9-475B-938F-F84B84F69083}"/>
              </a:ext>
            </a:extLst>
          </p:cNvPr>
          <p:cNvSpPr>
            <a:spLocks noChangeArrowheads="1"/>
          </p:cNvSpPr>
          <p:nvPr/>
        </p:nvSpPr>
        <p:spPr bwMode="auto">
          <a:xfrm>
            <a:off x="3352800" y="3254375"/>
            <a:ext cx="1143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6, -)</a:t>
            </a:r>
          </a:p>
        </p:txBody>
      </p:sp>
      <p:sp>
        <p:nvSpPr>
          <p:cNvPr id="48145" name="Text Box 20">
            <a:extLst>
              <a:ext uri="{FF2B5EF4-FFF2-40B4-BE49-F238E27FC236}">
                <a16:creationId xmlns:a16="http://schemas.microsoft.com/office/drawing/2014/main" id="{25B2D177-E74C-4398-8C1C-944984DA1734}"/>
              </a:ext>
            </a:extLst>
          </p:cNvPr>
          <p:cNvSpPr txBox="1">
            <a:spLocks noChangeArrowheads="1"/>
          </p:cNvSpPr>
          <p:nvPr/>
        </p:nvSpPr>
        <p:spPr bwMode="auto">
          <a:xfrm>
            <a:off x="2286000" y="203517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tx2"/>
                </a:solidFill>
              </a:rPr>
              <a:t>A</a:t>
            </a:r>
          </a:p>
        </p:txBody>
      </p:sp>
      <p:sp>
        <p:nvSpPr>
          <p:cNvPr id="48146" name="Text Box 21">
            <a:extLst>
              <a:ext uri="{FF2B5EF4-FFF2-40B4-BE49-F238E27FC236}">
                <a16:creationId xmlns:a16="http://schemas.microsoft.com/office/drawing/2014/main" id="{E01D3B6A-410D-465B-BE6E-31472211AF1D}"/>
              </a:ext>
            </a:extLst>
          </p:cNvPr>
          <p:cNvSpPr txBox="1">
            <a:spLocks noChangeArrowheads="1"/>
          </p:cNvSpPr>
          <p:nvPr/>
        </p:nvSpPr>
        <p:spPr bwMode="auto">
          <a:xfrm>
            <a:off x="3733800" y="2035175"/>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tx2"/>
                </a:solidFill>
              </a:rPr>
              <a:t>B</a:t>
            </a:r>
          </a:p>
        </p:txBody>
      </p:sp>
      <p:sp>
        <p:nvSpPr>
          <p:cNvPr id="48147" name="Rectangle 22">
            <a:extLst>
              <a:ext uri="{FF2B5EF4-FFF2-40B4-BE49-F238E27FC236}">
                <a16:creationId xmlns:a16="http://schemas.microsoft.com/office/drawing/2014/main" id="{E32742FD-611A-4DEA-814E-CBB1FCDCE2ED}"/>
              </a:ext>
            </a:extLst>
          </p:cNvPr>
          <p:cNvSpPr>
            <a:spLocks noChangeArrowheads="1"/>
          </p:cNvSpPr>
          <p:nvPr/>
        </p:nvSpPr>
        <p:spPr bwMode="auto">
          <a:xfrm>
            <a:off x="4876800" y="2492375"/>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2, 1)</a:t>
            </a:r>
          </a:p>
        </p:txBody>
      </p:sp>
      <p:sp>
        <p:nvSpPr>
          <p:cNvPr id="48148" name="Rectangle 23">
            <a:extLst>
              <a:ext uri="{FF2B5EF4-FFF2-40B4-BE49-F238E27FC236}">
                <a16:creationId xmlns:a16="http://schemas.microsoft.com/office/drawing/2014/main" id="{921DE0BA-0A6F-4887-8114-C3E308C1DCAE}"/>
              </a:ext>
            </a:extLst>
          </p:cNvPr>
          <p:cNvSpPr>
            <a:spLocks noChangeArrowheads="1"/>
          </p:cNvSpPr>
          <p:nvPr/>
        </p:nvSpPr>
        <p:spPr bwMode="auto">
          <a:xfrm>
            <a:off x="4876800" y="2873375"/>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7, 2)</a:t>
            </a:r>
          </a:p>
        </p:txBody>
      </p:sp>
      <p:sp>
        <p:nvSpPr>
          <p:cNvPr id="48149" name="Text Box 25">
            <a:extLst>
              <a:ext uri="{FF2B5EF4-FFF2-40B4-BE49-F238E27FC236}">
                <a16:creationId xmlns:a16="http://schemas.microsoft.com/office/drawing/2014/main" id="{165BB5DA-B9A2-4EE7-9C4D-3355C86733BD}"/>
              </a:ext>
            </a:extLst>
          </p:cNvPr>
          <p:cNvSpPr txBox="1">
            <a:spLocks noChangeArrowheads="1"/>
          </p:cNvSpPr>
          <p:nvPr/>
        </p:nvSpPr>
        <p:spPr bwMode="auto">
          <a:xfrm>
            <a:off x="5257800" y="2035175"/>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tx2"/>
                </a:solidFill>
              </a:rPr>
              <a:t>C (primary)</a:t>
            </a:r>
          </a:p>
        </p:txBody>
      </p:sp>
      <p:sp>
        <p:nvSpPr>
          <p:cNvPr id="48150" name="Rectangle 27">
            <a:extLst>
              <a:ext uri="{FF2B5EF4-FFF2-40B4-BE49-F238E27FC236}">
                <a16:creationId xmlns:a16="http://schemas.microsoft.com/office/drawing/2014/main" id="{7F82C988-E15B-42C5-A1AB-BC335DCC058B}"/>
              </a:ext>
            </a:extLst>
          </p:cNvPr>
          <p:cNvSpPr>
            <a:spLocks noChangeArrowheads="1"/>
          </p:cNvSpPr>
          <p:nvPr/>
        </p:nvSpPr>
        <p:spPr bwMode="auto">
          <a:xfrm>
            <a:off x="1905000" y="41910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2, 1)</a:t>
            </a:r>
          </a:p>
        </p:txBody>
      </p:sp>
      <p:sp>
        <p:nvSpPr>
          <p:cNvPr id="48151" name="Rectangle 28">
            <a:extLst>
              <a:ext uri="{FF2B5EF4-FFF2-40B4-BE49-F238E27FC236}">
                <a16:creationId xmlns:a16="http://schemas.microsoft.com/office/drawing/2014/main" id="{99E8B20E-1B40-4081-8D7A-1D2DE5E75669}"/>
              </a:ext>
            </a:extLst>
          </p:cNvPr>
          <p:cNvSpPr>
            <a:spLocks noChangeArrowheads="1"/>
          </p:cNvSpPr>
          <p:nvPr/>
        </p:nvSpPr>
        <p:spPr bwMode="auto">
          <a:xfrm>
            <a:off x="1905000" y="45720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7, 2)</a:t>
            </a:r>
          </a:p>
        </p:txBody>
      </p:sp>
      <p:sp>
        <p:nvSpPr>
          <p:cNvPr id="48152" name="Text Box 32">
            <a:extLst>
              <a:ext uri="{FF2B5EF4-FFF2-40B4-BE49-F238E27FC236}">
                <a16:creationId xmlns:a16="http://schemas.microsoft.com/office/drawing/2014/main" id="{594D5583-20DD-4C4A-813D-4549D6722849}"/>
              </a:ext>
            </a:extLst>
          </p:cNvPr>
          <p:cNvSpPr txBox="1">
            <a:spLocks noChangeArrowheads="1"/>
          </p:cNvSpPr>
          <p:nvPr/>
        </p:nvSpPr>
        <p:spPr bwMode="auto">
          <a:xfrm>
            <a:off x="2286000" y="37338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tx2"/>
                </a:solidFill>
              </a:rPr>
              <a:t>A</a:t>
            </a:r>
          </a:p>
        </p:txBody>
      </p:sp>
      <p:sp>
        <p:nvSpPr>
          <p:cNvPr id="48153" name="Text Box 33">
            <a:extLst>
              <a:ext uri="{FF2B5EF4-FFF2-40B4-BE49-F238E27FC236}">
                <a16:creationId xmlns:a16="http://schemas.microsoft.com/office/drawing/2014/main" id="{6BA3AD7F-A77B-4A5A-B777-B4FF64B1E133}"/>
              </a:ext>
            </a:extLst>
          </p:cNvPr>
          <p:cNvSpPr txBox="1">
            <a:spLocks noChangeArrowheads="1"/>
          </p:cNvSpPr>
          <p:nvPr/>
        </p:nvSpPr>
        <p:spPr bwMode="auto">
          <a:xfrm>
            <a:off x="3733800" y="37338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tx2"/>
                </a:solidFill>
              </a:rPr>
              <a:t>B</a:t>
            </a:r>
          </a:p>
        </p:txBody>
      </p:sp>
      <p:sp>
        <p:nvSpPr>
          <p:cNvPr id="48154" name="Rectangle 34">
            <a:extLst>
              <a:ext uri="{FF2B5EF4-FFF2-40B4-BE49-F238E27FC236}">
                <a16:creationId xmlns:a16="http://schemas.microsoft.com/office/drawing/2014/main" id="{54369233-F142-4790-B0CE-DAEC07C5301F}"/>
              </a:ext>
            </a:extLst>
          </p:cNvPr>
          <p:cNvSpPr>
            <a:spLocks noChangeArrowheads="1"/>
          </p:cNvSpPr>
          <p:nvPr/>
        </p:nvSpPr>
        <p:spPr bwMode="auto">
          <a:xfrm>
            <a:off x="4876800" y="41910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2, 1)</a:t>
            </a:r>
          </a:p>
        </p:txBody>
      </p:sp>
      <p:sp>
        <p:nvSpPr>
          <p:cNvPr id="48155" name="Rectangle 35">
            <a:extLst>
              <a:ext uri="{FF2B5EF4-FFF2-40B4-BE49-F238E27FC236}">
                <a16:creationId xmlns:a16="http://schemas.microsoft.com/office/drawing/2014/main" id="{83413887-5369-4B61-ADB7-D86B6BA35D42}"/>
              </a:ext>
            </a:extLst>
          </p:cNvPr>
          <p:cNvSpPr>
            <a:spLocks noChangeArrowheads="1"/>
          </p:cNvSpPr>
          <p:nvPr/>
        </p:nvSpPr>
        <p:spPr bwMode="auto">
          <a:xfrm>
            <a:off x="4876800" y="45720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7, 2)</a:t>
            </a:r>
          </a:p>
        </p:txBody>
      </p:sp>
      <p:sp>
        <p:nvSpPr>
          <p:cNvPr id="48156" name="Text Box 36">
            <a:extLst>
              <a:ext uri="{FF2B5EF4-FFF2-40B4-BE49-F238E27FC236}">
                <a16:creationId xmlns:a16="http://schemas.microsoft.com/office/drawing/2014/main" id="{04DF052F-13FB-454C-828A-15E0ED99B990}"/>
              </a:ext>
            </a:extLst>
          </p:cNvPr>
          <p:cNvSpPr txBox="1">
            <a:spLocks noChangeArrowheads="1"/>
          </p:cNvSpPr>
          <p:nvPr/>
        </p:nvSpPr>
        <p:spPr bwMode="auto">
          <a:xfrm>
            <a:off x="5257800" y="37338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tx2"/>
                </a:solidFill>
              </a:rPr>
              <a:t>C (primary)</a:t>
            </a:r>
          </a:p>
        </p:txBody>
      </p:sp>
      <p:sp>
        <p:nvSpPr>
          <p:cNvPr id="48157" name="Rectangle 37">
            <a:extLst>
              <a:ext uri="{FF2B5EF4-FFF2-40B4-BE49-F238E27FC236}">
                <a16:creationId xmlns:a16="http://schemas.microsoft.com/office/drawing/2014/main" id="{45590D8B-80AE-4844-8ED7-CDB5D888124B}"/>
              </a:ext>
            </a:extLst>
          </p:cNvPr>
          <p:cNvSpPr>
            <a:spLocks noChangeArrowheads="1"/>
          </p:cNvSpPr>
          <p:nvPr/>
        </p:nvSpPr>
        <p:spPr bwMode="auto">
          <a:xfrm>
            <a:off x="4876800" y="49530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3, 3)</a:t>
            </a:r>
          </a:p>
        </p:txBody>
      </p:sp>
      <p:sp>
        <p:nvSpPr>
          <p:cNvPr id="48158" name="Rectangle 38">
            <a:extLst>
              <a:ext uri="{FF2B5EF4-FFF2-40B4-BE49-F238E27FC236}">
                <a16:creationId xmlns:a16="http://schemas.microsoft.com/office/drawing/2014/main" id="{F3BA459F-B1CA-480B-96D3-5788478830B4}"/>
              </a:ext>
            </a:extLst>
          </p:cNvPr>
          <p:cNvSpPr>
            <a:spLocks noChangeArrowheads="1"/>
          </p:cNvSpPr>
          <p:nvPr/>
        </p:nvSpPr>
        <p:spPr bwMode="auto">
          <a:xfrm>
            <a:off x="4876800" y="53340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4, 4)</a:t>
            </a:r>
          </a:p>
        </p:txBody>
      </p:sp>
      <p:sp>
        <p:nvSpPr>
          <p:cNvPr id="48159" name="Rectangle 39">
            <a:extLst>
              <a:ext uri="{FF2B5EF4-FFF2-40B4-BE49-F238E27FC236}">
                <a16:creationId xmlns:a16="http://schemas.microsoft.com/office/drawing/2014/main" id="{5A2D21A8-8A24-47DD-9F3A-E0E7442DE209}"/>
              </a:ext>
            </a:extLst>
          </p:cNvPr>
          <p:cNvSpPr>
            <a:spLocks noChangeArrowheads="1"/>
          </p:cNvSpPr>
          <p:nvPr/>
        </p:nvSpPr>
        <p:spPr bwMode="auto">
          <a:xfrm>
            <a:off x="4876800" y="57150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6, 5)</a:t>
            </a:r>
          </a:p>
        </p:txBody>
      </p:sp>
      <p:sp>
        <p:nvSpPr>
          <p:cNvPr id="48160" name="Rectangle 40">
            <a:extLst>
              <a:ext uri="{FF2B5EF4-FFF2-40B4-BE49-F238E27FC236}">
                <a16:creationId xmlns:a16="http://schemas.microsoft.com/office/drawing/2014/main" id="{01F638CF-2BF4-4607-81EB-CC9C13C9BDB7}"/>
              </a:ext>
            </a:extLst>
          </p:cNvPr>
          <p:cNvSpPr>
            <a:spLocks noChangeArrowheads="1"/>
          </p:cNvSpPr>
          <p:nvPr/>
        </p:nvSpPr>
        <p:spPr bwMode="auto">
          <a:xfrm>
            <a:off x="3352800" y="41910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2, 1)</a:t>
            </a:r>
          </a:p>
        </p:txBody>
      </p:sp>
      <p:sp>
        <p:nvSpPr>
          <p:cNvPr id="48161" name="Rectangle 41">
            <a:extLst>
              <a:ext uri="{FF2B5EF4-FFF2-40B4-BE49-F238E27FC236}">
                <a16:creationId xmlns:a16="http://schemas.microsoft.com/office/drawing/2014/main" id="{FEB94CEC-B15A-4986-A854-1F39A59B6044}"/>
              </a:ext>
            </a:extLst>
          </p:cNvPr>
          <p:cNvSpPr>
            <a:spLocks noChangeArrowheads="1"/>
          </p:cNvSpPr>
          <p:nvPr/>
        </p:nvSpPr>
        <p:spPr bwMode="auto">
          <a:xfrm>
            <a:off x="3352800" y="45720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(A, 7, 2)</a:t>
            </a:r>
          </a:p>
        </p:txBody>
      </p:sp>
      <p:sp>
        <p:nvSpPr>
          <p:cNvPr id="48162" name="Rectangle 42">
            <a:extLst>
              <a:ext uri="{FF2B5EF4-FFF2-40B4-BE49-F238E27FC236}">
                <a16:creationId xmlns:a16="http://schemas.microsoft.com/office/drawing/2014/main" id="{1DD7F50A-A1B0-444A-A8E1-75572D3E9EAC}"/>
              </a:ext>
            </a:extLst>
          </p:cNvPr>
          <p:cNvSpPr>
            <a:spLocks noChangeArrowheads="1"/>
          </p:cNvSpPr>
          <p:nvPr/>
        </p:nvSpPr>
        <p:spPr bwMode="auto">
          <a:xfrm>
            <a:off x="3352800" y="49530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3, 3)</a:t>
            </a:r>
          </a:p>
        </p:txBody>
      </p:sp>
      <p:sp>
        <p:nvSpPr>
          <p:cNvPr id="48163" name="Rectangle 43">
            <a:extLst>
              <a:ext uri="{FF2B5EF4-FFF2-40B4-BE49-F238E27FC236}">
                <a16:creationId xmlns:a16="http://schemas.microsoft.com/office/drawing/2014/main" id="{6420B6A5-7EB0-49B9-A343-C2DD8B43C65A}"/>
              </a:ext>
            </a:extLst>
          </p:cNvPr>
          <p:cNvSpPr>
            <a:spLocks noChangeArrowheads="1"/>
          </p:cNvSpPr>
          <p:nvPr/>
        </p:nvSpPr>
        <p:spPr bwMode="auto">
          <a:xfrm>
            <a:off x="3352800" y="53340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4, 4)</a:t>
            </a:r>
          </a:p>
        </p:txBody>
      </p:sp>
      <p:sp>
        <p:nvSpPr>
          <p:cNvPr id="48164" name="Rectangle 44">
            <a:extLst>
              <a:ext uri="{FF2B5EF4-FFF2-40B4-BE49-F238E27FC236}">
                <a16:creationId xmlns:a16="http://schemas.microsoft.com/office/drawing/2014/main" id="{C9AD53E1-1386-4951-A9B9-15D89F0B47DA}"/>
              </a:ext>
            </a:extLst>
          </p:cNvPr>
          <p:cNvSpPr>
            <a:spLocks noChangeArrowheads="1"/>
          </p:cNvSpPr>
          <p:nvPr/>
        </p:nvSpPr>
        <p:spPr bwMode="auto">
          <a:xfrm>
            <a:off x="3352800" y="5715000"/>
            <a:ext cx="1143000" cy="381000"/>
          </a:xfrm>
          <a:prstGeom prst="rect">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buClr>
                <a:srgbClr val="0000FF"/>
              </a:buClr>
              <a:buFont typeface="Arial" panose="020B0604020202020204" pitchFamily="34" charset="0"/>
              <a:buNone/>
            </a:pPr>
            <a:r>
              <a:rPr lang="en-US" altLang="en-US" sz="2000"/>
              <a:t>(B, 6, 5)</a:t>
            </a:r>
          </a:p>
        </p:txBody>
      </p:sp>
      <p:sp>
        <p:nvSpPr>
          <p:cNvPr id="48165" name="Line 45">
            <a:extLst>
              <a:ext uri="{FF2B5EF4-FFF2-40B4-BE49-F238E27FC236}">
                <a16:creationId xmlns:a16="http://schemas.microsoft.com/office/drawing/2014/main" id="{A93CEDC9-52F0-4BD3-9967-3BD17010610F}"/>
              </a:ext>
            </a:extLst>
          </p:cNvPr>
          <p:cNvSpPr>
            <a:spLocks noChangeShapeType="1"/>
          </p:cNvSpPr>
          <p:nvPr/>
        </p:nvSpPr>
        <p:spPr bwMode="auto">
          <a:xfrm>
            <a:off x="914400" y="1981200"/>
            <a:ext cx="746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48166" name="Line 46">
            <a:extLst>
              <a:ext uri="{FF2B5EF4-FFF2-40B4-BE49-F238E27FC236}">
                <a16:creationId xmlns:a16="http://schemas.microsoft.com/office/drawing/2014/main" id="{7B1015AB-2B74-4DCC-9F90-DD609107A240}"/>
              </a:ext>
            </a:extLst>
          </p:cNvPr>
          <p:cNvSpPr>
            <a:spLocks noChangeShapeType="1"/>
          </p:cNvSpPr>
          <p:nvPr/>
        </p:nvSpPr>
        <p:spPr bwMode="auto">
          <a:xfrm>
            <a:off x="914400" y="3733800"/>
            <a:ext cx="746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48167" name="Freeform 47">
            <a:extLst>
              <a:ext uri="{FF2B5EF4-FFF2-40B4-BE49-F238E27FC236}">
                <a16:creationId xmlns:a16="http://schemas.microsoft.com/office/drawing/2014/main" id="{7385EB21-F35D-498E-AC98-3CC73949408E}"/>
              </a:ext>
            </a:extLst>
          </p:cNvPr>
          <p:cNvSpPr>
            <a:spLocks/>
          </p:cNvSpPr>
          <p:nvPr/>
        </p:nvSpPr>
        <p:spPr bwMode="auto">
          <a:xfrm>
            <a:off x="444500" y="1219200"/>
            <a:ext cx="622300" cy="1600200"/>
          </a:xfrm>
          <a:custGeom>
            <a:avLst/>
            <a:gdLst>
              <a:gd name="T0" fmla="*/ 2147483647 w 392"/>
              <a:gd name="T1" fmla="*/ 0 h 1008"/>
              <a:gd name="T2" fmla="*/ 2147483647 w 392"/>
              <a:gd name="T3" fmla="*/ 2147483647 h 1008"/>
              <a:gd name="T4" fmla="*/ 2147483647 w 392"/>
              <a:gd name="T5" fmla="*/ 2147483647 h 1008"/>
              <a:gd name="T6" fmla="*/ 0 60000 65536"/>
              <a:gd name="T7" fmla="*/ 0 60000 65536"/>
              <a:gd name="T8" fmla="*/ 0 60000 65536"/>
              <a:gd name="T9" fmla="*/ 0 w 392"/>
              <a:gd name="T10" fmla="*/ 0 h 1008"/>
              <a:gd name="T11" fmla="*/ 392 w 392"/>
              <a:gd name="T12" fmla="*/ 1008 h 1008"/>
            </a:gdLst>
            <a:ahLst/>
            <a:cxnLst>
              <a:cxn ang="T6">
                <a:pos x="T0" y="T1"/>
              </a:cxn>
              <a:cxn ang="T7">
                <a:pos x="T2" y="T3"/>
              </a:cxn>
              <a:cxn ang="T8">
                <a:pos x="T4" y="T5"/>
              </a:cxn>
            </a:cxnLst>
            <a:rect l="T9" t="T10" r="T11" b="T12"/>
            <a:pathLst>
              <a:path w="392" h="1008">
                <a:moveTo>
                  <a:pt x="392" y="0"/>
                </a:moveTo>
                <a:cubicBezTo>
                  <a:pt x="204" y="228"/>
                  <a:pt x="16" y="456"/>
                  <a:pt x="8" y="624"/>
                </a:cubicBezTo>
                <a:cubicBezTo>
                  <a:pt x="0" y="792"/>
                  <a:pt x="172" y="900"/>
                  <a:pt x="344" y="1008"/>
                </a:cubicBezTo>
              </a:path>
            </a:pathLst>
          </a:custGeom>
          <a:noFill/>
          <a:ln w="76200" cap="flat" cmpd="sng">
            <a:solidFill>
              <a:schemeClr val="tx1"/>
            </a:solidFill>
            <a:prstDash val="sysDot"/>
            <a:round/>
            <a:headEnd/>
            <a:tailEnd type="arrow" w="lg" len="lg"/>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48168" name="Freeform 48">
            <a:extLst>
              <a:ext uri="{FF2B5EF4-FFF2-40B4-BE49-F238E27FC236}">
                <a16:creationId xmlns:a16="http://schemas.microsoft.com/office/drawing/2014/main" id="{A51A25F4-2F0A-46E8-9C71-7F3E8E71D855}"/>
              </a:ext>
            </a:extLst>
          </p:cNvPr>
          <p:cNvSpPr>
            <a:spLocks/>
          </p:cNvSpPr>
          <p:nvPr/>
        </p:nvSpPr>
        <p:spPr bwMode="auto">
          <a:xfrm>
            <a:off x="444500" y="3200400"/>
            <a:ext cx="622300" cy="1600200"/>
          </a:xfrm>
          <a:custGeom>
            <a:avLst/>
            <a:gdLst>
              <a:gd name="T0" fmla="*/ 2147483647 w 392"/>
              <a:gd name="T1" fmla="*/ 0 h 1008"/>
              <a:gd name="T2" fmla="*/ 2147483647 w 392"/>
              <a:gd name="T3" fmla="*/ 2147483647 h 1008"/>
              <a:gd name="T4" fmla="*/ 2147483647 w 392"/>
              <a:gd name="T5" fmla="*/ 2147483647 h 1008"/>
              <a:gd name="T6" fmla="*/ 0 60000 65536"/>
              <a:gd name="T7" fmla="*/ 0 60000 65536"/>
              <a:gd name="T8" fmla="*/ 0 60000 65536"/>
              <a:gd name="T9" fmla="*/ 0 w 392"/>
              <a:gd name="T10" fmla="*/ 0 h 1008"/>
              <a:gd name="T11" fmla="*/ 392 w 392"/>
              <a:gd name="T12" fmla="*/ 1008 h 1008"/>
            </a:gdLst>
            <a:ahLst/>
            <a:cxnLst>
              <a:cxn ang="T6">
                <a:pos x="T0" y="T1"/>
              </a:cxn>
              <a:cxn ang="T7">
                <a:pos x="T2" y="T3"/>
              </a:cxn>
              <a:cxn ang="T8">
                <a:pos x="T4" y="T5"/>
              </a:cxn>
            </a:cxnLst>
            <a:rect l="T9" t="T10" r="T11" b="T12"/>
            <a:pathLst>
              <a:path w="392" h="1008">
                <a:moveTo>
                  <a:pt x="392" y="0"/>
                </a:moveTo>
                <a:cubicBezTo>
                  <a:pt x="204" y="228"/>
                  <a:pt x="16" y="456"/>
                  <a:pt x="8" y="624"/>
                </a:cubicBezTo>
                <a:cubicBezTo>
                  <a:pt x="0" y="792"/>
                  <a:pt x="172" y="900"/>
                  <a:pt x="344" y="1008"/>
                </a:cubicBezTo>
              </a:path>
            </a:pathLst>
          </a:custGeom>
          <a:noFill/>
          <a:ln w="76200" cap="flat" cmpd="sng">
            <a:solidFill>
              <a:schemeClr val="tx1"/>
            </a:solidFill>
            <a:prstDash val="sysDot"/>
            <a:round/>
            <a:headEnd/>
            <a:tailEnd type="arrow" w="lg" len="lg"/>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a:extLst>
              <a:ext uri="{FF2B5EF4-FFF2-40B4-BE49-F238E27FC236}">
                <a16:creationId xmlns:a16="http://schemas.microsoft.com/office/drawing/2014/main" id="{100452BE-67C5-427B-A5B5-009F5307178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B03570F4-4A36-4E63-AD75-E9D391AAFE7B}" type="slidenum">
              <a:rPr lang="zh-CN" altLang="en-US" sz="1400">
                <a:latin typeface="Times New Roman" panose="02020603050405020304" pitchFamily="18" charset="0"/>
              </a:rPr>
              <a:pPr>
                <a:buClrTx/>
                <a:buFontTx/>
                <a:buNone/>
              </a:pPr>
              <a:t>44</a:t>
            </a:fld>
            <a:endParaRPr lang="en-US" altLang="zh-CN" sz="1400">
              <a:latin typeface="Times New Roman" panose="02020603050405020304" pitchFamily="18" charset="0"/>
            </a:endParaRPr>
          </a:p>
        </p:txBody>
      </p:sp>
      <p:sp>
        <p:nvSpPr>
          <p:cNvPr id="49155" name="Footer Placeholder 4">
            <a:extLst>
              <a:ext uri="{FF2B5EF4-FFF2-40B4-BE49-F238E27FC236}">
                <a16:creationId xmlns:a16="http://schemas.microsoft.com/office/drawing/2014/main" id="{BC615F0B-6BE7-45CC-AC0F-80E87175D10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12066" name="Rectangle 2">
            <a:extLst>
              <a:ext uri="{FF2B5EF4-FFF2-40B4-BE49-F238E27FC236}">
                <a16:creationId xmlns:a16="http://schemas.microsoft.com/office/drawing/2014/main" id="{539E1544-C368-482C-9128-21647590767F}"/>
              </a:ext>
            </a:extLst>
          </p:cNvPr>
          <p:cNvSpPr>
            <a:spLocks noGrp="1" noChangeArrowheads="1"/>
          </p:cNvSpPr>
          <p:nvPr>
            <p:ph type="title"/>
          </p:nvPr>
        </p:nvSpPr>
        <p:spPr/>
        <p:txBody>
          <a:bodyPr/>
          <a:lstStyle/>
          <a:p>
            <a:pPr>
              <a:defRPr/>
            </a:pPr>
            <a:r>
              <a:rPr lang="en-US" dirty="0"/>
              <a:t>History Readings (Non-compulsory)</a:t>
            </a:r>
          </a:p>
        </p:txBody>
      </p:sp>
      <p:sp>
        <p:nvSpPr>
          <p:cNvPr id="49157" name="Rectangle 3">
            <a:extLst>
              <a:ext uri="{FF2B5EF4-FFF2-40B4-BE49-F238E27FC236}">
                <a16:creationId xmlns:a16="http://schemas.microsoft.com/office/drawing/2014/main" id="{458B547D-2D91-426C-AA3A-39569CF22BC4}"/>
              </a:ext>
            </a:extLst>
          </p:cNvPr>
          <p:cNvSpPr>
            <a:spLocks noGrp="1" noChangeArrowheads="1"/>
          </p:cNvSpPr>
          <p:nvPr>
            <p:ph type="body" idx="1"/>
          </p:nvPr>
        </p:nvSpPr>
        <p:spPr/>
        <p:txBody>
          <a:bodyPr/>
          <a:lstStyle/>
          <a:p>
            <a:r>
              <a:rPr lang="en-US" altLang="en-US"/>
              <a:t>“Flexible Update Propagation for Weakly Consistent Replication” by K. Petersen, M. J. Spreitzer, D. B. Terry, M. M. Theimer, and A. J. Demers. In Proceedings of the 16th ACM Symposium on Operating Systems Principles, October 5-8, 1997.</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a:extLst>
              <a:ext uri="{FF2B5EF4-FFF2-40B4-BE49-F238E27FC236}">
                <a16:creationId xmlns:a16="http://schemas.microsoft.com/office/drawing/2014/main" id="{31FFE24C-F94D-4778-B431-EBF914F422A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089F8A7E-9FC9-4DD2-B808-E003C7ADBF92}" type="slidenum">
              <a:rPr lang="zh-CN" altLang="en-US" sz="1400">
                <a:latin typeface="Times New Roman" panose="02020603050405020304" pitchFamily="18" charset="0"/>
              </a:rPr>
              <a:pPr>
                <a:buClrTx/>
                <a:buFontTx/>
                <a:buNone/>
              </a:pPr>
              <a:t>45</a:t>
            </a:fld>
            <a:endParaRPr lang="en-US" altLang="zh-CN" sz="1400">
              <a:latin typeface="Times New Roman" panose="02020603050405020304" pitchFamily="18" charset="0"/>
            </a:endParaRPr>
          </a:p>
        </p:txBody>
      </p:sp>
      <p:sp>
        <p:nvSpPr>
          <p:cNvPr id="50179" name="Footer Placeholder 4">
            <a:extLst>
              <a:ext uri="{FF2B5EF4-FFF2-40B4-BE49-F238E27FC236}">
                <a16:creationId xmlns:a16="http://schemas.microsoft.com/office/drawing/2014/main" id="{17BA0E56-7432-4A67-83D3-5052E6561FF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13090" name="Rectangle 2">
            <a:extLst>
              <a:ext uri="{FF2B5EF4-FFF2-40B4-BE49-F238E27FC236}">
                <a16:creationId xmlns:a16="http://schemas.microsoft.com/office/drawing/2014/main" id="{881BFB08-C66C-4113-8E4C-AB030C80F4D6}"/>
              </a:ext>
            </a:extLst>
          </p:cNvPr>
          <p:cNvSpPr>
            <a:spLocks noGrp="1" noChangeArrowheads="1"/>
          </p:cNvSpPr>
          <p:nvPr>
            <p:ph type="title"/>
          </p:nvPr>
        </p:nvSpPr>
        <p:spPr>
          <a:xfrm>
            <a:off x="381000" y="422275"/>
            <a:ext cx="8382000" cy="838200"/>
          </a:xfrm>
        </p:spPr>
        <p:txBody>
          <a:bodyPr/>
          <a:lstStyle/>
          <a:p>
            <a:pPr>
              <a:defRPr/>
            </a:pPr>
            <a:r>
              <a:rPr lang="en-US" sz="2800"/>
              <a:t>Consistency Protocols for Continuous Consistency</a:t>
            </a:r>
          </a:p>
        </p:txBody>
      </p:sp>
      <p:sp>
        <p:nvSpPr>
          <p:cNvPr id="50181" name="Rectangle 3">
            <a:extLst>
              <a:ext uri="{FF2B5EF4-FFF2-40B4-BE49-F238E27FC236}">
                <a16:creationId xmlns:a16="http://schemas.microsoft.com/office/drawing/2014/main" id="{53513B94-6575-4DD9-8252-985B18BD6501}"/>
              </a:ext>
            </a:extLst>
          </p:cNvPr>
          <p:cNvSpPr>
            <a:spLocks noGrp="1" noChangeArrowheads="1"/>
          </p:cNvSpPr>
          <p:nvPr>
            <p:ph type="body" idx="1"/>
          </p:nvPr>
        </p:nvSpPr>
        <p:spPr/>
        <p:txBody>
          <a:bodyPr/>
          <a:lstStyle/>
          <a:p>
            <a:r>
              <a:rPr lang="en-US" altLang="en-US"/>
              <a:t>Order error = # tentative writes</a:t>
            </a:r>
          </a:p>
          <a:p>
            <a:pPr lvl="1"/>
            <a:r>
              <a:rPr lang="en-US" altLang="en-US"/>
              <a:t>Any protocol for reducing number of tentative writes can be used for reducing order error</a:t>
            </a:r>
          </a:p>
          <a:p>
            <a:pPr lvl="1"/>
            <a:r>
              <a:rPr lang="en-US" altLang="en-US"/>
              <a:t>We discusses a protocol already…</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a:extLst>
              <a:ext uri="{FF2B5EF4-FFF2-40B4-BE49-F238E27FC236}">
                <a16:creationId xmlns:a16="http://schemas.microsoft.com/office/drawing/2014/main" id="{13169D1D-1307-46CD-9E53-B5CC82A55C9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1122109E-8D7A-4986-A6E2-1CB585B80FA8}" type="slidenum">
              <a:rPr lang="zh-CN" altLang="en-US" sz="1400">
                <a:latin typeface="Times New Roman" panose="02020603050405020304" pitchFamily="18" charset="0"/>
              </a:rPr>
              <a:pPr>
                <a:buClrTx/>
                <a:buFontTx/>
                <a:buNone/>
              </a:pPr>
              <a:t>46</a:t>
            </a:fld>
            <a:endParaRPr lang="en-US" altLang="zh-CN" sz="1400">
              <a:latin typeface="Times New Roman" panose="02020603050405020304" pitchFamily="18" charset="0"/>
            </a:endParaRPr>
          </a:p>
        </p:txBody>
      </p:sp>
      <p:sp>
        <p:nvSpPr>
          <p:cNvPr id="51203" name="Footer Placeholder 4">
            <a:extLst>
              <a:ext uri="{FF2B5EF4-FFF2-40B4-BE49-F238E27FC236}">
                <a16:creationId xmlns:a16="http://schemas.microsoft.com/office/drawing/2014/main" id="{9B0B6D7F-8352-41E8-B8DA-959FE274FB2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42786" name="Rectangle 2">
            <a:extLst>
              <a:ext uri="{FF2B5EF4-FFF2-40B4-BE49-F238E27FC236}">
                <a16:creationId xmlns:a16="http://schemas.microsoft.com/office/drawing/2014/main" id="{60B323C8-E3FC-4ECB-8B3B-EDC8F9D2F06D}"/>
              </a:ext>
            </a:extLst>
          </p:cNvPr>
          <p:cNvSpPr>
            <a:spLocks noGrp="1" noChangeArrowheads="1"/>
          </p:cNvSpPr>
          <p:nvPr>
            <p:ph type="title"/>
          </p:nvPr>
        </p:nvSpPr>
        <p:spPr>
          <a:xfrm>
            <a:off x="381000" y="422275"/>
            <a:ext cx="8382000" cy="838200"/>
          </a:xfrm>
        </p:spPr>
        <p:txBody>
          <a:bodyPr/>
          <a:lstStyle/>
          <a:p>
            <a:pPr>
              <a:defRPr/>
            </a:pPr>
            <a:r>
              <a:rPr lang="en-US" sz="2800"/>
              <a:t>Consistency Protocols for Continuous Consistency</a:t>
            </a:r>
          </a:p>
        </p:txBody>
      </p:sp>
      <p:sp>
        <p:nvSpPr>
          <p:cNvPr id="51205" name="Rectangle 3">
            <a:extLst>
              <a:ext uri="{FF2B5EF4-FFF2-40B4-BE49-F238E27FC236}">
                <a16:creationId xmlns:a16="http://schemas.microsoft.com/office/drawing/2014/main" id="{7C8C4186-B13B-42F3-ABD3-31AD112F7084}"/>
              </a:ext>
            </a:extLst>
          </p:cNvPr>
          <p:cNvSpPr>
            <a:spLocks noGrp="1" noChangeArrowheads="1"/>
          </p:cNvSpPr>
          <p:nvPr>
            <p:ph type="body" idx="1"/>
          </p:nvPr>
        </p:nvSpPr>
        <p:spPr>
          <a:xfrm>
            <a:off x="685800" y="1116013"/>
            <a:ext cx="7772400" cy="1627187"/>
          </a:xfrm>
        </p:spPr>
        <p:txBody>
          <a:bodyPr/>
          <a:lstStyle/>
          <a:p>
            <a:r>
              <a:rPr lang="en-US" altLang="en-US" sz="2000"/>
              <a:t>Temporal error = staleness of the data</a:t>
            </a:r>
          </a:p>
          <a:p>
            <a:r>
              <a:rPr lang="en-US" altLang="en-US" sz="2000"/>
              <a:t>Idea:</a:t>
            </a:r>
          </a:p>
          <a:p>
            <a:pPr lvl="1"/>
            <a:r>
              <a:rPr lang="en-US" altLang="en-US" sz="1800"/>
              <a:t>Real-time vector clock – similar as vector clock</a:t>
            </a:r>
          </a:p>
          <a:p>
            <a:pPr lvl="1"/>
            <a:r>
              <a:rPr lang="en-US" altLang="en-US" sz="1800">
                <a:solidFill>
                  <a:schemeClr val="hlink"/>
                </a:solidFill>
              </a:rPr>
              <a:t>Assume loosely synchronized clocks</a:t>
            </a:r>
          </a:p>
        </p:txBody>
      </p:sp>
      <p:sp>
        <p:nvSpPr>
          <p:cNvPr id="51206" name="Oval 4">
            <a:extLst>
              <a:ext uri="{FF2B5EF4-FFF2-40B4-BE49-F238E27FC236}">
                <a16:creationId xmlns:a16="http://schemas.microsoft.com/office/drawing/2014/main" id="{D6A26F6D-EDC2-489D-B359-BD6B37E3FD42}"/>
              </a:ext>
            </a:extLst>
          </p:cNvPr>
          <p:cNvSpPr>
            <a:spLocks noChangeArrowheads="1"/>
          </p:cNvSpPr>
          <p:nvPr/>
        </p:nvSpPr>
        <p:spPr bwMode="auto">
          <a:xfrm>
            <a:off x="1992313" y="3189288"/>
            <a:ext cx="152400" cy="152400"/>
          </a:xfrm>
          <a:prstGeom prst="ellipse">
            <a:avLst/>
          </a:prstGeom>
          <a:solidFill>
            <a:schemeClr val="tx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1207" name="Oval 5">
            <a:extLst>
              <a:ext uri="{FF2B5EF4-FFF2-40B4-BE49-F238E27FC236}">
                <a16:creationId xmlns:a16="http://schemas.microsoft.com/office/drawing/2014/main" id="{8D6DA523-B828-4EFD-9953-5BFD7174C1A9}"/>
              </a:ext>
            </a:extLst>
          </p:cNvPr>
          <p:cNvSpPr>
            <a:spLocks noChangeArrowheads="1"/>
          </p:cNvSpPr>
          <p:nvPr/>
        </p:nvSpPr>
        <p:spPr bwMode="auto">
          <a:xfrm>
            <a:off x="3592513" y="3189288"/>
            <a:ext cx="152400" cy="152400"/>
          </a:xfrm>
          <a:prstGeom prst="ellipse">
            <a:avLst/>
          </a:prstGeom>
          <a:solidFill>
            <a:schemeClr val="tx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1208" name="Line 7">
            <a:extLst>
              <a:ext uri="{FF2B5EF4-FFF2-40B4-BE49-F238E27FC236}">
                <a16:creationId xmlns:a16="http://schemas.microsoft.com/office/drawing/2014/main" id="{C51E8369-A893-4AC0-A531-CE8A25A928CF}"/>
              </a:ext>
            </a:extLst>
          </p:cNvPr>
          <p:cNvSpPr>
            <a:spLocks noChangeShapeType="1"/>
          </p:cNvSpPr>
          <p:nvPr/>
        </p:nvSpPr>
        <p:spPr bwMode="auto">
          <a:xfrm>
            <a:off x="1306513" y="3265488"/>
            <a:ext cx="6248400" cy="0"/>
          </a:xfrm>
          <a:prstGeom prst="line">
            <a:avLst/>
          </a:prstGeom>
          <a:noFill/>
          <a:ln w="19050">
            <a:solidFill>
              <a:schemeClr val="tx1"/>
            </a:solidFill>
            <a:round/>
            <a:headEnd/>
            <a:tailEnd type="arrow"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51209" name="Oval 8">
            <a:extLst>
              <a:ext uri="{FF2B5EF4-FFF2-40B4-BE49-F238E27FC236}">
                <a16:creationId xmlns:a16="http://schemas.microsoft.com/office/drawing/2014/main" id="{7ACEC73C-F1F7-465A-8E5C-DD0F9AFA1A5E}"/>
              </a:ext>
            </a:extLst>
          </p:cNvPr>
          <p:cNvSpPr>
            <a:spLocks noChangeArrowheads="1"/>
          </p:cNvSpPr>
          <p:nvPr/>
        </p:nvSpPr>
        <p:spPr bwMode="auto">
          <a:xfrm>
            <a:off x="1992313" y="3951288"/>
            <a:ext cx="152400" cy="152400"/>
          </a:xfrm>
          <a:prstGeom prst="ellipse">
            <a:avLst/>
          </a:prstGeom>
          <a:solidFill>
            <a:schemeClr val="tx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1210" name="Oval 9">
            <a:extLst>
              <a:ext uri="{FF2B5EF4-FFF2-40B4-BE49-F238E27FC236}">
                <a16:creationId xmlns:a16="http://schemas.microsoft.com/office/drawing/2014/main" id="{64918FB6-FFF9-4B52-8613-CE3CB8D2F60E}"/>
              </a:ext>
            </a:extLst>
          </p:cNvPr>
          <p:cNvSpPr>
            <a:spLocks noChangeArrowheads="1"/>
          </p:cNvSpPr>
          <p:nvPr/>
        </p:nvSpPr>
        <p:spPr bwMode="auto">
          <a:xfrm>
            <a:off x="3211513" y="3951288"/>
            <a:ext cx="152400" cy="152400"/>
          </a:xfrm>
          <a:prstGeom prst="ellipse">
            <a:avLst/>
          </a:prstGeom>
          <a:solidFill>
            <a:schemeClr val="tx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1211" name="Oval 10">
            <a:extLst>
              <a:ext uri="{FF2B5EF4-FFF2-40B4-BE49-F238E27FC236}">
                <a16:creationId xmlns:a16="http://schemas.microsoft.com/office/drawing/2014/main" id="{61376DEE-10A1-45B5-893D-9F6306BF115E}"/>
              </a:ext>
            </a:extLst>
          </p:cNvPr>
          <p:cNvSpPr>
            <a:spLocks noChangeArrowheads="1"/>
          </p:cNvSpPr>
          <p:nvPr/>
        </p:nvSpPr>
        <p:spPr bwMode="auto">
          <a:xfrm>
            <a:off x="4392613" y="3951288"/>
            <a:ext cx="152400" cy="152400"/>
          </a:xfrm>
          <a:prstGeom prst="ellipse">
            <a:avLst/>
          </a:prstGeom>
          <a:solidFill>
            <a:schemeClr val="tx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1212" name="Line 11">
            <a:extLst>
              <a:ext uri="{FF2B5EF4-FFF2-40B4-BE49-F238E27FC236}">
                <a16:creationId xmlns:a16="http://schemas.microsoft.com/office/drawing/2014/main" id="{D7A45E90-2C6D-4A0F-971C-0A30E4865DA7}"/>
              </a:ext>
            </a:extLst>
          </p:cNvPr>
          <p:cNvSpPr>
            <a:spLocks noChangeShapeType="1"/>
          </p:cNvSpPr>
          <p:nvPr/>
        </p:nvSpPr>
        <p:spPr bwMode="auto">
          <a:xfrm>
            <a:off x="1306513" y="4027488"/>
            <a:ext cx="6324600" cy="0"/>
          </a:xfrm>
          <a:prstGeom prst="line">
            <a:avLst/>
          </a:prstGeom>
          <a:noFill/>
          <a:ln w="19050">
            <a:solidFill>
              <a:schemeClr val="tx1"/>
            </a:solidFill>
            <a:round/>
            <a:headEnd/>
            <a:tailEnd type="arrow"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51213" name="Oval 12">
            <a:extLst>
              <a:ext uri="{FF2B5EF4-FFF2-40B4-BE49-F238E27FC236}">
                <a16:creationId xmlns:a16="http://schemas.microsoft.com/office/drawing/2014/main" id="{8E9027D1-0929-4039-9D31-E34DB660EB83}"/>
              </a:ext>
            </a:extLst>
          </p:cNvPr>
          <p:cNvSpPr>
            <a:spLocks noChangeArrowheads="1"/>
          </p:cNvSpPr>
          <p:nvPr/>
        </p:nvSpPr>
        <p:spPr bwMode="auto">
          <a:xfrm>
            <a:off x="1992313" y="4713288"/>
            <a:ext cx="152400" cy="152400"/>
          </a:xfrm>
          <a:prstGeom prst="ellipse">
            <a:avLst/>
          </a:prstGeom>
          <a:solidFill>
            <a:schemeClr val="tx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1214" name="Oval 13">
            <a:extLst>
              <a:ext uri="{FF2B5EF4-FFF2-40B4-BE49-F238E27FC236}">
                <a16:creationId xmlns:a16="http://schemas.microsoft.com/office/drawing/2014/main" id="{7E383650-0D24-4D14-9531-E3494802BA89}"/>
              </a:ext>
            </a:extLst>
          </p:cNvPr>
          <p:cNvSpPr>
            <a:spLocks noChangeArrowheads="1"/>
          </p:cNvSpPr>
          <p:nvPr/>
        </p:nvSpPr>
        <p:spPr bwMode="auto">
          <a:xfrm>
            <a:off x="2792413" y="4713288"/>
            <a:ext cx="152400" cy="152400"/>
          </a:xfrm>
          <a:prstGeom prst="ellipse">
            <a:avLst/>
          </a:prstGeom>
          <a:solidFill>
            <a:schemeClr val="tx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1215" name="Oval 14">
            <a:extLst>
              <a:ext uri="{FF2B5EF4-FFF2-40B4-BE49-F238E27FC236}">
                <a16:creationId xmlns:a16="http://schemas.microsoft.com/office/drawing/2014/main" id="{C80B1FB9-7DCA-4E13-9890-82CD7C96B93C}"/>
              </a:ext>
            </a:extLst>
          </p:cNvPr>
          <p:cNvSpPr>
            <a:spLocks noChangeArrowheads="1"/>
          </p:cNvSpPr>
          <p:nvPr/>
        </p:nvSpPr>
        <p:spPr bwMode="auto">
          <a:xfrm>
            <a:off x="6618288" y="4713288"/>
            <a:ext cx="152400" cy="152400"/>
          </a:xfrm>
          <a:prstGeom prst="ellipse">
            <a:avLst/>
          </a:prstGeom>
          <a:solidFill>
            <a:schemeClr val="tx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1216" name="Line 15">
            <a:extLst>
              <a:ext uri="{FF2B5EF4-FFF2-40B4-BE49-F238E27FC236}">
                <a16:creationId xmlns:a16="http://schemas.microsoft.com/office/drawing/2014/main" id="{9A6355FB-A05A-4426-8D97-57D837F404D4}"/>
              </a:ext>
            </a:extLst>
          </p:cNvPr>
          <p:cNvSpPr>
            <a:spLocks noChangeShapeType="1"/>
          </p:cNvSpPr>
          <p:nvPr/>
        </p:nvSpPr>
        <p:spPr bwMode="auto">
          <a:xfrm>
            <a:off x="1306513" y="4789488"/>
            <a:ext cx="6324600" cy="0"/>
          </a:xfrm>
          <a:prstGeom prst="line">
            <a:avLst/>
          </a:prstGeom>
          <a:noFill/>
          <a:ln w="19050">
            <a:solidFill>
              <a:schemeClr val="tx1"/>
            </a:solidFill>
            <a:round/>
            <a:headEnd/>
            <a:tailEnd type="arrow"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51217" name="Line 19">
            <a:extLst>
              <a:ext uri="{FF2B5EF4-FFF2-40B4-BE49-F238E27FC236}">
                <a16:creationId xmlns:a16="http://schemas.microsoft.com/office/drawing/2014/main" id="{6E40C78E-1E15-447C-BA61-BC1BFB9E433A}"/>
              </a:ext>
            </a:extLst>
          </p:cNvPr>
          <p:cNvSpPr>
            <a:spLocks noChangeShapeType="1"/>
          </p:cNvSpPr>
          <p:nvPr/>
        </p:nvSpPr>
        <p:spPr bwMode="auto">
          <a:xfrm>
            <a:off x="3668713" y="3341688"/>
            <a:ext cx="762000" cy="609600"/>
          </a:xfrm>
          <a:prstGeom prst="line">
            <a:avLst/>
          </a:prstGeom>
          <a:noFill/>
          <a:ln w="19050">
            <a:solidFill>
              <a:schemeClr val="tx1"/>
            </a:solidFill>
            <a:round/>
            <a:headEnd/>
            <a:tailEnd type="arrow"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51218" name="Line 20">
            <a:extLst>
              <a:ext uri="{FF2B5EF4-FFF2-40B4-BE49-F238E27FC236}">
                <a16:creationId xmlns:a16="http://schemas.microsoft.com/office/drawing/2014/main" id="{B608CD91-DE17-4A0A-AF5C-7D1E62BA4F70}"/>
              </a:ext>
            </a:extLst>
          </p:cNvPr>
          <p:cNvSpPr>
            <a:spLocks noChangeShapeType="1"/>
          </p:cNvSpPr>
          <p:nvPr/>
        </p:nvSpPr>
        <p:spPr bwMode="auto">
          <a:xfrm>
            <a:off x="6465888" y="3951288"/>
            <a:ext cx="228600" cy="762000"/>
          </a:xfrm>
          <a:prstGeom prst="line">
            <a:avLst/>
          </a:prstGeom>
          <a:noFill/>
          <a:ln w="19050">
            <a:solidFill>
              <a:schemeClr val="tx1"/>
            </a:solidFill>
            <a:round/>
            <a:headEnd/>
            <a:tailEnd type="arrow"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51219" name="Line 21">
            <a:extLst>
              <a:ext uri="{FF2B5EF4-FFF2-40B4-BE49-F238E27FC236}">
                <a16:creationId xmlns:a16="http://schemas.microsoft.com/office/drawing/2014/main" id="{1F1FC473-6A72-4D5B-8699-4C45061F0D9B}"/>
              </a:ext>
            </a:extLst>
          </p:cNvPr>
          <p:cNvSpPr>
            <a:spLocks noChangeShapeType="1"/>
          </p:cNvSpPr>
          <p:nvPr/>
        </p:nvSpPr>
        <p:spPr bwMode="auto">
          <a:xfrm flipV="1">
            <a:off x="2906713" y="4103688"/>
            <a:ext cx="381000" cy="609600"/>
          </a:xfrm>
          <a:prstGeom prst="line">
            <a:avLst/>
          </a:prstGeom>
          <a:noFill/>
          <a:ln w="19050">
            <a:solidFill>
              <a:schemeClr val="tx1"/>
            </a:solidFill>
            <a:round/>
            <a:headEnd/>
            <a:tailEnd type="arrow"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51220" name="Text Box 22">
            <a:extLst>
              <a:ext uri="{FF2B5EF4-FFF2-40B4-BE49-F238E27FC236}">
                <a16:creationId xmlns:a16="http://schemas.microsoft.com/office/drawing/2014/main" id="{05911BE2-7A2B-4154-8A66-9E4A1FD7F687}"/>
              </a:ext>
            </a:extLst>
          </p:cNvPr>
          <p:cNvSpPr txBox="1">
            <a:spLocks noChangeArrowheads="1"/>
          </p:cNvSpPr>
          <p:nvPr/>
        </p:nvSpPr>
        <p:spPr bwMode="auto">
          <a:xfrm>
            <a:off x="1154113" y="2808288"/>
            <a:ext cx="1339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(8912,0,0)</a:t>
            </a:r>
          </a:p>
        </p:txBody>
      </p:sp>
      <p:sp>
        <p:nvSpPr>
          <p:cNvPr id="51221" name="Text Box 23">
            <a:extLst>
              <a:ext uri="{FF2B5EF4-FFF2-40B4-BE49-F238E27FC236}">
                <a16:creationId xmlns:a16="http://schemas.microsoft.com/office/drawing/2014/main" id="{4FE19A71-C8B2-4CB2-86E6-D9D07EC559D7}"/>
              </a:ext>
            </a:extLst>
          </p:cNvPr>
          <p:cNvSpPr txBox="1">
            <a:spLocks noChangeArrowheads="1"/>
          </p:cNvSpPr>
          <p:nvPr/>
        </p:nvSpPr>
        <p:spPr bwMode="auto">
          <a:xfrm>
            <a:off x="3135313" y="2808288"/>
            <a:ext cx="1339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(8938,0,0)</a:t>
            </a:r>
          </a:p>
        </p:txBody>
      </p:sp>
      <p:sp>
        <p:nvSpPr>
          <p:cNvPr id="51222" name="Text Box 25">
            <a:extLst>
              <a:ext uri="{FF2B5EF4-FFF2-40B4-BE49-F238E27FC236}">
                <a16:creationId xmlns:a16="http://schemas.microsoft.com/office/drawing/2014/main" id="{FFBDE007-E9DD-4F9F-A7FB-A1DCBE3610AD}"/>
              </a:ext>
            </a:extLst>
          </p:cNvPr>
          <p:cNvSpPr txBox="1">
            <a:spLocks noChangeArrowheads="1"/>
          </p:cNvSpPr>
          <p:nvPr/>
        </p:nvSpPr>
        <p:spPr bwMode="auto">
          <a:xfrm>
            <a:off x="3059113" y="4408488"/>
            <a:ext cx="1339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(0,0,8920)</a:t>
            </a:r>
          </a:p>
        </p:txBody>
      </p:sp>
      <p:sp>
        <p:nvSpPr>
          <p:cNvPr id="51223" name="Text Box 26">
            <a:extLst>
              <a:ext uri="{FF2B5EF4-FFF2-40B4-BE49-F238E27FC236}">
                <a16:creationId xmlns:a16="http://schemas.microsoft.com/office/drawing/2014/main" id="{6021E20E-5BE9-4B8E-AEC8-C1F68A75C454}"/>
              </a:ext>
            </a:extLst>
          </p:cNvPr>
          <p:cNvSpPr txBox="1">
            <a:spLocks noChangeArrowheads="1"/>
          </p:cNvSpPr>
          <p:nvPr/>
        </p:nvSpPr>
        <p:spPr bwMode="auto">
          <a:xfrm>
            <a:off x="2525713" y="3494088"/>
            <a:ext cx="1763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hlink"/>
                </a:solidFill>
              </a:rPr>
              <a:t>(0,8935,8920)</a:t>
            </a:r>
          </a:p>
        </p:txBody>
      </p:sp>
      <p:sp>
        <p:nvSpPr>
          <p:cNvPr id="51224" name="Text Box 27">
            <a:extLst>
              <a:ext uri="{FF2B5EF4-FFF2-40B4-BE49-F238E27FC236}">
                <a16:creationId xmlns:a16="http://schemas.microsoft.com/office/drawing/2014/main" id="{1FFC9810-813C-457B-B60F-F1BA6FC02F3C}"/>
              </a:ext>
            </a:extLst>
          </p:cNvPr>
          <p:cNvSpPr txBox="1">
            <a:spLocks noChangeArrowheads="1"/>
          </p:cNvSpPr>
          <p:nvPr/>
        </p:nvSpPr>
        <p:spPr bwMode="auto">
          <a:xfrm>
            <a:off x="1154113" y="3592513"/>
            <a:ext cx="1339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(0,8912,0)</a:t>
            </a:r>
          </a:p>
        </p:txBody>
      </p:sp>
      <p:sp>
        <p:nvSpPr>
          <p:cNvPr id="51225" name="Text Box 28">
            <a:extLst>
              <a:ext uri="{FF2B5EF4-FFF2-40B4-BE49-F238E27FC236}">
                <a16:creationId xmlns:a16="http://schemas.microsoft.com/office/drawing/2014/main" id="{45A0C278-FE63-421A-B9C6-0509BE3E9BC0}"/>
              </a:ext>
            </a:extLst>
          </p:cNvPr>
          <p:cNvSpPr txBox="1">
            <a:spLocks noChangeArrowheads="1"/>
          </p:cNvSpPr>
          <p:nvPr/>
        </p:nvSpPr>
        <p:spPr bwMode="auto">
          <a:xfrm>
            <a:off x="1154113" y="4383088"/>
            <a:ext cx="1339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(0,0,8912)</a:t>
            </a:r>
          </a:p>
        </p:txBody>
      </p:sp>
      <p:sp>
        <p:nvSpPr>
          <p:cNvPr id="51226" name="Text Box 29">
            <a:extLst>
              <a:ext uri="{FF2B5EF4-FFF2-40B4-BE49-F238E27FC236}">
                <a16:creationId xmlns:a16="http://schemas.microsoft.com/office/drawing/2014/main" id="{E904ADE2-C401-4E2F-8DA9-6A8F13E0BAEE}"/>
              </a:ext>
            </a:extLst>
          </p:cNvPr>
          <p:cNvSpPr txBox="1">
            <a:spLocks noChangeArrowheads="1"/>
          </p:cNvSpPr>
          <p:nvPr/>
        </p:nvSpPr>
        <p:spPr bwMode="auto">
          <a:xfrm>
            <a:off x="3973513" y="4027488"/>
            <a:ext cx="2187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hlink"/>
                </a:solidFill>
              </a:rPr>
              <a:t>(8938,8960,8920)</a:t>
            </a:r>
          </a:p>
        </p:txBody>
      </p:sp>
      <p:sp>
        <p:nvSpPr>
          <p:cNvPr id="51227" name="Text Box 30">
            <a:extLst>
              <a:ext uri="{FF2B5EF4-FFF2-40B4-BE49-F238E27FC236}">
                <a16:creationId xmlns:a16="http://schemas.microsoft.com/office/drawing/2014/main" id="{8B230808-F038-4612-83C7-32A96BF8E1DB}"/>
              </a:ext>
            </a:extLst>
          </p:cNvPr>
          <p:cNvSpPr txBox="1">
            <a:spLocks noChangeArrowheads="1"/>
          </p:cNvSpPr>
          <p:nvPr/>
        </p:nvSpPr>
        <p:spPr bwMode="auto">
          <a:xfrm>
            <a:off x="5726113" y="4865688"/>
            <a:ext cx="2187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hlink"/>
                </a:solidFill>
              </a:rPr>
              <a:t>(8938,8991,8999)</a:t>
            </a:r>
          </a:p>
        </p:txBody>
      </p:sp>
      <p:sp>
        <p:nvSpPr>
          <p:cNvPr id="51228" name="Oval 32">
            <a:extLst>
              <a:ext uri="{FF2B5EF4-FFF2-40B4-BE49-F238E27FC236}">
                <a16:creationId xmlns:a16="http://schemas.microsoft.com/office/drawing/2014/main" id="{35560C2A-3E5C-45AB-B122-9805D44BAA35}"/>
              </a:ext>
            </a:extLst>
          </p:cNvPr>
          <p:cNvSpPr>
            <a:spLocks noChangeArrowheads="1"/>
          </p:cNvSpPr>
          <p:nvPr/>
        </p:nvSpPr>
        <p:spPr bwMode="auto">
          <a:xfrm>
            <a:off x="6411913" y="3940175"/>
            <a:ext cx="152400" cy="152400"/>
          </a:xfrm>
          <a:prstGeom prst="ellipse">
            <a:avLst/>
          </a:prstGeom>
          <a:solidFill>
            <a:schemeClr val="tx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1229" name="Text Box 33">
            <a:extLst>
              <a:ext uri="{FF2B5EF4-FFF2-40B4-BE49-F238E27FC236}">
                <a16:creationId xmlns:a16="http://schemas.microsoft.com/office/drawing/2014/main" id="{63064C4A-CC26-4B05-A516-5815702EF5A7}"/>
              </a:ext>
            </a:extLst>
          </p:cNvPr>
          <p:cNvSpPr txBox="1">
            <a:spLocks noChangeArrowheads="1"/>
          </p:cNvSpPr>
          <p:nvPr/>
        </p:nvSpPr>
        <p:spPr bwMode="auto">
          <a:xfrm>
            <a:off x="5497513" y="3494088"/>
            <a:ext cx="2187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(8938,8991,8920)</a:t>
            </a:r>
          </a:p>
        </p:txBody>
      </p:sp>
      <p:sp>
        <p:nvSpPr>
          <p:cNvPr id="51230" name="Text Box 34">
            <a:extLst>
              <a:ext uri="{FF2B5EF4-FFF2-40B4-BE49-F238E27FC236}">
                <a16:creationId xmlns:a16="http://schemas.microsoft.com/office/drawing/2014/main" id="{18C9E555-BE02-4172-BE4C-B90229C05532}"/>
              </a:ext>
            </a:extLst>
          </p:cNvPr>
          <p:cNvSpPr txBox="1">
            <a:spLocks noChangeArrowheads="1"/>
          </p:cNvSpPr>
          <p:nvPr/>
        </p:nvSpPr>
        <p:spPr bwMode="auto">
          <a:xfrm>
            <a:off x="2314822" y="5464175"/>
            <a:ext cx="5070475" cy="7239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I have seen everything before real-time 8938 </a:t>
            </a:r>
            <a:r>
              <a:rPr lang="en-US" altLang="en-US" sz="1800">
                <a:sym typeface="Symbol" panose="05050102010706020507" pitchFamily="18" charset="2"/>
              </a:rPr>
              <a:t> </a:t>
            </a:r>
          </a:p>
          <a:p>
            <a:pPr>
              <a:buClr>
                <a:srgbClr val="0000FF"/>
              </a:buClr>
              <a:buFont typeface="Arial" panose="020B0604020202020204" pitchFamily="34" charset="0"/>
              <a:buNone/>
            </a:pPr>
            <a:r>
              <a:rPr lang="en-US" altLang="en-US" sz="1800">
                <a:sym typeface="Symbol" panose="05050102010706020507" pitchFamily="18" charset="2"/>
              </a:rPr>
              <a:t>staleness = current_time – 8938</a:t>
            </a:r>
          </a:p>
        </p:txBody>
      </p:sp>
      <p:sp>
        <p:nvSpPr>
          <p:cNvPr id="51231" name="AutoShape 35">
            <a:extLst>
              <a:ext uri="{FF2B5EF4-FFF2-40B4-BE49-F238E27FC236}">
                <a16:creationId xmlns:a16="http://schemas.microsoft.com/office/drawing/2014/main" id="{22EFB6C4-A113-4C36-AD9B-E578A324FFAE}"/>
              </a:ext>
            </a:extLst>
          </p:cNvPr>
          <p:cNvSpPr>
            <a:spLocks noChangeArrowheads="1"/>
          </p:cNvSpPr>
          <p:nvPr/>
        </p:nvSpPr>
        <p:spPr bwMode="auto">
          <a:xfrm rot="-1275030">
            <a:off x="4876800" y="5094288"/>
            <a:ext cx="838200" cy="304800"/>
          </a:xfrm>
          <a:prstGeom prst="leftArrow">
            <a:avLst>
              <a:gd name="adj1" fmla="val 64583"/>
              <a:gd name="adj2" fmla="val 79686"/>
            </a:avLst>
          </a:prstGeom>
          <a:solidFill>
            <a:srgbClr val="FF0000"/>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Slide Number Placeholder 3">
            <a:extLst>
              <a:ext uri="{FF2B5EF4-FFF2-40B4-BE49-F238E27FC236}">
                <a16:creationId xmlns:a16="http://schemas.microsoft.com/office/drawing/2014/main" id="{B8AEE84E-B806-4B32-8BB0-59D119098F4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8BED661F-F1EA-4043-9867-F021ED30FF8F}" type="slidenum">
              <a:rPr lang="zh-CN" altLang="en-US" sz="1400">
                <a:latin typeface="Times New Roman" panose="02020603050405020304" pitchFamily="18" charset="0"/>
              </a:rPr>
              <a:pPr>
                <a:buClrTx/>
                <a:buFontTx/>
                <a:buNone/>
              </a:pPr>
              <a:t>47</a:t>
            </a:fld>
            <a:endParaRPr lang="en-US" altLang="zh-CN" sz="1400">
              <a:latin typeface="Times New Roman" panose="02020603050405020304" pitchFamily="18" charset="0"/>
            </a:endParaRPr>
          </a:p>
        </p:txBody>
      </p:sp>
      <p:sp>
        <p:nvSpPr>
          <p:cNvPr id="52227" name="Footer Placeholder 4">
            <a:extLst>
              <a:ext uri="{FF2B5EF4-FFF2-40B4-BE49-F238E27FC236}">
                <a16:creationId xmlns:a16="http://schemas.microsoft.com/office/drawing/2014/main" id="{24D404A7-8206-4A99-9EE8-D06FE100C0D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095682" name="Rectangle 2">
            <a:extLst>
              <a:ext uri="{FF2B5EF4-FFF2-40B4-BE49-F238E27FC236}">
                <a16:creationId xmlns:a16="http://schemas.microsoft.com/office/drawing/2014/main" id="{9E43DB3F-4108-4D5A-A892-3EB117F96737}"/>
              </a:ext>
            </a:extLst>
          </p:cNvPr>
          <p:cNvSpPr>
            <a:spLocks noGrp="1" noChangeArrowheads="1"/>
          </p:cNvSpPr>
          <p:nvPr>
            <p:ph type="title"/>
          </p:nvPr>
        </p:nvSpPr>
        <p:spPr/>
        <p:txBody>
          <a:bodyPr/>
          <a:lstStyle/>
          <a:p>
            <a:pPr>
              <a:defRPr/>
            </a:pPr>
            <a:r>
              <a:rPr lang="en-US"/>
              <a:t>Numerical Error Bounding Intuition</a:t>
            </a:r>
          </a:p>
        </p:txBody>
      </p:sp>
      <p:grpSp>
        <p:nvGrpSpPr>
          <p:cNvPr id="52229" name="Group 3">
            <a:extLst>
              <a:ext uri="{FF2B5EF4-FFF2-40B4-BE49-F238E27FC236}">
                <a16:creationId xmlns:a16="http://schemas.microsoft.com/office/drawing/2014/main" id="{82D14907-95DD-4196-82A3-5A576149E064}"/>
              </a:ext>
            </a:extLst>
          </p:cNvPr>
          <p:cNvGrpSpPr>
            <a:grpSpLocks/>
          </p:cNvGrpSpPr>
          <p:nvPr/>
        </p:nvGrpSpPr>
        <p:grpSpPr bwMode="auto">
          <a:xfrm>
            <a:off x="2895600" y="1371600"/>
            <a:ext cx="1600200" cy="990600"/>
            <a:chOff x="432" y="2064"/>
            <a:chExt cx="1008" cy="624"/>
          </a:xfrm>
        </p:grpSpPr>
        <p:sp>
          <p:nvSpPr>
            <p:cNvPr id="52273" name="AutoShape 4">
              <a:extLst>
                <a:ext uri="{FF2B5EF4-FFF2-40B4-BE49-F238E27FC236}">
                  <a16:creationId xmlns:a16="http://schemas.microsoft.com/office/drawing/2014/main" id="{00B546EA-AEDD-47D7-A3D9-F5DE7BD3B023}"/>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52274" name="AutoShape 5">
              <a:extLst>
                <a:ext uri="{FF2B5EF4-FFF2-40B4-BE49-F238E27FC236}">
                  <a16:creationId xmlns:a16="http://schemas.microsoft.com/office/drawing/2014/main" id="{EFB4E38B-650D-469D-B828-45896E2D027A}"/>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52275" name="AutoShape 6">
              <a:extLst>
                <a:ext uri="{FF2B5EF4-FFF2-40B4-BE49-F238E27FC236}">
                  <a16:creationId xmlns:a16="http://schemas.microsoft.com/office/drawing/2014/main" id="{008FD8CD-E25E-44F4-BBB0-F14B3AA34EDC}"/>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sp>
        <p:nvSpPr>
          <p:cNvPr id="52230" name="AutoShape 7">
            <a:extLst>
              <a:ext uri="{FF2B5EF4-FFF2-40B4-BE49-F238E27FC236}">
                <a16:creationId xmlns:a16="http://schemas.microsoft.com/office/drawing/2014/main" id="{03B7000E-9AFF-4950-9B22-3819EECB005D}"/>
              </a:ext>
            </a:extLst>
          </p:cNvPr>
          <p:cNvSpPr>
            <a:spLocks noChangeArrowheads="1"/>
          </p:cNvSpPr>
          <p:nvPr/>
        </p:nvSpPr>
        <p:spPr bwMode="auto">
          <a:xfrm>
            <a:off x="4724400" y="1371600"/>
            <a:ext cx="1371600" cy="228600"/>
          </a:xfrm>
          <a:prstGeom prst="cube">
            <a:avLst>
              <a:gd name="adj" fmla="val 25000"/>
            </a:avLst>
          </a:prstGeom>
          <a:solidFill>
            <a:schemeClr val="accent2"/>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2231" name="Line 8">
            <a:extLst>
              <a:ext uri="{FF2B5EF4-FFF2-40B4-BE49-F238E27FC236}">
                <a16:creationId xmlns:a16="http://schemas.microsoft.com/office/drawing/2014/main" id="{F2206C7C-9C1B-47EE-BD04-E45E7DA02540}"/>
              </a:ext>
            </a:extLst>
          </p:cNvPr>
          <p:cNvSpPr>
            <a:spLocks noChangeShapeType="1"/>
          </p:cNvSpPr>
          <p:nvPr/>
        </p:nvSpPr>
        <p:spPr bwMode="auto">
          <a:xfrm>
            <a:off x="6019800" y="1676400"/>
            <a:ext cx="685800" cy="0"/>
          </a:xfrm>
          <a:prstGeom prst="line">
            <a:avLst/>
          </a:prstGeom>
          <a:noFill/>
          <a:ln w="28575">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52232" name="Text Box 9">
            <a:extLst>
              <a:ext uri="{FF2B5EF4-FFF2-40B4-BE49-F238E27FC236}">
                <a16:creationId xmlns:a16="http://schemas.microsoft.com/office/drawing/2014/main" id="{1523EF28-AA50-43E0-9A18-ED3CAA7D5232}"/>
              </a:ext>
            </a:extLst>
          </p:cNvPr>
          <p:cNvSpPr txBox="1">
            <a:spLocks noChangeArrowheads="1"/>
          </p:cNvSpPr>
          <p:nvPr/>
        </p:nvSpPr>
        <p:spPr bwMode="auto">
          <a:xfrm>
            <a:off x="6019800" y="1676400"/>
            <a:ext cx="720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hlink"/>
                </a:solidFill>
                <a:latin typeface="Book Antiqua" panose="02040602050305030304" pitchFamily="18" charset="0"/>
              </a:rPr>
              <a:t>Max</a:t>
            </a:r>
            <a:br>
              <a:rPr lang="en-US" altLang="en-US" sz="1800">
                <a:solidFill>
                  <a:schemeClr val="hlink"/>
                </a:solidFill>
                <a:latin typeface="Book Antiqua" panose="02040602050305030304" pitchFamily="18" charset="0"/>
              </a:rPr>
            </a:br>
            <a:r>
              <a:rPr lang="en-US" altLang="en-US" sz="1800">
                <a:solidFill>
                  <a:schemeClr val="hlink"/>
                </a:solidFill>
                <a:latin typeface="Book Antiqua" panose="02040602050305030304" pitchFamily="18" charset="0"/>
              </a:rPr>
              <a:t>Error</a:t>
            </a:r>
          </a:p>
        </p:txBody>
      </p:sp>
      <p:sp>
        <p:nvSpPr>
          <p:cNvPr id="52233" name="Line 10">
            <a:extLst>
              <a:ext uri="{FF2B5EF4-FFF2-40B4-BE49-F238E27FC236}">
                <a16:creationId xmlns:a16="http://schemas.microsoft.com/office/drawing/2014/main" id="{35B1BE2B-B75B-4233-8AD8-D47D35552DCA}"/>
              </a:ext>
            </a:extLst>
          </p:cNvPr>
          <p:cNvSpPr>
            <a:spLocks noChangeShapeType="1"/>
          </p:cNvSpPr>
          <p:nvPr/>
        </p:nvSpPr>
        <p:spPr bwMode="auto">
          <a:xfrm>
            <a:off x="4724400" y="1676400"/>
            <a:ext cx="1295400" cy="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52234" name="Text Box 11">
            <a:extLst>
              <a:ext uri="{FF2B5EF4-FFF2-40B4-BE49-F238E27FC236}">
                <a16:creationId xmlns:a16="http://schemas.microsoft.com/office/drawing/2014/main" id="{113A64CC-D054-4C3B-8CCE-8ECDA30E0233}"/>
              </a:ext>
            </a:extLst>
          </p:cNvPr>
          <p:cNvSpPr txBox="1">
            <a:spLocks noChangeArrowheads="1"/>
          </p:cNvSpPr>
          <p:nvPr/>
        </p:nvSpPr>
        <p:spPr bwMode="auto">
          <a:xfrm>
            <a:off x="5029200" y="1676400"/>
            <a:ext cx="7318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accent2"/>
                </a:solidFill>
                <a:latin typeface="Book Antiqua" panose="02040602050305030304" pitchFamily="18" charset="0"/>
              </a:rPr>
              <a:t>Local</a:t>
            </a:r>
            <a:br>
              <a:rPr lang="en-US" altLang="en-US" sz="1800">
                <a:solidFill>
                  <a:schemeClr val="accent2"/>
                </a:solidFill>
                <a:latin typeface="Book Antiqua" panose="02040602050305030304" pitchFamily="18" charset="0"/>
              </a:rPr>
            </a:br>
            <a:r>
              <a:rPr lang="en-US" altLang="en-US" sz="1800">
                <a:solidFill>
                  <a:schemeClr val="accent2"/>
                </a:solidFill>
                <a:latin typeface="Book Antiqua" panose="02040602050305030304" pitchFamily="18" charset="0"/>
              </a:rPr>
              <a:t>View</a:t>
            </a:r>
          </a:p>
        </p:txBody>
      </p:sp>
      <p:sp>
        <p:nvSpPr>
          <p:cNvPr id="52235" name="AutoShape 12">
            <a:extLst>
              <a:ext uri="{FF2B5EF4-FFF2-40B4-BE49-F238E27FC236}">
                <a16:creationId xmlns:a16="http://schemas.microsoft.com/office/drawing/2014/main" id="{144768D3-4960-40D3-AE3E-B28F2AAF0119}"/>
              </a:ext>
            </a:extLst>
          </p:cNvPr>
          <p:cNvSpPr>
            <a:spLocks noChangeArrowheads="1"/>
          </p:cNvSpPr>
          <p:nvPr/>
        </p:nvSpPr>
        <p:spPr bwMode="auto">
          <a:xfrm>
            <a:off x="6019800" y="1371600"/>
            <a:ext cx="685800" cy="228600"/>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grpSp>
        <p:nvGrpSpPr>
          <p:cNvPr id="3" name="Group 13">
            <a:extLst>
              <a:ext uri="{FF2B5EF4-FFF2-40B4-BE49-F238E27FC236}">
                <a16:creationId xmlns:a16="http://schemas.microsoft.com/office/drawing/2014/main" id="{0E5AE963-3D98-4732-BB1B-E092F7FA881F}"/>
              </a:ext>
            </a:extLst>
          </p:cNvPr>
          <p:cNvGrpSpPr>
            <a:grpSpLocks/>
          </p:cNvGrpSpPr>
          <p:nvPr/>
        </p:nvGrpSpPr>
        <p:grpSpPr bwMode="auto">
          <a:xfrm>
            <a:off x="457200" y="3810000"/>
            <a:ext cx="1600200" cy="990600"/>
            <a:chOff x="432" y="2064"/>
            <a:chExt cx="1008" cy="624"/>
          </a:xfrm>
        </p:grpSpPr>
        <p:sp>
          <p:nvSpPr>
            <p:cNvPr id="52270" name="AutoShape 14">
              <a:extLst>
                <a:ext uri="{FF2B5EF4-FFF2-40B4-BE49-F238E27FC236}">
                  <a16:creationId xmlns:a16="http://schemas.microsoft.com/office/drawing/2014/main" id="{7F5EBFA3-2088-4AF9-952E-A183DEEEE148}"/>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52271" name="AutoShape 15">
              <a:extLst>
                <a:ext uri="{FF2B5EF4-FFF2-40B4-BE49-F238E27FC236}">
                  <a16:creationId xmlns:a16="http://schemas.microsoft.com/office/drawing/2014/main" id="{F573BE70-8D17-4AE5-8DAE-EEEDDC50C5B9}"/>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52272" name="AutoShape 16">
              <a:extLst>
                <a:ext uri="{FF2B5EF4-FFF2-40B4-BE49-F238E27FC236}">
                  <a16:creationId xmlns:a16="http://schemas.microsoft.com/office/drawing/2014/main" id="{9FFAA335-F253-4EB8-BCE5-CA036C6C8BFC}"/>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grpSp>
        <p:nvGrpSpPr>
          <p:cNvPr id="4" name="Group 17">
            <a:extLst>
              <a:ext uri="{FF2B5EF4-FFF2-40B4-BE49-F238E27FC236}">
                <a16:creationId xmlns:a16="http://schemas.microsoft.com/office/drawing/2014/main" id="{9BFC9030-54BD-4F57-99E1-AF43C40135EC}"/>
              </a:ext>
            </a:extLst>
          </p:cNvPr>
          <p:cNvGrpSpPr>
            <a:grpSpLocks/>
          </p:cNvGrpSpPr>
          <p:nvPr/>
        </p:nvGrpSpPr>
        <p:grpSpPr bwMode="auto">
          <a:xfrm>
            <a:off x="2590800" y="3810000"/>
            <a:ext cx="1600200" cy="990600"/>
            <a:chOff x="432" y="2064"/>
            <a:chExt cx="1008" cy="624"/>
          </a:xfrm>
        </p:grpSpPr>
        <p:sp>
          <p:nvSpPr>
            <p:cNvPr id="52267" name="AutoShape 18">
              <a:extLst>
                <a:ext uri="{FF2B5EF4-FFF2-40B4-BE49-F238E27FC236}">
                  <a16:creationId xmlns:a16="http://schemas.microsoft.com/office/drawing/2014/main" id="{D88B66C7-C8B7-4C2F-97A1-255B519AAD0D}"/>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52268" name="AutoShape 19">
              <a:extLst>
                <a:ext uri="{FF2B5EF4-FFF2-40B4-BE49-F238E27FC236}">
                  <a16:creationId xmlns:a16="http://schemas.microsoft.com/office/drawing/2014/main" id="{4024C138-DC4F-4FAC-8A51-C8C4396786C0}"/>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52269" name="AutoShape 20">
              <a:extLst>
                <a:ext uri="{FF2B5EF4-FFF2-40B4-BE49-F238E27FC236}">
                  <a16:creationId xmlns:a16="http://schemas.microsoft.com/office/drawing/2014/main" id="{D7E12CB2-CF64-4AA1-B5DE-6DE7A4D12C40}"/>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grpSp>
        <p:nvGrpSpPr>
          <p:cNvPr id="5" name="Group 21">
            <a:extLst>
              <a:ext uri="{FF2B5EF4-FFF2-40B4-BE49-F238E27FC236}">
                <a16:creationId xmlns:a16="http://schemas.microsoft.com/office/drawing/2014/main" id="{7E228E24-2E9D-45B2-8F53-62777D59543D}"/>
              </a:ext>
            </a:extLst>
          </p:cNvPr>
          <p:cNvGrpSpPr>
            <a:grpSpLocks/>
          </p:cNvGrpSpPr>
          <p:nvPr/>
        </p:nvGrpSpPr>
        <p:grpSpPr bwMode="auto">
          <a:xfrm>
            <a:off x="4800600" y="3810000"/>
            <a:ext cx="1600200" cy="990600"/>
            <a:chOff x="432" y="2064"/>
            <a:chExt cx="1008" cy="624"/>
          </a:xfrm>
        </p:grpSpPr>
        <p:sp>
          <p:nvSpPr>
            <p:cNvPr id="52264" name="AutoShape 22">
              <a:extLst>
                <a:ext uri="{FF2B5EF4-FFF2-40B4-BE49-F238E27FC236}">
                  <a16:creationId xmlns:a16="http://schemas.microsoft.com/office/drawing/2014/main" id="{8F8DF4F6-ABB5-4F30-95D9-F26EF1AA2D73}"/>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52265" name="AutoShape 23">
              <a:extLst>
                <a:ext uri="{FF2B5EF4-FFF2-40B4-BE49-F238E27FC236}">
                  <a16:creationId xmlns:a16="http://schemas.microsoft.com/office/drawing/2014/main" id="{1FE308CE-5EB2-49DD-81AD-BF65E496C42A}"/>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52266" name="AutoShape 24">
              <a:extLst>
                <a:ext uri="{FF2B5EF4-FFF2-40B4-BE49-F238E27FC236}">
                  <a16:creationId xmlns:a16="http://schemas.microsoft.com/office/drawing/2014/main" id="{86F9F30C-9BE6-4B55-9E1B-AEB260FB5652}"/>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grpSp>
        <p:nvGrpSpPr>
          <p:cNvPr id="6" name="Group 25">
            <a:extLst>
              <a:ext uri="{FF2B5EF4-FFF2-40B4-BE49-F238E27FC236}">
                <a16:creationId xmlns:a16="http://schemas.microsoft.com/office/drawing/2014/main" id="{111D3F78-4C83-418C-AE34-C562D35326A1}"/>
              </a:ext>
            </a:extLst>
          </p:cNvPr>
          <p:cNvGrpSpPr>
            <a:grpSpLocks/>
          </p:cNvGrpSpPr>
          <p:nvPr/>
        </p:nvGrpSpPr>
        <p:grpSpPr bwMode="auto">
          <a:xfrm>
            <a:off x="6934200" y="3810000"/>
            <a:ext cx="1600200" cy="990600"/>
            <a:chOff x="432" y="2064"/>
            <a:chExt cx="1008" cy="624"/>
          </a:xfrm>
        </p:grpSpPr>
        <p:sp>
          <p:nvSpPr>
            <p:cNvPr id="52261" name="AutoShape 26">
              <a:extLst>
                <a:ext uri="{FF2B5EF4-FFF2-40B4-BE49-F238E27FC236}">
                  <a16:creationId xmlns:a16="http://schemas.microsoft.com/office/drawing/2014/main" id="{9375BE3A-E6E5-4D95-97F2-95DA712DC430}"/>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52262" name="AutoShape 27">
              <a:extLst>
                <a:ext uri="{FF2B5EF4-FFF2-40B4-BE49-F238E27FC236}">
                  <a16:creationId xmlns:a16="http://schemas.microsoft.com/office/drawing/2014/main" id="{32A73846-A038-496C-807D-F4CCCBB00754}"/>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52263" name="AutoShape 28">
              <a:extLst>
                <a:ext uri="{FF2B5EF4-FFF2-40B4-BE49-F238E27FC236}">
                  <a16:creationId xmlns:a16="http://schemas.microsoft.com/office/drawing/2014/main" id="{A8D18D8F-843A-47F7-8E04-7D6486F30B17}"/>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grpSp>
        <p:nvGrpSpPr>
          <p:cNvPr id="7" name="Group 29">
            <a:extLst>
              <a:ext uri="{FF2B5EF4-FFF2-40B4-BE49-F238E27FC236}">
                <a16:creationId xmlns:a16="http://schemas.microsoft.com/office/drawing/2014/main" id="{9A4E45E3-BD47-4A11-B1FD-D8D6EAF7FD93}"/>
              </a:ext>
            </a:extLst>
          </p:cNvPr>
          <p:cNvGrpSpPr>
            <a:grpSpLocks/>
          </p:cNvGrpSpPr>
          <p:nvPr/>
        </p:nvGrpSpPr>
        <p:grpSpPr bwMode="auto">
          <a:xfrm>
            <a:off x="6019800" y="1371600"/>
            <a:ext cx="685800" cy="228600"/>
            <a:chOff x="3792" y="864"/>
            <a:chExt cx="432" cy="144"/>
          </a:xfrm>
        </p:grpSpPr>
        <p:sp>
          <p:nvSpPr>
            <p:cNvPr id="52257" name="AutoShape 30">
              <a:extLst>
                <a:ext uri="{FF2B5EF4-FFF2-40B4-BE49-F238E27FC236}">
                  <a16:creationId xmlns:a16="http://schemas.microsoft.com/office/drawing/2014/main" id="{10BFB80E-3C1B-4CC7-B825-B042B4F29D65}"/>
                </a:ext>
              </a:extLst>
            </p:cNvPr>
            <p:cNvSpPr>
              <a:spLocks noChangeArrowheads="1"/>
            </p:cNvSpPr>
            <p:nvPr/>
          </p:nvSpPr>
          <p:spPr bwMode="auto">
            <a:xfrm>
              <a:off x="3792" y="864"/>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2258" name="AutoShape 31">
              <a:extLst>
                <a:ext uri="{FF2B5EF4-FFF2-40B4-BE49-F238E27FC236}">
                  <a16:creationId xmlns:a16="http://schemas.microsoft.com/office/drawing/2014/main" id="{E01CE2D4-1648-48A2-ACE8-F5617E28591E}"/>
                </a:ext>
              </a:extLst>
            </p:cNvPr>
            <p:cNvSpPr>
              <a:spLocks noChangeArrowheads="1"/>
            </p:cNvSpPr>
            <p:nvPr/>
          </p:nvSpPr>
          <p:spPr bwMode="auto">
            <a:xfrm>
              <a:off x="3888" y="864"/>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2259" name="AutoShape 32">
              <a:extLst>
                <a:ext uri="{FF2B5EF4-FFF2-40B4-BE49-F238E27FC236}">
                  <a16:creationId xmlns:a16="http://schemas.microsoft.com/office/drawing/2014/main" id="{04449270-B420-47F2-83DC-57F4A35A8EDF}"/>
                </a:ext>
              </a:extLst>
            </p:cNvPr>
            <p:cNvSpPr>
              <a:spLocks noChangeArrowheads="1"/>
            </p:cNvSpPr>
            <p:nvPr/>
          </p:nvSpPr>
          <p:spPr bwMode="auto">
            <a:xfrm>
              <a:off x="3984" y="864"/>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2260" name="AutoShape 33">
              <a:extLst>
                <a:ext uri="{FF2B5EF4-FFF2-40B4-BE49-F238E27FC236}">
                  <a16:creationId xmlns:a16="http://schemas.microsoft.com/office/drawing/2014/main" id="{BED1E43F-0A0C-4EA7-B0B8-F5E9A071F146}"/>
                </a:ext>
              </a:extLst>
            </p:cNvPr>
            <p:cNvSpPr>
              <a:spLocks noChangeArrowheads="1"/>
            </p:cNvSpPr>
            <p:nvPr/>
          </p:nvSpPr>
          <p:spPr bwMode="auto">
            <a:xfrm>
              <a:off x="4080" y="864"/>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grpSp>
      <p:grpSp>
        <p:nvGrpSpPr>
          <p:cNvPr id="8" name="Group 34">
            <a:extLst>
              <a:ext uri="{FF2B5EF4-FFF2-40B4-BE49-F238E27FC236}">
                <a16:creationId xmlns:a16="http://schemas.microsoft.com/office/drawing/2014/main" id="{10696185-F688-436A-90BF-C7FA39BBC22D}"/>
              </a:ext>
            </a:extLst>
          </p:cNvPr>
          <p:cNvGrpSpPr>
            <a:grpSpLocks/>
          </p:cNvGrpSpPr>
          <p:nvPr/>
        </p:nvGrpSpPr>
        <p:grpSpPr bwMode="auto">
          <a:xfrm>
            <a:off x="381000" y="4876800"/>
            <a:ext cx="1295400" cy="641350"/>
            <a:chOff x="240" y="3072"/>
            <a:chExt cx="816" cy="404"/>
          </a:xfrm>
        </p:grpSpPr>
        <p:sp>
          <p:nvSpPr>
            <p:cNvPr id="52255" name="AutoShape 35">
              <a:extLst>
                <a:ext uri="{FF2B5EF4-FFF2-40B4-BE49-F238E27FC236}">
                  <a16:creationId xmlns:a16="http://schemas.microsoft.com/office/drawing/2014/main" id="{D9CC707B-E3B1-4942-807F-1BCE6DC36285}"/>
                </a:ext>
              </a:extLst>
            </p:cNvPr>
            <p:cNvSpPr>
              <a:spLocks noChangeArrowheads="1"/>
            </p:cNvSpPr>
            <p:nvPr/>
          </p:nvSpPr>
          <p:spPr bwMode="auto">
            <a:xfrm>
              <a:off x="912" y="3216"/>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2256" name="Text Box 36">
              <a:extLst>
                <a:ext uri="{FF2B5EF4-FFF2-40B4-BE49-F238E27FC236}">
                  <a16:creationId xmlns:a16="http://schemas.microsoft.com/office/drawing/2014/main" id="{90377DFA-0B2C-49F4-9AA1-EFCECCA48EE8}"/>
                </a:ext>
              </a:extLst>
            </p:cNvPr>
            <p:cNvSpPr txBox="1">
              <a:spLocks noChangeArrowheads="1"/>
            </p:cNvSpPr>
            <p:nvPr/>
          </p:nvSpPr>
          <p:spPr bwMode="auto">
            <a:xfrm>
              <a:off x="240" y="3072"/>
              <a:ext cx="62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hlink"/>
                  </a:solidFill>
                  <a:latin typeface="Book Antiqua" panose="02040602050305030304" pitchFamily="18" charset="0"/>
                </a:rPr>
                <a:t>Unseen</a:t>
              </a:r>
              <a:br>
                <a:rPr lang="en-US" altLang="en-US" sz="1800">
                  <a:solidFill>
                    <a:schemeClr val="hlink"/>
                  </a:solidFill>
                  <a:latin typeface="Book Antiqua" panose="02040602050305030304" pitchFamily="18" charset="0"/>
                </a:rPr>
              </a:br>
              <a:r>
                <a:rPr lang="en-US" altLang="en-US" sz="1800">
                  <a:solidFill>
                    <a:schemeClr val="hlink"/>
                  </a:solidFill>
                  <a:latin typeface="Book Antiqua" panose="02040602050305030304" pitchFamily="18" charset="0"/>
                </a:rPr>
                <a:t>updates</a:t>
              </a:r>
            </a:p>
          </p:txBody>
        </p:sp>
      </p:grpSp>
      <p:grpSp>
        <p:nvGrpSpPr>
          <p:cNvPr id="9" name="Group 37">
            <a:extLst>
              <a:ext uri="{FF2B5EF4-FFF2-40B4-BE49-F238E27FC236}">
                <a16:creationId xmlns:a16="http://schemas.microsoft.com/office/drawing/2014/main" id="{0FA18A06-8AAE-42E1-B535-B4355280BD65}"/>
              </a:ext>
            </a:extLst>
          </p:cNvPr>
          <p:cNvGrpSpPr>
            <a:grpSpLocks/>
          </p:cNvGrpSpPr>
          <p:nvPr/>
        </p:nvGrpSpPr>
        <p:grpSpPr bwMode="auto">
          <a:xfrm>
            <a:off x="2744788" y="4876800"/>
            <a:ext cx="1293812" cy="641350"/>
            <a:chOff x="1729" y="3072"/>
            <a:chExt cx="815" cy="404"/>
          </a:xfrm>
        </p:grpSpPr>
        <p:sp>
          <p:nvSpPr>
            <p:cNvPr id="52253" name="AutoShape 38">
              <a:extLst>
                <a:ext uri="{FF2B5EF4-FFF2-40B4-BE49-F238E27FC236}">
                  <a16:creationId xmlns:a16="http://schemas.microsoft.com/office/drawing/2014/main" id="{E76A6B39-696F-473C-B07B-7463553D5183}"/>
                </a:ext>
              </a:extLst>
            </p:cNvPr>
            <p:cNvSpPr>
              <a:spLocks noChangeArrowheads="1"/>
            </p:cNvSpPr>
            <p:nvPr/>
          </p:nvSpPr>
          <p:spPr bwMode="auto">
            <a:xfrm>
              <a:off x="2400" y="3216"/>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2254" name="Text Box 39">
              <a:extLst>
                <a:ext uri="{FF2B5EF4-FFF2-40B4-BE49-F238E27FC236}">
                  <a16:creationId xmlns:a16="http://schemas.microsoft.com/office/drawing/2014/main" id="{2FC971F5-DC62-49AB-93AC-33CC6B1566ED}"/>
                </a:ext>
              </a:extLst>
            </p:cNvPr>
            <p:cNvSpPr txBox="1">
              <a:spLocks noChangeArrowheads="1"/>
            </p:cNvSpPr>
            <p:nvPr/>
          </p:nvSpPr>
          <p:spPr bwMode="auto">
            <a:xfrm>
              <a:off x="1729" y="3072"/>
              <a:ext cx="62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hlink"/>
                  </a:solidFill>
                  <a:latin typeface="Book Antiqua" panose="02040602050305030304" pitchFamily="18" charset="0"/>
                </a:rPr>
                <a:t>Unseen</a:t>
              </a:r>
              <a:br>
                <a:rPr lang="en-US" altLang="en-US" sz="1800">
                  <a:solidFill>
                    <a:schemeClr val="hlink"/>
                  </a:solidFill>
                  <a:latin typeface="Book Antiqua" panose="02040602050305030304" pitchFamily="18" charset="0"/>
                </a:rPr>
              </a:br>
              <a:r>
                <a:rPr lang="en-US" altLang="en-US" sz="1800">
                  <a:solidFill>
                    <a:schemeClr val="hlink"/>
                  </a:solidFill>
                  <a:latin typeface="Book Antiqua" panose="02040602050305030304" pitchFamily="18" charset="0"/>
                </a:rPr>
                <a:t>updates</a:t>
              </a:r>
            </a:p>
          </p:txBody>
        </p:sp>
      </p:grpSp>
      <p:grpSp>
        <p:nvGrpSpPr>
          <p:cNvPr id="10" name="Group 40">
            <a:extLst>
              <a:ext uri="{FF2B5EF4-FFF2-40B4-BE49-F238E27FC236}">
                <a16:creationId xmlns:a16="http://schemas.microsoft.com/office/drawing/2014/main" id="{24BE1811-9462-4A20-930E-2C1728825BC2}"/>
              </a:ext>
            </a:extLst>
          </p:cNvPr>
          <p:cNvGrpSpPr>
            <a:grpSpLocks/>
          </p:cNvGrpSpPr>
          <p:nvPr/>
        </p:nvGrpSpPr>
        <p:grpSpPr bwMode="auto">
          <a:xfrm>
            <a:off x="4953000" y="4876800"/>
            <a:ext cx="1295400" cy="641350"/>
            <a:chOff x="3120" y="3072"/>
            <a:chExt cx="816" cy="404"/>
          </a:xfrm>
        </p:grpSpPr>
        <p:sp>
          <p:nvSpPr>
            <p:cNvPr id="52251" name="AutoShape 41">
              <a:extLst>
                <a:ext uri="{FF2B5EF4-FFF2-40B4-BE49-F238E27FC236}">
                  <a16:creationId xmlns:a16="http://schemas.microsoft.com/office/drawing/2014/main" id="{2BE65225-488C-43FB-B827-695EC5CA5D4D}"/>
                </a:ext>
              </a:extLst>
            </p:cNvPr>
            <p:cNvSpPr>
              <a:spLocks noChangeArrowheads="1"/>
            </p:cNvSpPr>
            <p:nvPr/>
          </p:nvSpPr>
          <p:spPr bwMode="auto">
            <a:xfrm>
              <a:off x="3792" y="3216"/>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2252" name="Text Box 42">
              <a:extLst>
                <a:ext uri="{FF2B5EF4-FFF2-40B4-BE49-F238E27FC236}">
                  <a16:creationId xmlns:a16="http://schemas.microsoft.com/office/drawing/2014/main" id="{C4D5B21D-8383-4C20-AF35-0CFA755DC5AB}"/>
                </a:ext>
              </a:extLst>
            </p:cNvPr>
            <p:cNvSpPr txBox="1">
              <a:spLocks noChangeArrowheads="1"/>
            </p:cNvSpPr>
            <p:nvPr/>
          </p:nvSpPr>
          <p:spPr bwMode="auto">
            <a:xfrm>
              <a:off x="3120" y="3072"/>
              <a:ext cx="62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hlink"/>
                  </a:solidFill>
                  <a:latin typeface="Book Antiqua" panose="02040602050305030304" pitchFamily="18" charset="0"/>
                </a:rPr>
                <a:t>Unseen</a:t>
              </a:r>
              <a:br>
                <a:rPr lang="en-US" altLang="en-US" sz="1800">
                  <a:solidFill>
                    <a:schemeClr val="hlink"/>
                  </a:solidFill>
                  <a:latin typeface="Book Antiqua" panose="02040602050305030304" pitchFamily="18" charset="0"/>
                </a:rPr>
              </a:br>
              <a:r>
                <a:rPr lang="en-US" altLang="en-US" sz="1800">
                  <a:solidFill>
                    <a:schemeClr val="hlink"/>
                  </a:solidFill>
                  <a:latin typeface="Book Antiqua" panose="02040602050305030304" pitchFamily="18" charset="0"/>
                </a:rPr>
                <a:t>updates</a:t>
              </a:r>
            </a:p>
          </p:txBody>
        </p:sp>
      </p:grpSp>
      <p:grpSp>
        <p:nvGrpSpPr>
          <p:cNvPr id="11" name="Group 43">
            <a:extLst>
              <a:ext uri="{FF2B5EF4-FFF2-40B4-BE49-F238E27FC236}">
                <a16:creationId xmlns:a16="http://schemas.microsoft.com/office/drawing/2014/main" id="{3D18F406-B71A-4D6B-8F4B-851A43210434}"/>
              </a:ext>
            </a:extLst>
          </p:cNvPr>
          <p:cNvGrpSpPr>
            <a:grpSpLocks/>
          </p:cNvGrpSpPr>
          <p:nvPr/>
        </p:nvGrpSpPr>
        <p:grpSpPr bwMode="auto">
          <a:xfrm>
            <a:off x="7088188" y="4876800"/>
            <a:ext cx="1293812" cy="641350"/>
            <a:chOff x="4465" y="3072"/>
            <a:chExt cx="815" cy="404"/>
          </a:xfrm>
        </p:grpSpPr>
        <p:sp>
          <p:nvSpPr>
            <p:cNvPr id="52249" name="AutoShape 44">
              <a:extLst>
                <a:ext uri="{FF2B5EF4-FFF2-40B4-BE49-F238E27FC236}">
                  <a16:creationId xmlns:a16="http://schemas.microsoft.com/office/drawing/2014/main" id="{22E2BFF0-EFC5-416A-AE6B-19308A5B0C75}"/>
                </a:ext>
              </a:extLst>
            </p:cNvPr>
            <p:cNvSpPr>
              <a:spLocks noChangeArrowheads="1"/>
            </p:cNvSpPr>
            <p:nvPr/>
          </p:nvSpPr>
          <p:spPr bwMode="auto">
            <a:xfrm>
              <a:off x="5136" y="3216"/>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2250" name="Text Box 45">
              <a:extLst>
                <a:ext uri="{FF2B5EF4-FFF2-40B4-BE49-F238E27FC236}">
                  <a16:creationId xmlns:a16="http://schemas.microsoft.com/office/drawing/2014/main" id="{A70CB468-BD77-4BE3-85B8-12CE2E1D4EE2}"/>
                </a:ext>
              </a:extLst>
            </p:cNvPr>
            <p:cNvSpPr txBox="1">
              <a:spLocks noChangeArrowheads="1"/>
            </p:cNvSpPr>
            <p:nvPr/>
          </p:nvSpPr>
          <p:spPr bwMode="auto">
            <a:xfrm>
              <a:off x="4465" y="3072"/>
              <a:ext cx="62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hlink"/>
                  </a:solidFill>
                  <a:latin typeface="Book Antiqua" panose="02040602050305030304" pitchFamily="18" charset="0"/>
                </a:rPr>
                <a:t>Unseen</a:t>
              </a:r>
              <a:br>
                <a:rPr lang="en-US" altLang="en-US" sz="1800">
                  <a:solidFill>
                    <a:schemeClr val="hlink"/>
                  </a:solidFill>
                  <a:latin typeface="Book Antiqua" panose="02040602050305030304" pitchFamily="18" charset="0"/>
                </a:rPr>
              </a:br>
              <a:r>
                <a:rPr lang="en-US" altLang="en-US" sz="1800">
                  <a:solidFill>
                    <a:schemeClr val="hlink"/>
                  </a:solidFill>
                  <a:latin typeface="Book Antiqua" panose="02040602050305030304" pitchFamily="18" charset="0"/>
                </a:rPr>
                <a:t>updates</a:t>
              </a:r>
            </a:p>
          </p:txBody>
        </p:sp>
      </p:grpSp>
      <p:sp>
        <p:nvSpPr>
          <p:cNvPr id="1095726" name="Line 46">
            <a:extLst>
              <a:ext uri="{FF2B5EF4-FFF2-40B4-BE49-F238E27FC236}">
                <a16:creationId xmlns:a16="http://schemas.microsoft.com/office/drawing/2014/main" id="{C9CE0593-5BD8-4CE9-99B5-5DD1C64C1D42}"/>
              </a:ext>
            </a:extLst>
          </p:cNvPr>
          <p:cNvSpPr>
            <a:spLocks noChangeShapeType="1"/>
          </p:cNvSpPr>
          <p:nvPr/>
        </p:nvSpPr>
        <p:spPr bwMode="auto">
          <a:xfrm flipH="1">
            <a:off x="1600200" y="1600200"/>
            <a:ext cx="4495800" cy="3505200"/>
          </a:xfrm>
          <a:prstGeom prst="line">
            <a:avLst/>
          </a:prstGeom>
          <a:noFill/>
          <a:ln w="1905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095727" name="Line 47">
            <a:extLst>
              <a:ext uri="{FF2B5EF4-FFF2-40B4-BE49-F238E27FC236}">
                <a16:creationId xmlns:a16="http://schemas.microsoft.com/office/drawing/2014/main" id="{2EC6222C-50AE-48E0-9E22-2D3DD54C38FA}"/>
              </a:ext>
            </a:extLst>
          </p:cNvPr>
          <p:cNvSpPr>
            <a:spLocks noChangeShapeType="1"/>
          </p:cNvSpPr>
          <p:nvPr/>
        </p:nvSpPr>
        <p:spPr bwMode="auto">
          <a:xfrm flipH="1">
            <a:off x="3962400" y="1600200"/>
            <a:ext cx="2286000" cy="3505200"/>
          </a:xfrm>
          <a:prstGeom prst="line">
            <a:avLst/>
          </a:prstGeom>
          <a:noFill/>
          <a:ln w="1905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095728" name="Line 48">
            <a:extLst>
              <a:ext uri="{FF2B5EF4-FFF2-40B4-BE49-F238E27FC236}">
                <a16:creationId xmlns:a16="http://schemas.microsoft.com/office/drawing/2014/main" id="{07CD1C05-BEF9-467F-81DC-FC38CD2AF47B}"/>
              </a:ext>
            </a:extLst>
          </p:cNvPr>
          <p:cNvSpPr>
            <a:spLocks noChangeShapeType="1"/>
          </p:cNvSpPr>
          <p:nvPr/>
        </p:nvSpPr>
        <p:spPr bwMode="auto">
          <a:xfrm flipH="1">
            <a:off x="6172200" y="1600200"/>
            <a:ext cx="228600" cy="3505200"/>
          </a:xfrm>
          <a:prstGeom prst="line">
            <a:avLst/>
          </a:prstGeom>
          <a:noFill/>
          <a:ln w="1905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095729" name="Line 49">
            <a:extLst>
              <a:ext uri="{FF2B5EF4-FFF2-40B4-BE49-F238E27FC236}">
                <a16:creationId xmlns:a16="http://schemas.microsoft.com/office/drawing/2014/main" id="{524A9FA2-1DF4-4C58-A9C8-54588A81785A}"/>
              </a:ext>
            </a:extLst>
          </p:cNvPr>
          <p:cNvSpPr>
            <a:spLocks noChangeShapeType="1"/>
          </p:cNvSpPr>
          <p:nvPr/>
        </p:nvSpPr>
        <p:spPr bwMode="auto">
          <a:xfrm>
            <a:off x="6553200" y="1600200"/>
            <a:ext cx="1752600" cy="3505200"/>
          </a:xfrm>
          <a:prstGeom prst="line">
            <a:avLst/>
          </a:prstGeom>
          <a:noFill/>
          <a:ln w="1905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5"/>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1095726"/>
                                        </p:tgtEl>
                                        <p:attrNameLst>
                                          <p:attrName>style.visibility</p:attrName>
                                        </p:attrNameLst>
                                      </p:cBhvr>
                                      <p:to>
                                        <p:strVal val="visible"/>
                                      </p:to>
                                    </p:set>
                                  </p:childTnLst>
                                  <p:subTnLst>
                                    <p:set>
                                      <p:cBhvr override="childStyle">
                                        <p:cTn dur="1" fill="hold" display="0" masterRel="sameClick" afterEffect="1">
                                          <p:stCondLst>
                                            <p:cond evt="end" delay="0">
                                              <p:tn val="22"/>
                                            </p:cond>
                                          </p:stCondLst>
                                        </p:cTn>
                                        <p:tgtEl>
                                          <p:spTgt spid="1095726"/>
                                        </p:tgtEl>
                                        <p:attrNameLst>
                                          <p:attrName>style.visibility</p:attrName>
                                        </p:attrNameLst>
                                      </p:cBhvr>
                                      <p:to>
                                        <p:strVal val="hidden"/>
                                      </p:to>
                                    </p:set>
                                  </p:sub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8"/>
                                        </p:tgtEl>
                                        <p:attrNameLst>
                                          <p:attrName>style.visibility</p:attrName>
                                        </p:attrNameLst>
                                      </p:cBhvr>
                                      <p:to>
                                        <p:strVal val="visible"/>
                                      </p:to>
                                    </p:set>
                                  </p:childTnLst>
                                </p:cTn>
                              </p:par>
                            </p:childTnLst>
                          </p:cTn>
                        </p:par>
                        <p:par>
                          <p:cTn id="27" fill="hold" nodeType="afterGroup">
                            <p:stCondLst>
                              <p:cond delay="1000"/>
                            </p:stCondLst>
                            <p:childTnLst>
                              <p:par>
                                <p:cTn id="28" presetID="1" presetClass="entr" presetSubtype="0" fill="hold" nodeType="afterEffect">
                                  <p:stCondLst>
                                    <p:cond delay="0"/>
                                  </p:stCondLst>
                                  <p:childTnLst>
                                    <p:set>
                                      <p:cBhvr>
                                        <p:cTn id="29" dur="1" fill="hold">
                                          <p:stCondLst>
                                            <p:cond delay="499"/>
                                          </p:stCondLst>
                                        </p:cTn>
                                        <p:tgtEl>
                                          <p:spTgt spid="1095727"/>
                                        </p:tgtEl>
                                        <p:attrNameLst>
                                          <p:attrName>style.visibility</p:attrName>
                                        </p:attrNameLst>
                                      </p:cBhvr>
                                      <p:to>
                                        <p:strVal val="visible"/>
                                      </p:to>
                                    </p:set>
                                  </p:childTnLst>
                                  <p:subTnLst>
                                    <p:set>
                                      <p:cBhvr override="childStyle">
                                        <p:cTn dur="1" fill="hold" display="0" masterRel="sameClick" afterEffect="1">
                                          <p:stCondLst>
                                            <p:cond evt="end" delay="0">
                                              <p:tn val="28"/>
                                            </p:cond>
                                          </p:stCondLst>
                                        </p:cTn>
                                        <p:tgtEl>
                                          <p:spTgt spid="1095727"/>
                                        </p:tgtEl>
                                        <p:attrNameLst>
                                          <p:attrName>style.visibility</p:attrName>
                                        </p:attrNameLst>
                                      </p:cBhvr>
                                      <p:to>
                                        <p:strVal val="hidden"/>
                                      </p:to>
                                    </p:set>
                                  </p:subTnLst>
                                </p:cTn>
                              </p:par>
                            </p:childTnLst>
                          </p:cTn>
                        </p:par>
                        <p:par>
                          <p:cTn id="30" fill="hold" nodeType="afterGroup">
                            <p:stCondLst>
                              <p:cond delay="1500"/>
                            </p:stCondLst>
                            <p:childTnLst>
                              <p:par>
                                <p:cTn id="31" presetID="1" presetClass="entr" presetSubtype="0" fill="hold" nodeType="afterEffect">
                                  <p:stCondLst>
                                    <p:cond delay="0"/>
                                  </p:stCondLst>
                                  <p:childTnLst>
                                    <p:set>
                                      <p:cBhvr>
                                        <p:cTn id="32" dur="1" fill="hold">
                                          <p:stCondLst>
                                            <p:cond delay="499"/>
                                          </p:stCondLst>
                                        </p:cTn>
                                        <p:tgtEl>
                                          <p:spTgt spid="9"/>
                                        </p:tgtEl>
                                        <p:attrNameLst>
                                          <p:attrName>style.visibility</p:attrName>
                                        </p:attrNameLst>
                                      </p:cBhvr>
                                      <p:to>
                                        <p:strVal val="visible"/>
                                      </p:to>
                                    </p:set>
                                  </p:childTnLst>
                                </p:cTn>
                              </p:par>
                            </p:childTnLst>
                          </p:cTn>
                        </p:par>
                        <p:par>
                          <p:cTn id="33" fill="hold" nodeType="afterGroup">
                            <p:stCondLst>
                              <p:cond delay="2000"/>
                            </p:stCondLst>
                            <p:childTnLst>
                              <p:par>
                                <p:cTn id="34" presetID="1" presetClass="entr" presetSubtype="0" fill="hold" nodeType="afterEffect">
                                  <p:stCondLst>
                                    <p:cond delay="0"/>
                                  </p:stCondLst>
                                  <p:childTnLst>
                                    <p:set>
                                      <p:cBhvr>
                                        <p:cTn id="35" dur="1" fill="hold">
                                          <p:stCondLst>
                                            <p:cond delay="499"/>
                                          </p:stCondLst>
                                        </p:cTn>
                                        <p:tgtEl>
                                          <p:spTgt spid="1095728"/>
                                        </p:tgtEl>
                                        <p:attrNameLst>
                                          <p:attrName>style.visibility</p:attrName>
                                        </p:attrNameLst>
                                      </p:cBhvr>
                                      <p:to>
                                        <p:strVal val="visible"/>
                                      </p:to>
                                    </p:set>
                                  </p:childTnLst>
                                  <p:subTnLst>
                                    <p:set>
                                      <p:cBhvr override="childStyle">
                                        <p:cTn dur="1" fill="hold" display="0" masterRel="sameClick" afterEffect="1">
                                          <p:stCondLst>
                                            <p:cond evt="end" delay="0">
                                              <p:tn val="34"/>
                                            </p:cond>
                                          </p:stCondLst>
                                        </p:cTn>
                                        <p:tgtEl>
                                          <p:spTgt spid="1095728"/>
                                        </p:tgtEl>
                                        <p:attrNameLst>
                                          <p:attrName>style.visibility</p:attrName>
                                        </p:attrNameLst>
                                      </p:cBhvr>
                                      <p:to>
                                        <p:strVal val="hidden"/>
                                      </p:to>
                                    </p:set>
                                  </p:subTnLst>
                                </p:cTn>
                              </p:par>
                            </p:childTnLst>
                          </p:cTn>
                        </p:par>
                        <p:par>
                          <p:cTn id="36" fill="hold" nodeType="afterGroup">
                            <p:stCondLst>
                              <p:cond delay="2500"/>
                            </p:stCondLst>
                            <p:childTnLst>
                              <p:par>
                                <p:cTn id="37" presetID="1" presetClass="entr" presetSubtype="0" fill="hold" nodeType="afterEffect">
                                  <p:stCondLst>
                                    <p:cond delay="0"/>
                                  </p:stCondLst>
                                  <p:childTnLst>
                                    <p:set>
                                      <p:cBhvr>
                                        <p:cTn id="38" dur="1" fill="hold">
                                          <p:stCondLst>
                                            <p:cond delay="499"/>
                                          </p:stCondLst>
                                        </p:cTn>
                                        <p:tgtEl>
                                          <p:spTgt spid="10"/>
                                        </p:tgtEl>
                                        <p:attrNameLst>
                                          <p:attrName>style.visibility</p:attrName>
                                        </p:attrNameLst>
                                      </p:cBhvr>
                                      <p:to>
                                        <p:strVal val="visible"/>
                                      </p:to>
                                    </p:set>
                                  </p:childTnLst>
                                </p:cTn>
                              </p:par>
                            </p:childTnLst>
                          </p:cTn>
                        </p:par>
                        <p:par>
                          <p:cTn id="39" fill="hold" nodeType="afterGroup">
                            <p:stCondLst>
                              <p:cond delay="3000"/>
                            </p:stCondLst>
                            <p:childTnLst>
                              <p:par>
                                <p:cTn id="40" presetID="1" presetClass="entr" presetSubtype="0" fill="hold" nodeType="afterEffect">
                                  <p:stCondLst>
                                    <p:cond delay="0"/>
                                  </p:stCondLst>
                                  <p:childTnLst>
                                    <p:set>
                                      <p:cBhvr>
                                        <p:cTn id="41" dur="1" fill="hold">
                                          <p:stCondLst>
                                            <p:cond delay="499"/>
                                          </p:stCondLst>
                                        </p:cTn>
                                        <p:tgtEl>
                                          <p:spTgt spid="1095729"/>
                                        </p:tgtEl>
                                        <p:attrNameLst>
                                          <p:attrName>style.visibility</p:attrName>
                                        </p:attrNameLst>
                                      </p:cBhvr>
                                      <p:to>
                                        <p:strVal val="visible"/>
                                      </p:to>
                                    </p:set>
                                  </p:childTnLst>
                                  <p:subTnLst>
                                    <p:set>
                                      <p:cBhvr override="childStyle">
                                        <p:cTn dur="1" fill="hold" display="0" masterRel="sameClick" afterEffect="1">
                                          <p:stCondLst>
                                            <p:cond evt="end" delay="0">
                                              <p:tn val="40"/>
                                            </p:cond>
                                          </p:stCondLst>
                                        </p:cTn>
                                        <p:tgtEl>
                                          <p:spTgt spid="1095729"/>
                                        </p:tgtEl>
                                        <p:attrNameLst>
                                          <p:attrName>style.visibility</p:attrName>
                                        </p:attrNameLst>
                                      </p:cBhvr>
                                      <p:to>
                                        <p:strVal val="hidden"/>
                                      </p:to>
                                    </p:set>
                                  </p:subTnLst>
                                </p:cTn>
                              </p:par>
                            </p:childTnLst>
                          </p:cTn>
                        </p:par>
                        <p:par>
                          <p:cTn id="42" fill="hold" nodeType="afterGroup">
                            <p:stCondLst>
                              <p:cond delay="3500"/>
                            </p:stCondLst>
                            <p:childTnLst>
                              <p:par>
                                <p:cTn id="43" presetID="1" presetClass="entr" presetSubtype="0" fill="hold" nodeType="afterEffect">
                                  <p:stCondLst>
                                    <p:cond delay="0"/>
                                  </p:stCondLst>
                                  <p:childTnLst>
                                    <p:set>
                                      <p:cBhvr>
                                        <p:cTn id="44"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a:extLst>
              <a:ext uri="{FF2B5EF4-FFF2-40B4-BE49-F238E27FC236}">
                <a16:creationId xmlns:a16="http://schemas.microsoft.com/office/drawing/2014/main" id="{5D8DA3E9-CDA0-4527-8ABB-8BBB6734687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E58449B2-3086-4BE1-A7C6-1FF7B5775A7C}" type="slidenum">
              <a:rPr lang="zh-CN" altLang="en-US" sz="1400">
                <a:latin typeface="Times New Roman" panose="02020603050405020304" pitchFamily="18" charset="0"/>
              </a:rPr>
              <a:pPr>
                <a:buClrTx/>
                <a:buFontTx/>
                <a:buNone/>
              </a:pPr>
              <a:t>48</a:t>
            </a:fld>
            <a:endParaRPr lang="en-US" altLang="zh-CN" sz="1400">
              <a:latin typeface="Times New Roman" panose="02020603050405020304" pitchFamily="18" charset="0"/>
            </a:endParaRPr>
          </a:p>
        </p:txBody>
      </p:sp>
      <p:sp>
        <p:nvSpPr>
          <p:cNvPr id="53251" name="Footer Placeholder 4">
            <a:extLst>
              <a:ext uri="{FF2B5EF4-FFF2-40B4-BE49-F238E27FC236}">
                <a16:creationId xmlns:a16="http://schemas.microsoft.com/office/drawing/2014/main" id="{F42B575C-CB7E-43E7-988C-2C9E521D212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096706" name="Rectangle 2">
            <a:extLst>
              <a:ext uri="{FF2B5EF4-FFF2-40B4-BE49-F238E27FC236}">
                <a16:creationId xmlns:a16="http://schemas.microsoft.com/office/drawing/2014/main" id="{7CB479AD-5953-4E14-B2F1-7D8E333D0616}"/>
              </a:ext>
            </a:extLst>
          </p:cNvPr>
          <p:cNvSpPr>
            <a:spLocks noGrp="1" noChangeArrowheads="1"/>
          </p:cNvSpPr>
          <p:nvPr>
            <p:ph type="title"/>
          </p:nvPr>
        </p:nvSpPr>
        <p:spPr/>
        <p:txBody>
          <a:bodyPr/>
          <a:lstStyle/>
          <a:p>
            <a:pPr>
              <a:defRPr/>
            </a:pPr>
            <a:r>
              <a:rPr lang="en-US"/>
              <a:t>Numerical Error Bounding Intuition</a:t>
            </a:r>
          </a:p>
        </p:txBody>
      </p:sp>
      <p:grpSp>
        <p:nvGrpSpPr>
          <p:cNvPr id="53253" name="Group 3">
            <a:extLst>
              <a:ext uri="{FF2B5EF4-FFF2-40B4-BE49-F238E27FC236}">
                <a16:creationId xmlns:a16="http://schemas.microsoft.com/office/drawing/2014/main" id="{0087F4F9-74EA-4721-86BD-CFB75BEE405E}"/>
              </a:ext>
            </a:extLst>
          </p:cNvPr>
          <p:cNvGrpSpPr>
            <a:grpSpLocks/>
          </p:cNvGrpSpPr>
          <p:nvPr/>
        </p:nvGrpSpPr>
        <p:grpSpPr bwMode="auto">
          <a:xfrm>
            <a:off x="2895600" y="1371600"/>
            <a:ext cx="1600200" cy="990600"/>
            <a:chOff x="432" y="2064"/>
            <a:chExt cx="1008" cy="624"/>
          </a:xfrm>
        </p:grpSpPr>
        <p:sp>
          <p:nvSpPr>
            <p:cNvPr id="53297" name="AutoShape 4">
              <a:extLst>
                <a:ext uri="{FF2B5EF4-FFF2-40B4-BE49-F238E27FC236}">
                  <a16:creationId xmlns:a16="http://schemas.microsoft.com/office/drawing/2014/main" id="{EBD718B4-0B43-4783-9897-E7778D0C8F9B}"/>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53298" name="AutoShape 5">
              <a:extLst>
                <a:ext uri="{FF2B5EF4-FFF2-40B4-BE49-F238E27FC236}">
                  <a16:creationId xmlns:a16="http://schemas.microsoft.com/office/drawing/2014/main" id="{868688F8-2EE5-40AE-9E67-1DD2570F2628}"/>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53299" name="AutoShape 6">
              <a:extLst>
                <a:ext uri="{FF2B5EF4-FFF2-40B4-BE49-F238E27FC236}">
                  <a16:creationId xmlns:a16="http://schemas.microsoft.com/office/drawing/2014/main" id="{29485883-D545-4211-BD63-C940D935A06A}"/>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sp>
        <p:nvSpPr>
          <p:cNvPr id="53254" name="AutoShape 7">
            <a:extLst>
              <a:ext uri="{FF2B5EF4-FFF2-40B4-BE49-F238E27FC236}">
                <a16:creationId xmlns:a16="http://schemas.microsoft.com/office/drawing/2014/main" id="{5412AB0F-3263-4A11-A89F-CB112D0A05E1}"/>
              </a:ext>
            </a:extLst>
          </p:cNvPr>
          <p:cNvSpPr>
            <a:spLocks noChangeArrowheads="1"/>
          </p:cNvSpPr>
          <p:nvPr/>
        </p:nvSpPr>
        <p:spPr bwMode="auto">
          <a:xfrm>
            <a:off x="4724400" y="1371600"/>
            <a:ext cx="1371600" cy="228600"/>
          </a:xfrm>
          <a:prstGeom prst="cube">
            <a:avLst>
              <a:gd name="adj" fmla="val 25000"/>
            </a:avLst>
          </a:prstGeom>
          <a:solidFill>
            <a:schemeClr val="accent2"/>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3255" name="Line 8">
            <a:extLst>
              <a:ext uri="{FF2B5EF4-FFF2-40B4-BE49-F238E27FC236}">
                <a16:creationId xmlns:a16="http://schemas.microsoft.com/office/drawing/2014/main" id="{C0E2BAE7-CAA4-4424-9685-6B6623C26DDF}"/>
              </a:ext>
            </a:extLst>
          </p:cNvPr>
          <p:cNvSpPr>
            <a:spLocks noChangeShapeType="1"/>
          </p:cNvSpPr>
          <p:nvPr/>
        </p:nvSpPr>
        <p:spPr bwMode="auto">
          <a:xfrm>
            <a:off x="6019800" y="1676400"/>
            <a:ext cx="685800" cy="0"/>
          </a:xfrm>
          <a:prstGeom prst="line">
            <a:avLst/>
          </a:prstGeom>
          <a:noFill/>
          <a:ln w="28575">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53256" name="Text Box 9">
            <a:extLst>
              <a:ext uri="{FF2B5EF4-FFF2-40B4-BE49-F238E27FC236}">
                <a16:creationId xmlns:a16="http://schemas.microsoft.com/office/drawing/2014/main" id="{8BA16165-85EE-4224-9FE0-F6DC26A098E9}"/>
              </a:ext>
            </a:extLst>
          </p:cNvPr>
          <p:cNvSpPr txBox="1">
            <a:spLocks noChangeArrowheads="1"/>
          </p:cNvSpPr>
          <p:nvPr/>
        </p:nvSpPr>
        <p:spPr bwMode="auto">
          <a:xfrm>
            <a:off x="6019800" y="1676400"/>
            <a:ext cx="720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hlink"/>
                </a:solidFill>
                <a:latin typeface="Book Antiqua" panose="02040602050305030304" pitchFamily="18" charset="0"/>
              </a:rPr>
              <a:t>Max</a:t>
            </a:r>
            <a:br>
              <a:rPr lang="en-US" altLang="en-US" sz="1800">
                <a:solidFill>
                  <a:schemeClr val="hlink"/>
                </a:solidFill>
                <a:latin typeface="Book Antiqua" panose="02040602050305030304" pitchFamily="18" charset="0"/>
              </a:rPr>
            </a:br>
            <a:r>
              <a:rPr lang="en-US" altLang="en-US" sz="1800">
                <a:solidFill>
                  <a:schemeClr val="hlink"/>
                </a:solidFill>
                <a:latin typeface="Book Antiqua" panose="02040602050305030304" pitchFamily="18" charset="0"/>
              </a:rPr>
              <a:t>Error</a:t>
            </a:r>
          </a:p>
        </p:txBody>
      </p:sp>
      <p:sp>
        <p:nvSpPr>
          <p:cNvPr id="53257" name="Line 10">
            <a:extLst>
              <a:ext uri="{FF2B5EF4-FFF2-40B4-BE49-F238E27FC236}">
                <a16:creationId xmlns:a16="http://schemas.microsoft.com/office/drawing/2014/main" id="{8DEB41A5-ABE6-455D-BF7D-A5834F4D3B61}"/>
              </a:ext>
            </a:extLst>
          </p:cNvPr>
          <p:cNvSpPr>
            <a:spLocks noChangeShapeType="1"/>
          </p:cNvSpPr>
          <p:nvPr/>
        </p:nvSpPr>
        <p:spPr bwMode="auto">
          <a:xfrm>
            <a:off x="4724400" y="1676400"/>
            <a:ext cx="1295400" cy="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53258" name="Text Box 11">
            <a:extLst>
              <a:ext uri="{FF2B5EF4-FFF2-40B4-BE49-F238E27FC236}">
                <a16:creationId xmlns:a16="http://schemas.microsoft.com/office/drawing/2014/main" id="{EBB4969A-EFA1-4031-A2FB-CFBF88F83794}"/>
              </a:ext>
            </a:extLst>
          </p:cNvPr>
          <p:cNvSpPr txBox="1">
            <a:spLocks noChangeArrowheads="1"/>
          </p:cNvSpPr>
          <p:nvPr/>
        </p:nvSpPr>
        <p:spPr bwMode="auto">
          <a:xfrm>
            <a:off x="5029200" y="1676400"/>
            <a:ext cx="7318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accent2"/>
                </a:solidFill>
                <a:latin typeface="Book Antiqua" panose="02040602050305030304" pitchFamily="18" charset="0"/>
              </a:rPr>
              <a:t>Local</a:t>
            </a:r>
            <a:br>
              <a:rPr lang="en-US" altLang="en-US" sz="1800">
                <a:solidFill>
                  <a:schemeClr val="accent2"/>
                </a:solidFill>
                <a:latin typeface="Book Antiqua" panose="02040602050305030304" pitchFamily="18" charset="0"/>
              </a:rPr>
            </a:br>
            <a:r>
              <a:rPr lang="en-US" altLang="en-US" sz="1800">
                <a:solidFill>
                  <a:schemeClr val="accent2"/>
                </a:solidFill>
                <a:latin typeface="Book Antiqua" panose="02040602050305030304" pitchFamily="18" charset="0"/>
              </a:rPr>
              <a:t>View</a:t>
            </a:r>
          </a:p>
        </p:txBody>
      </p:sp>
      <p:sp>
        <p:nvSpPr>
          <p:cNvPr id="53259" name="AutoShape 12">
            <a:extLst>
              <a:ext uri="{FF2B5EF4-FFF2-40B4-BE49-F238E27FC236}">
                <a16:creationId xmlns:a16="http://schemas.microsoft.com/office/drawing/2014/main" id="{62CA4DAC-7D42-4B88-9308-1154A8B2DC3D}"/>
              </a:ext>
            </a:extLst>
          </p:cNvPr>
          <p:cNvSpPr>
            <a:spLocks noChangeArrowheads="1"/>
          </p:cNvSpPr>
          <p:nvPr/>
        </p:nvSpPr>
        <p:spPr bwMode="auto">
          <a:xfrm>
            <a:off x="6019800" y="1371600"/>
            <a:ext cx="685800" cy="228600"/>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grpSp>
        <p:nvGrpSpPr>
          <p:cNvPr id="53260" name="Group 13">
            <a:extLst>
              <a:ext uri="{FF2B5EF4-FFF2-40B4-BE49-F238E27FC236}">
                <a16:creationId xmlns:a16="http://schemas.microsoft.com/office/drawing/2014/main" id="{0EC1BD2C-C17D-4B9F-8B18-AD6CA390B5A7}"/>
              </a:ext>
            </a:extLst>
          </p:cNvPr>
          <p:cNvGrpSpPr>
            <a:grpSpLocks/>
          </p:cNvGrpSpPr>
          <p:nvPr/>
        </p:nvGrpSpPr>
        <p:grpSpPr bwMode="auto">
          <a:xfrm>
            <a:off x="457200" y="3810000"/>
            <a:ext cx="1600200" cy="990600"/>
            <a:chOff x="432" y="2064"/>
            <a:chExt cx="1008" cy="624"/>
          </a:xfrm>
        </p:grpSpPr>
        <p:sp>
          <p:nvSpPr>
            <p:cNvPr id="53294" name="AutoShape 14">
              <a:extLst>
                <a:ext uri="{FF2B5EF4-FFF2-40B4-BE49-F238E27FC236}">
                  <a16:creationId xmlns:a16="http://schemas.microsoft.com/office/drawing/2014/main" id="{EC9E89F1-8E1F-47EA-90FF-503CC3574D5E}"/>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53295" name="AutoShape 15">
              <a:extLst>
                <a:ext uri="{FF2B5EF4-FFF2-40B4-BE49-F238E27FC236}">
                  <a16:creationId xmlns:a16="http://schemas.microsoft.com/office/drawing/2014/main" id="{59AFB3A9-8583-4BDF-887C-7FF59C3AB9F6}"/>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53296" name="AutoShape 16">
              <a:extLst>
                <a:ext uri="{FF2B5EF4-FFF2-40B4-BE49-F238E27FC236}">
                  <a16:creationId xmlns:a16="http://schemas.microsoft.com/office/drawing/2014/main" id="{09F9E9E7-B00A-4CE7-A7BD-ACAA58816EDF}"/>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grpSp>
        <p:nvGrpSpPr>
          <p:cNvPr id="53261" name="Group 17">
            <a:extLst>
              <a:ext uri="{FF2B5EF4-FFF2-40B4-BE49-F238E27FC236}">
                <a16:creationId xmlns:a16="http://schemas.microsoft.com/office/drawing/2014/main" id="{72AA5060-1276-40CD-848D-E3695D506721}"/>
              </a:ext>
            </a:extLst>
          </p:cNvPr>
          <p:cNvGrpSpPr>
            <a:grpSpLocks/>
          </p:cNvGrpSpPr>
          <p:nvPr/>
        </p:nvGrpSpPr>
        <p:grpSpPr bwMode="auto">
          <a:xfrm>
            <a:off x="2590800" y="3810000"/>
            <a:ext cx="1600200" cy="990600"/>
            <a:chOff x="432" y="2064"/>
            <a:chExt cx="1008" cy="624"/>
          </a:xfrm>
        </p:grpSpPr>
        <p:sp>
          <p:nvSpPr>
            <p:cNvPr id="53291" name="AutoShape 18">
              <a:extLst>
                <a:ext uri="{FF2B5EF4-FFF2-40B4-BE49-F238E27FC236}">
                  <a16:creationId xmlns:a16="http://schemas.microsoft.com/office/drawing/2014/main" id="{5E022CAC-0A71-4667-94E3-B0431C717747}"/>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53292" name="AutoShape 19">
              <a:extLst>
                <a:ext uri="{FF2B5EF4-FFF2-40B4-BE49-F238E27FC236}">
                  <a16:creationId xmlns:a16="http://schemas.microsoft.com/office/drawing/2014/main" id="{6CE84778-0DD7-48F3-BE35-0FEC52A3E3C2}"/>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53293" name="AutoShape 20">
              <a:extLst>
                <a:ext uri="{FF2B5EF4-FFF2-40B4-BE49-F238E27FC236}">
                  <a16:creationId xmlns:a16="http://schemas.microsoft.com/office/drawing/2014/main" id="{3071591B-DAB1-4345-9FB0-BEAA0BAF647A}"/>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grpSp>
        <p:nvGrpSpPr>
          <p:cNvPr id="53262" name="Group 21">
            <a:extLst>
              <a:ext uri="{FF2B5EF4-FFF2-40B4-BE49-F238E27FC236}">
                <a16:creationId xmlns:a16="http://schemas.microsoft.com/office/drawing/2014/main" id="{F40EC002-7F18-4D87-89A3-CC03BAB18AD3}"/>
              </a:ext>
            </a:extLst>
          </p:cNvPr>
          <p:cNvGrpSpPr>
            <a:grpSpLocks/>
          </p:cNvGrpSpPr>
          <p:nvPr/>
        </p:nvGrpSpPr>
        <p:grpSpPr bwMode="auto">
          <a:xfrm>
            <a:off x="4800600" y="3810000"/>
            <a:ext cx="1600200" cy="990600"/>
            <a:chOff x="432" y="2064"/>
            <a:chExt cx="1008" cy="624"/>
          </a:xfrm>
        </p:grpSpPr>
        <p:sp>
          <p:nvSpPr>
            <p:cNvPr id="53288" name="AutoShape 22">
              <a:extLst>
                <a:ext uri="{FF2B5EF4-FFF2-40B4-BE49-F238E27FC236}">
                  <a16:creationId xmlns:a16="http://schemas.microsoft.com/office/drawing/2014/main" id="{DC08E659-8549-4770-AC72-26E53D5F38AC}"/>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53289" name="AutoShape 23">
              <a:extLst>
                <a:ext uri="{FF2B5EF4-FFF2-40B4-BE49-F238E27FC236}">
                  <a16:creationId xmlns:a16="http://schemas.microsoft.com/office/drawing/2014/main" id="{9F13B871-D5D6-4A09-9870-B8333AEA8B76}"/>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53290" name="AutoShape 24">
              <a:extLst>
                <a:ext uri="{FF2B5EF4-FFF2-40B4-BE49-F238E27FC236}">
                  <a16:creationId xmlns:a16="http://schemas.microsoft.com/office/drawing/2014/main" id="{4E53452E-23A9-4168-80CF-96670623AF02}"/>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grpSp>
        <p:nvGrpSpPr>
          <p:cNvPr id="53263" name="Group 25">
            <a:extLst>
              <a:ext uri="{FF2B5EF4-FFF2-40B4-BE49-F238E27FC236}">
                <a16:creationId xmlns:a16="http://schemas.microsoft.com/office/drawing/2014/main" id="{156B6CCC-9B2D-494F-8CBE-440A35B96996}"/>
              </a:ext>
            </a:extLst>
          </p:cNvPr>
          <p:cNvGrpSpPr>
            <a:grpSpLocks/>
          </p:cNvGrpSpPr>
          <p:nvPr/>
        </p:nvGrpSpPr>
        <p:grpSpPr bwMode="auto">
          <a:xfrm>
            <a:off x="6934200" y="3810000"/>
            <a:ext cx="1600200" cy="990600"/>
            <a:chOff x="432" y="2064"/>
            <a:chExt cx="1008" cy="624"/>
          </a:xfrm>
        </p:grpSpPr>
        <p:sp>
          <p:nvSpPr>
            <p:cNvPr id="53285" name="AutoShape 26">
              <a:extLst>
                <a:ext uri="{FF2B5EF4-FFF2-40B4-BE49-F238E27FC236}">
                  <a16:creationId xmlns:a16="http://schemas.microsoft.com/office/drawing/2014/main" id="{82F005C4-AB1F-4D93-ABAC-72B42E7E5460}"/>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53286" name="AutoShape 27">
              <a:extLst>
                <a:ext uri="{FF2B5EF4-FFF2-40B4-BE49-F238E27FC236}">
                  <a16:creationId xmlns:a16="http://schemas.microsoft.com/office/drawing/2014/main" id="{3518B5EB-8990-4840-858C-105B647AD22B}"/>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53287" name="AutoShape 28">
              <a:extLst>
                <a:ext uri="{FF2B5EF4-FFF2-40B4-BE49-F238E27FC236}">
                  <a16:creationId xmlns:a16="http://schemas.microsoft.com/office/drawing/2014/main" id="{FD7CC20D-41FD-478F-8B6E-D8CF02738214}"/>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grpSp>
        <p:nvGrpSpPr>
          <p:cNvPr id="53264" name="Group 29">
            <a:extLst>
              <a:ext uri="{FF2B5EF4-FFF2-40B4-BE49-F238E27FC236}">
                <a16:creationId xmlns:a16="http://schemas.microsoft.com/office/drawing/2014/main" id="{36D3377F-3888-4E94-907D-060533C84A59}"/>
              </a:ext>
            </a:extLst>
          </p:cNvPr>
          <p:cNvGrpSpPr>
            <a:grpSpLocks/>
          </p:cNvGrpSpPr>
          <p:nvPr/>
        </p:nvGrpSpPr>
        <p:grpSpPr bwMode="auto">
          <a:xfrm>
            <a:off x="6019800" y="1371600"/>
            <a:ext cx="685800" cy="228600"/>
            <a:chOff x="3792" y="864"/>
            <a:chExt cx="432" cy="144"/>
          </a:xfrm>
        </p:grpSpPr>
        <p:sp>
          <p:nvSpPr>
            <p:cNvPr id="53281" name="AutoShape 30">
              <a:extLst>
                <a:ext uri="{FF2B5EF4-FFF2-40B4-BE49-F238E27FC236}">
                  <a16:creationId xmlns:a16="http://schemas.microsoft.com/office/drawing/2014/main" id="{0E5FBAB8-1170-4F3F-8E12-9BEBBC7E52D4}"/>
                </a:ext>
              </a:extLst>
            </p:cNvPr>
            <p:cNvSpPr>
              <a:spLocks noChangeArrowheads="1"/>
            </p:cNvSpPr>
            <p:nvPr/>
          </p:nvSpPr>
          <p:spPr bwMode="auto">
            <a:xfrm>
              <a:off x="3792" y="864"/>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3282" name="AutoShape 31">
              <a:extLst>
                <a:ext uri="{FF2B5EF4-FFF2-40B4-BE49-F238E27FC236}">
                  <a16:creationId xmlns:a16="http://schemas.microsoft.com/office/drawing/2014/main" id="{260E603B-52AB-4A5F-A42D-F28353E7057C}"/>
                </a:ext>
              </a:extLst>
            </p:cNvPr>
            <p:cNvSpPr>
              <a:spLocks noChangeArrowheads="1"/>
            </p:cNvSpPr>
            <p:nvPr/>
          </p:nvSpPr>
          <p:spPr bwMode="auto">
            <a:xfrm>
              <a:off x="3888" y="864"/>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3283" name="AutoShape 32">
              <a:extLst>
                <a:ext uri="{FF2B5EF4-FFF2-40B4-BE49-F238E27FC236}">
                  <a16:creationId xmlns:a16="http://schemas.microsoft.com/office/drawing/2014/main" id="{665B6BC1-3A86-41DD-A1B9-0D2803CCAEBA}"/>
                </a:ext>
              </a:extLst>
            </p:cNvPr>
            <p:cNvSpPr>
              <a:spLocks noChangeArrowheads="1"/>
            </p:cNvSpPr>
            <p:nvPr/>
          </p:nvSpPr>
          <p:spPr bwMode="auto">
            <a:xfrm>
              <a:off x="3984" y="864"/>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3284" name="AutoShape 33">
              <a:extLst>
                <a:ext uri="{FF2B5EF4-FFF2-40B4-BE49-F238E27FC236}">
                  <a16:creationId xmlns:a16="http://schemas.microsoft.com/office/drawing/2014/main" id="{5C749303-041D-4B85-93DA-C28085B782BC}"/>
                </a:ext>
              </a:extLst>
            </p:cNvPr>
            <p:cNvSpPr>
              <a:spLocks noChangeArrowheads="1"/>
            </p:cNvSpPr>
            <p:nvPr/>
          </p:nvSpPr>
          <p:spPr bwMode="auto">
            <a:xfrm>
              <a:off x="4080" y="864"/>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grpSp>
      <p:sp>
        <p:nvSpPr>
          <p:cNvPr id="53265" name="AutoShape 34">
            <a:extLst>
              <a:ext uri="{FF2B5EF4-FFF2-40B4-BE49-F238E27FC236}">
                <a16:creationId xmlns:a16="http://schemas.microsoft.com/office/drawing/2014/main" id="{71764A25-D9E6-42EB-AF45-B244E168C725}"/>
              </a:ext>
            </a:extLst>
          </p:cNvPr>
          <p:cNvSpPr>
            <a:spLocks noChangeArrowheads="1"/>
          </p:cNvSpPr>
          <p:nvPr/>
        </p:nvSpPr>
        <p:spPr bwMode="auto">
          <a:xfrm>
            <a:off x="1447800" y="5105400"/>
            <a:ext cx="228600" cy="228600"/>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3266" name="Text Box 35">
            <a:extLst>
              <a:ext uri="{FF2B5EF4-FFF2-40B4-BE49-F238E27FC236}">
                <a16:creationId xmlns:a16="http://schemas.microsoft.com/office/drawing/2014/main" id="{C9C0424D-C6D6-4DF4-B3A0-7C170B59CA4C}"/>
              </a:ext>
            </a:extLst>
          </p:cNvPr>
          <p:cNvSpPr txBox="1">
            <a:spLocks noChangeArrowheads="1"/>
          </p:cNvSpPr>
          <p:nvPr/>
        </p:nvSpPr>
        <p:spPr bwMode="auto">
          <a:xfrm>
            <a:off x="382588" y="4876800"/>
            <a:ext cx="9953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hlink"/>
                </a:solidFill>
                <a:latin typeface="Book Antiqua" panose="02040602050305030304" pitchFamily="18" charset="0"/>
              </a:rPr>
              <a:t>Unseen</a:t>
            </a:r>
            <a:br>
              <a:rPr lang="en-US" altLang="en-US" sz="1800">
                <a:solidFill>
                  <a:schemeClr val="hlink"/>
                </a:solidFill>
                <a:latin typeface="Book Antiqua" panose="02040602050305030304" pitchFamily="18" charset="0"/>
              </a:rPr>
            </a:br>
            <a:r>
              <a:rPr lang="en-US" altLang="en-US" sz="1800">
                <a:solidFill>
                  <a:schemeClr val="hlink"/>
                </a:solidFill>
                <a:latin typeface="Book Antiqua" panose="02040602050305030304" pitchFamily="18" charset="0"/>
              </a:rPr>
              <a:t>updates</a:t>
            </a:r>
          </a:p>
        </p:txBody>
      </p:sp>
      <p:grpSp>
        <p:nvGrpSpPr>
          <p:cNvPr id="53267" name="Group 36">
            <a:extLst>
              <a:ext uri="{FF2B5EF4-FFF2-40B4-BE49-F238E27FC236}">
                <a16:creationId xmlns:a16="http://schemas.microsoft.com/office/drawing/2014/main" id="{25A369DF-D34D-4455-B976-8E52FB198262}"/>
              </a:ext>
            </a:extLst>
          </p:cNvPr>
          <p:cNvGrpSpPr>
            <a:grpSpLocks/>
          </p:cNvGrpSpPr>
          <p:nvPr/>
        </p:nvGrpSpPr>
        <p:grpSpPr bwMode="auto">
          <a:xfrm>
            <a:off x="2743200" y="4876800"/>
            <a:ext cx="1295400" cy="641350"/>
            <a:chOff x="1728" y="3072"/>
            <a:chExt cx="816" cy="404"/>
          </a:xfrm>
        </p:grpSpPr>
        <p:sp>
          <p:nvSpPr>
            <p:cNvPr id="53279" name="AutoShape 37">
              <a:extLst>
                <a:ext uri="{FF2B5EF4-FFF2-40B4-BE49-F238E27FC236}">
                  <a16:creationId xmlns:a16="http://schemas.microsoft.com/office/drawing/2014/main" id="{29E29C1C-138A-41FD-A54A-08F6DCC9D264}"/>
                </a:ext>
              </a:extLst>
            </p:cNvPr>
            <p:cNvSpPr>
              <a:spLocks noChangeArrowheads="1"/>
            </p:cNvSpPr>
            <p:nvPr/>
          </p:nvSpPr>
          <p:spPr bwMode="auto">
            <a:xfrm>
              <a:off x="2400" y="3216"/>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3280" name="Text Box 38">
              <a:extLst>
                <a:ext uri="{FF2B5EF4-FFF2-40B4-BE49-F238E27FC236}">
                  <a16:creationId xmlns:a16="http://schemas.microsoft.com/office/drawing/2014/main" id="{07B676E9-D43F-4C2D-B8C0-3F7788F15C73}"/>
                </a:ext>
              </a:extLst>
            </p:cNvPr>
            <p:cNvSpPr txBox="1">
              <a:spLocks noChangeArrowheads="1"/>
            </p:cNvSpPr>
            <p:nvPr/>
          </p:nvSpPr>
          <p:spPr bwMode="auto">
            <a:xfrm>
              <a:off x="1728" y="3072"/>
              <a:ext cx="62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hlink"/>
                  </a:solidFill>
                  <a:latin typeface="Book Antiqua" panose="02040602050305030304" pitchFamily="18" charset="0"/>
                </a:rPr>
                <a:t>Unseen</a:t>
              </a:r>
              <a:br>
                <a:rPr lang="en-US" altLang="en-US" sz="1800">
                  <a:solidFill>
                    <a:schemeClr val="hlink"/>
                  </a:solidFill>
                  <a:latin typeface="Book Antiqua" panose="02040602050305030304" pitchFamily="18" charset="0"/>
                </a:rPr>
              </a:br>
              <a:r>
                <a:rPr lang="en-US" altLang="en-US" sz="1800">
                  <a:solidFill>
                    <a:schemeClr val="hlink"/>
                  </a:solidFill>
                  <a:latin typeface="Book Antiqua" panose="02040602050305030304" pitchFamily="18" charset="0"/>
                </a:rPr>
                <a:t>updates</a:t>
              </a:r>
            </a:p>
          </p:txBody>
        </p:sp>
      </p:grpSp>
      <p:grpSp>
        <p:nvGrpSpPr>
          <p:cNvPr id="53268" name="Group 39">
            <a:extLst>
              <a:ext uri="{FF2B5EF4-FFF2-40B4-BE49-F238E27FC236}">
                <a16:creationId xmlns:a16="http://schemas.microsoft.com/office/drawing/2014/main" id="{2E8F213D-1487-4DCA-B588-6B35386A06F0}"/>
              </a:ext>
            </a:extLst>
          </p:cNvPr>
          <p:cNvGrpSpPr>
            <a:grpSpLocks/>
          </p:cNvGrpSpPr>
          <p:nvPr/>
        </p:nvGrpSpPr>
        <p:grpSpPr bwMode="auto">
          <a:xfrm>
            <a:off x="4953000" y="4876800"/>
            <a:ext cx="1295400" cy="641350"/>
            <a:chOff x="3120" y="3072"/>
            <a:chExt cx="816" cy="404"/>
          </a:xfrm>
        </p:grpSpPr>
        <p:sp>
          <p:nvSpPr>
            <p:cNvPr id="53277" name="AutoShape 40">
              <a:extLst>
                <a:ext uri="{FF2B5EF4-FFF2-40B4-BE49-F238E27FC236}">
                  <a16:creationId xmlns:a16="http://schemas.microsoft.com/office/drawing/2014/main" id="{4AA6C69E-86C8-4D90-B781-DB8FD94DADD6}"/>
                </a:ext>
              </a:extLst>
            </p:cNvPr>
            <p:cNvSpPr>
              <a:spLocks noChangeArrowheads="1"/>
            </p:cNvSpPr>
            <p:nvPr/>
          </p:nvSpPr>
          <p:spPr bwMode="auto">
            <a:xfrm>
              <a:off x="3792" y="3216"/>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3278" name="Text Box 41">
              <a:extLst>
                <a:ext uri="{FF2B5EF4-FFF2-40B4-BE49-F238E27FC236}">
                  <a16:creationId xmlns:a16="http://schemas.microsoft.com/office/drawing/2014/main" id="{01F38359-3BC6-4BF1-86D4-889978C7B30E}"/>
                </a:ext>
              </a:extLst>
            </p:cNvPr>
            <p:cNvSpPr txBox="1">
              <a:spLocks noChangeArrowheads="1"/>
            </p:cNvSpPr>
            <p:nvPr/>
          </p:nvSpPr>
          <p:spPr bwMode="auto">
            <a:xfrm>
              <a:off x="3120" y="3072"/>
              <a:ext cx="62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hlink"/>
                  </a:solidFill>
                  <a:latin typeface="Book Antiqua" panose="02040602050305030304" pitchFamily="18" charset="0"/>
                </a:rPr>
                <a:t>Unseen</a:t>
              </a:r>
              <a:br>
                <a:rPr lang="en-US" altLang="en-US" sz="1800">
                  <a:solidFill>
                    <a:schemeClr val="hlink"/>
                  </a:solidFill>
                  <a:latin typeface="Book Antiqua" panose="02040602050305030304" pitchFamily="18" charset="0"/>
                </a:rPr>
              </a:br>
              <a:r>
                <a:rPr lang="en-US" altLang="en-US" sz="1800">
                  <a:solidFill>
                    <a:schemeClr val="hlink"/>
                  </a:solidFill>
                  <a:latin typeface="Book Antiqua" panose="02040602050305030304" pitchFamily="18" charset="0"/>
                </a:rPr>
                <a:t>updates</a:t>
              </a:r>
            </a:p>
          </p:txBody>
        </p:sp>
      </p:grpSp>
      <p:grpSp>
        <p:nvGrpSpPr>
          <p:cNvPr id="53269" name="Group 42">
            <a:extLst>
              <a:ext uri="{FF2B5EF4-FFF2-40B4-BE49-F238E27FC236}">
                <a16:creationId xmlns:a16="http://schemas.microsoft.com/office/drawing/2014/main" id="{32C936D6-A3DA-49A8-9985-AAABAEE20FE4}"/>
              </a:ext>
            </a:extLst>
          </p:cNvPr>
          <p:cNvGrpSpPr>
            <a:grpSpLocks/>
          </p:cNvGrpSpPr>
          <p:nvPr/>
        </p:nvGrpSpPr>
        <p:grpSpPr bwMode="auto">
          <a:xfrm>
            <a:off x="7088188" y="4876800"/>
            <a:ext cx="1293812" cy="641350"/>
            <a:chOff x="4465" y="3072"/>
            <a:chExt cx="815" cy="404"/>
          </a:xfrm>
        </p:grpSpPr>
        <p:sp>
          <p:nvSpPr>
            <p:cNvPr id="53275" name="AutoShape 43">
              <a:extLst>
                <a:ext uri="{FF2B5EF4-FFF2-40B4-BE49-F238E27FC236}">
                  <a16:creationId xmlns:a16="http://schemas.microsoft.com/office/drawing/2014/main" id="{1B887E4F-D862-4119-B922-0CE68D2A3EAB}"/>
                </a:ext>
              </a:extLst>
            </p:cNvPr>
            <p:cNvSpPr>
              <a:spLocks noChangeArrowheads="1"/>
            </p:cNvSpPr>
            <p:nvPr/>
          </p:nvSpPr>
          <p:spPr bwMode="auto">
            <a:xfrm>
              <a:off x="5136" y="3216"/>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3276" name="Text Box 44">
              <a:extLst>
                <a:ext uri="{FF2B5EF4-FFF2-40B4-BE49-F238E27FC236}">
                  <a16:creationId xmlns:a16="http://schemas.microsoft.com/office/drawing/2014/main" id="{C036A243-79DA-41E0-BA74-2B7CF5DD9D0B}"/>
                </a:ext>
              </a:extLst>
            </p:cNvPr>
            <p:cNvSpPr txBox="1">
              <a:spLocks noChangeArrowheads="1"/>
            </p:cNvSpPr>
            <p:nvPr/>
          </p:nvSpPr>
          <p:spPr bwMode="auto">
            <a:xfrm>
              <a:off x="4465" y="3072"/>
              <a:ext cx="62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hlink"/>
                  </a:solidFill>
                  <a:latin typeface="Book Antiqua" panose="02040602050305030304" pitchFamily="18" charset="0"/>
                </a:rPr>
                <a:t>Unseen</a:t>
              </a:r>
              <a:br>
                <a:rPr lang="en-US" altLang="en-US" sz="1800">
                  <a:solidFill>
                    <a:schemeClr val="hlink"/>
                  </a:solidFill>
                  <a:latin typeface="Book Antiqua" panose="02040602050305030304" pitchFamily="18" charset="0"/>
                </a:rPr>
              </a:br>
              <a:r>
                <a:rPr lang="en-US" altLang="en-US" sz="1800">
                  <a:solidFill>
                    <a:schemeClr val="hlink"/>
                  </a:solidFill>
                  <a:latin typeface="Book Antiqua" panose="02040602050305030304" pitchFamily="18" charset="0"/>
                </a:rPr>
                <a:t>updates</a:t>
              </a:r>
            </a:p>
          </p:txBody>
        </p:sp>
      </p:grpSp>
      <p:sp>
        <p:nvSpPr>
          <p:cNvPr id="53270" name="AutoShape 45">
            <a:extLst>
              <a:ext uri="{FF2B5EF4-FFF2-40B4-BE49-F238E27FC236}">
                <a16:creationId xmlns:a16="http://schemas.microsoft.com/office/drawing/2014/main" id="{1C861125-5B3A-437B-9679-08892C3AA6EC}"/>
              </a:ext>
            </a:extLst>
          </p:cNvPr>
          <p:cNvSpPr>
            <a:spLocks noChangeArrowheads="1"/>
          </p:cNvSpPr>
          <p:nvPr/>
        </p:nvSpPr>
        <p:spPr bwMode="auto">
          <a:xfrm>
            <a:off x="3810000" y="5105400"/>
            <a:ext cx="152400" cy="228600"/>
          </a:xfrm>
          <a:prstGeom prst="cube">
            <a:avLst>
              <a:gd name="adj" fmla="val 25000"/>
            </a:avLst>
          </a:prstGeom>
          <a:solidFill>
            <a:schemeClr val="hlink"/>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3271" name="AutoShape 46">
            <a:extLst>
              <a:ext uri="{FF2B5EF4-FFF2-40B4-BE49-F238E27FC236}">
                <a16:creationId xmlns:a16="http://schemas.microsoft.com/office/drawing/2014/main" id="{5410CA36-491A-4E34-8BCE-04152511C88D}"/>
              </a:ext>
            </a:extLst>
          </p:cNvPr>
          <p:cNvSpPr>
            <a:spLocks noChangeArrowheads="1"/>
          </p:cNvSpPr>
          <p:nvPr/>
        </p:nvSpPr>
        <p:spPr bwMode="auto">
          <a:xfrm>
            <a:off x="1447800" y="5105400"/>
            <a:ext cx="76200" cy="228600"/>
          </a:xfrm>
          <a:prstGeom prst="cube">
            <a:avLst>
              <a:gd name="adj" fmla="val 25000"/>
            </a:avLst>
          </a:prstGeom>
          <a:solidFill>
            <a:schemeClr val="hlink"/>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3272" name="AutoShape 47">
            <a:extLst>
              <a:ext uri="{FF2B5EF4-FFF2-40B4-BE49-F238E27FC236}">
                <a16:creationId xmlns:a16="http://schemas.microsoft.com/office/drawing/2014/main" id="{B987513F-D12E-4A0F-BC41-86871CB6EE6C}"/>
              </a:ext>
            </a:extLst>
          </p:cNvPr>
          <p:cNvSpPr>
            <a:spLocks noChangeArrowheads="1"/>
          </p:cNvSpPr>
          <p:nvPr/>
        </p:nvSpPr>
        <p:spPr bwMode="auto">
          <a:xfrm>
            <a:off x="6019800" y="5105400"/>
            <a:ext cx="76200" cy="228600"/>
          </a:xfrm>
          <a:prstGeom prst="cube">
            <a:avLst>
              <a:gd name="adj" fmla="val 25000"/>
            </a:avLst>
          </a:prstGeom>
          <a:solidFill>
            <a:schemeClr val="hlink"/>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3273" name="AutoShape 48">
            <a:extLst>
              <a:ext uri="{FF2B5EF4-FFF2-40B4-BE49-F238E27FC236}">
                <a16:creationId xmlns:a16="http://schemas.microsoft.com/office/drawing/2014/main" id="{63FCA382-01AB-4CFC-B4A5-89911E690089}"/>
              </a:ext>
            </a:extLst>
          </p:cNvPr>
          <p:cNvSpPr>
            <a:spLocks noChangeArrowheads="1"/>
          </p:cNvSpPr>
          <p:nvPr/>
        </p:nvSpPr>
        <p:spPr bwMode="auto">
          <a:xfrm>
            <a:off x="8128000" y="5105400"/>
            <a:ext cx="127000" cy="228600"/>
          </a:xfrm>
          <a:prstGeom prst="cube">
            <a:avLst>
              <a:gd name="adj" fmla="val 25000"/>
            </a:avLst>
          </a:prstGeom>
          <a:solidFill>
            <a:schemeClr val="hlink"/>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3274" name="Text Box 49">
            <a:extLst>
              <a:ext uri="{FF2B5EF4-FFF2-40B4-BE49-F238E27FC236}">
                <a16:creationId xmlns:a16="http://schemas.microsoft.com/office/drawing/2014/main" id="{11C5AEAB-1865-46CA-B34F-C2B992DF4F48}"/>
              </a:ext>
            </a:extLst>
          </p:cNvPr>
          <p:cNvSpPr txBox="1">
            <a:spLocks noChangeArrowheads="1"/>
          </p:cNvSpPr>
          <p:nvPr/>
        </p:nvSpPr>
        <p:spPr bwMode="auto">
          <a:xfrm>
            <a:off x="592138" y="2570163"/>
            <a:ext cx="13382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2000">
                <a:solidFill>
                  <a:schemeClr val="tx2"/>
                </a:solidFill>
                <a:latin typeface="Book Antiqua" panose="02040602050305030304" pitchFamily="18" charset="0"/>
              </a:rPr>
              <a:t>Incoming</a:t>
            </a:r>
            <a:br>
              <a:rPr lang="en-US" altLang="en-US" sz="2000">
                <a:solidFill>
                  <a:schemeClr val="tx2"/>
                </a:solidFill>
                <a:latin typeface="Book Antiqua" panose="02040602050305030304" pitchFamily="18" charset="0"/>
              </a:rPr>
            </a:br>
            <a:r>
              <a:rPr lang="en-US" altLang="en-US" sz="2000">
                <a:solidFill>
                  <a:schemeClr val="tx2"/>
                </a:solidFill>
                <a:latin typeface="Book Antiqua" panose="02040602050305030304" pitchFamily="18" charset="0"/>
              </a:rPr>
              <a:t>updates…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Slide Number Placeholder 3">
            <a:extLst>
              <a:ext uri="{FF2B5EF4-FFF2-40B4-BE49-F238E27FC236}">
                <a16:creationId xmlns:a16="http://schemas.microsoft.com/office/drawing/2014/main" id="{53BEE7E2-74B9-4915-8CA3-D2BB03F8D1D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9CD26FF7-A83F-402F-AFAE-D52D71CE03C2}" type="slidenum">
              <a:rPr lang="zh-CN" altLang="en-US" sz="1400">
                <a:latin typeface="Times New Roman" panose="02020603050405020304" pitchFamily="18" charset="0"/>
              </a:rPr>
              <a:pPr>
                <a:buClrTx/>
                <a:buFontTx/>
                <a:buNone/>
              </a:pPr>
              <a:t>49</a:t>
            </a:fld>
            <a:endParaRPr lang="en-US" altLang="zh-CN" sz="1400">
              <a:latin typeface="Times New Roman" panose="02020603050405020304" pitchFamily="18" charset="0"/>
            </a:endParaRPr>
          </a:p>
        </p:txBody>
      </p:sp>
      <p:sp>
        <p:nvSpPr>
          <p:cNvPr id="54275" name="Footer Placeholder 4">
            <a:extLst>
              <a:ext uri="{FF2B5EF4-FFF2-40B4-BE49-F238E27FC236}">
                <a16:creationId xmlns:a16="http://schemas.microsoft.com/office/drawing/2014/main" id="{50F6575B-7684-482A-96D3-A7F55C2E8A9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097730" name="Rectangle 2">
            <a:extLst>
              <a:ext uri="{FF2B5EF4-FFF2-40B4-BE49-F238E27FC236}">
                <a16:creationId xmlns:a16="http://schemas.microsoft.com/office/drawing/2014/main" id="{C1BD22F4-B55A-4213-AD50-05DDDA59C414}"/>
              </a:ext>
            </a:extLst>
          </p:cNvPr>
          <p:cNvSpPr>
            <a:spLocks noGrp="1" noChangeArrowheads="1"/>
          </p:cNvSpPr>
          <p:nvPr>
            <p:ph type="title"/>
          </p:nvPr>
        </p:nvSpPr>
        <p:spPr/>
        <p:txBody>
          <a:bodyPr/>
          <a:lstStyle/>
          <a:p>
            <a:pPr>
              <a:defRPr/>
            </a:pPr>
            <a:r>
              <a:rPr lang="en-US"/>
              <a:t>Numerical Error Bounding Intuition</a:t>
            </a:r>
          </a:p>
        </p:txBody>
      </p:sp>
      <p:grpSp>
        <p:nvGrpSpPr>
          <p:cNvPr id="54277" name="Group 3">
            <a:extLst>
              <a:ext uri="{FF2B5EF4-FFF2-40B4-BE49-F238E27FC236}">
                <a16:creationId xmlns:a16="http://schemas.microsoft.com/office/drawing/2014/main" id="{4F70F79E-A5B4-42E6-8DCF-5B1081D1F96A}"/>
              </a:ext>
            </a:extLst>
          </p:cNvPr>
          <p:cNvGrpSpPr>
            <a:grpSpLocks/>
          </p:cNvGrpSpPr>
          <p:nvPr/>
        </p:nvGrpSpPr>
        <p:grpSpPr bwMode="auto">
          <a:xfrm>
            <a:off x="2895600" y="1371600"/>
            <a:ext cx="1600200" cy="990600"/>
            <a:chOff x="432" y="2064"/>
            <a:chExt cx="1008" cy="624"/>
          </a:xfrm>
        </p:grpSpPr>
        <p:sp>
          <p:nvSpPr>
            <p:cNvPr id="54323" name="AutoShape 4">
              <a:extLst>
                <a:ext uri="{FF2B5EF4-FFF2-40B4-BE49-F238E27FC236}">
                  <a16:creationId xmlns:a16="http://schemas.microsoft.com/office/drawing/2014/main" id="{189B34CA-8094-43BF-951F-A7BC80384EA6}"/>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54324" name="AutoShape 5">
              <a:extLst>
                <a:ext uri="{FF2B5EF4-FFF2-40B4-BE49-F238E27FC236}">
                  <a16:creationId xmlns:a16="http://schemas.microsoft.com/office/drawing/2014/main" id="{F015F59A-EACD-49C9-958A-9E0CB50843D3}"/>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54325" name="AutoShape 6">
              <a:extLst>
                <a:ext uri="{FF2B5EF4-FFF2-40B4-BE49-F238E27FC236}">
                  <a16:creationId xmlns:a16="http://schemas.microsoft.com/office/drawing/2014/main" id="{39DB414E-0048-426F-8F98-5C20C2350535}"/>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sp>
        <p:nvSpPr>
          <p:cNvPr id="54278" name="AutoShape 7">
            <a:extLst>
              <a:ext uri="{FF2B5EF4-FFF2-40B4-BE49-F238E27FC236}">
                <a16:creationId xmlns:a16="http://schemas.microsoft.com/office/drawing/2014/main" id="{AE30215B-21D1-4D3C-9967-EC37BE13F695}"/>
              </a:ext>
            </a:extLst>
          </p:cNvPr>
          <p:cNvSpPr>
            <a:spLocks noChangeArrowheads="1"/>
          </p:cNvSpPr>
          <p:nvPr/>
        </p:nvSpPr>
        <p:spPr bwMode="auto">
          <a:xfrm>
            <a:off x="4724400" y="1371600"/>
            <a:ext cx="1371600" cy="228600"/>
          </a:xfrm>
          <a:prstGeom prst="cube">
            <a:avLst>
              <a:gd name="adj" fmla="val 25000"/>
            </a:avLst>
          </a:prstGeom>
          <a:solidFill>
            <a:schemeClr val="accent2"/>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4279" name="Line 8">
            <a:extLst>
              <a:ext uri="{FF2B5EF4-FFF2-40B4-BE49-F238E27FC236}">
                <a16:creationId xmlns:a16="http://schemas.microsoft.com/office/drawing/2014/main" id="{9730BF94-12CE-4185-95A4-FD54695369CA}"/>
              </a:ext>
            </a:extLst>
          </p:cNvPr>
          <p:cNvSpPr>
            <a:spLocks noChangeShapeType="1"/>
          </p:cNvSpPr>
          <p:nvPr/>
        </p:nvSpPr>
        <p:spPr bwMode="auto">
          <a:xfrm>
            <a:off x="6019800" y="1676400"/>
            <a:ext cx="685800" cy="0"/>
          </a:xfrm>
          <a:prstGeom prst="line">
            <a:avLst/>
          </a:prstGeom>
          <a:noFill/>
          <a:ln w="28575">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54280" name="Text Box 9">
            <a:extLst>
              <a:ext uri="{FF2B5EF4-FFF2-40B4-BE49-F238E27FC236}">
                <a16:creationId xmlns:a16="http://schemas.microsoft.com/office/drawing/2014/main" id="{3F03027A-7248-4667-8936-127952991900}"/>
              </a:ext>
            </a:extLst>
          </p:cNvPr>
          <p:cNvSpPr txBox="1">
            <a:spLocks noChangeArrowheads="1"/>
          </p:cNvSpPr>
          <p:nvPr/>
        </p:nvSpPr>
        <p:spPr bwMode="auto">
          <a:xfrm>
            <a:off x="6019800" y="1676400"/>
            <a:ext cx="720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hlink"/>
                </a:solidFill>
                <a:latin typeface="Book Antiqua" panose="02040602050305030304" pitchFamily="18" charset="0"/>
              </a:rPr>
              <a:t>Max</a:t>
            </a:r>
            <a:br>
              <a:rPr lang="en-US" altLang="en-US" sz="1800">
                <a:solidFill>
                  <a:schemeClr val="hlink"/>
                </a:solidFill>
                <a:latin typeface="Book Antiqua" panose="02040602050305030304" pitchFamily="18" charset="0"/>
              </a:rPr>
            </a:br>
            <a:r>
              <a:rPr lang="en-US" altLang="en-US" sz="1800">
                <a:solidFill>
                  <a:schemeClr val="hlink"/>
                </a:solidFill>
                <a:latin typeface="Book Antiqua" panose="02040602050305030304" pitchFamily="18" charset="0"/>
              </a:rPr>
              <a:t>Error</a:t>
            </a:r>
          </a:p>
        </p:txBody>
      </p:sp>
      <p:sp>
        <p:nvSpPr>
          <p:cNvPr id="54281" name="Line 10">
            <a:extLst>
              <a:ext uri="{FF2B5EF4-FFF2-40B4-BE49-F238E27FC236}">
                <a16:creationId xmlns:a16="http://schemas.microsoft.com/office/drawing/2014/main" id="{2B30DF6D-18FE-4D09-A59B-D57D4CE3BA63}"/>
              </a:ext>
            </a:extLst>
          </p:cNvPr>
          <p:cNvSpPr>
            <a:spLocks noChangeShapeType="1"/>
          </p:cNvSpPr>
          <p:nvPr/>
        </p:nvSpPr>
        <p:spPr bwMode="auto">
          <a:xfrm>
            <a:off x="4724400" y="1676400"/>
            <a:ext cx="1295400" cy="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54282" name="Text Box 11">
            <a:extLst>
              <a:ext uri="{FF2B5EF4-FFF2-40B4-BE49-F238E27FC236}">
                <a16:creationId xmlns:a16="http://schemas.microsoft.com/office/drawing/2014/main" id="{760DEC2F-0C9F-496E-80C3-5F39CEE6C377}"/>
              </a:ext>
            </a:extLst>
          </p:cNvPr>
          <p:cNvSpPr txBox="1">
            <a:spLocks noChangeArrowheads="1"/>
          </p:cNvSpPr>
          <p:nvPr/>
        </p:nvSpPr>
        <p:spPr bwMode="auto">
          <a:xfrm>
            <a:off x="5029200" y="1676400"/>
            <a:ext cx="7318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accent2"/>
                </a:solidFill>
                <a:latin typeface="Book Antiqua" panose="02040602050305030304" pitchFamily="18" charset="0"/>
              </a:rPr>
              <a:t>Local</a:t>
            </a:r>
            <a:br>
              <a:rPr lang="en-US" altLang="en-US" sz="1800">
                <a:solidFill>
                  <a:schemeClr val="accent2"/>
                </a:solidFill>
                <a:latin typeface="Book Antiqua" panose="02040602050305030304" pitchFamily="18" charset="0"/>
              </a:rPr>
            </a:br>
            <a:r>
              <a:rPr lang="en-US" altLang="en-US" sz="1800">
                <a:solidFill>
                  <a:schemeClr val="accent2"/>
                </a:solidFill>
                <a:latin typeface="Book Antiqua" panose="02040602050305030304" pitchFamily="18" charset="0"/>
              </a:rPr>
              <a:t>View</a:t>
            </a:r>
          </a:p>
        </p:txBody>
      </p:sp>
      <p:sp>
        <p:nvSpPr>
          <p:cNvPr id="54283" name="AutoShape 12">
            <a:extLst>
              <a:ext uri="{FF2B5EF4-FFF2-40B4-BE49-F238E27FC236}">
                <a16:creationId xmlns:a16="http://schemas.microsoft.com/office/drawing/2014/main" id="{5600CB63-2B03-4337-8CB4-1F2946836CA1}"/>
              </a:ext>
            </a:extLst>
          </p:cNvPr>
          <p:cNvSpPr>
            <a:spLocks noChangeArrowheads="1"/>
          </p:cNvSpPr>
          <p:nvPr/>
        </p:nvSpPr>
        <p:spPr bwMode="auto">
          <a:xfrm>
            <a:off x="6019800" y="1371600"/>
            <a:ext cx="685800" cy="228600"/>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grpSp>
        <p:nvGrpSpPr>
          <p:cNvPr id="54284" name="Group 13">
            <a:extLst>
              <a:ext uri="{FF2B5EF4-FFF2-40B4-BE49-F238E27FC236}">
                <a16:creationId xmlns:a16="http://schemas.microsoft.com/office/drawing/2014/main" id="{A01A2EEE-E99B-469D-93B7-9B1A4718561A}"/>
              </a:ext>
            </a:extLst>
          </p:cNvPr>
          <p:cNvGrpSpPr>
            <a:grpSpLocks/>
          </p:cNvGrpSpPr>
          <p:nvPr/>
        </p:nvGrpSpPr>
        <p:grpSpPr bwMode="auto">
          <a:xfrm>
            <a:off x="457200" y="3810000"/>
            <a:ext cx="1600200" cy="990600"/>
            <a:chOff x="432" y="2064"/>
            <a:chExt cx="1008" cy="624"/>
          </a:xfrm>
        </p:grpSpPr>
        <p:sp>
          <p:nvSpPr>
            <p:cNvPr id="54320" name="AutoShape 14">
              <a:extLst>
                <a:ext uri="{FF2B5EF4-FFF2-40B4-BE49-F238E27FC236}">
                  <a16:creationId xmlns:a16="http://schemas.microsoft.com/office/drawing/2014/main" id="{549BB39E-4E24-4C1D-86A9-16960C7968C5}"/>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54321" name="AutoShape 15">
              <a:extLst>
                <a:ext uri="{FF2B5EF4-FFF2-40B4-BE49-F238E27FC236}">
                  <a16:creationId xmlns:a16="http://schemas.microsoft.com/office/drawing/2014/main" id="{CD1BBF47-B6B8-43AB-8EC1-E36B06A7E121}"/>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54322" name="AutoShape 16">
              <a:extLst>
                <a:ext uri="{FF2B5EF4-FFF2-40B4-BE49-F238E27FC236}">
                  <a16:creationId xmlns:a16="http://schemas.microsoft.com/office/drawing/2014/main" id="{DCD53D7C-03A4-483D-9917-84B13FC06DA4}"/>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grpSp>
        <p:nvGrpSpPr>
          <p:cNvPr id="54285" name="Group 17">
            <a:extLst>
              <a:ext uri="{FF2B5EF4-FFF2-40B4-BE49-F238E27FC236}">
                <a16:creationId xmlns:a16="http://schemas.microsoft.com/office/drawing/2014/main" id="{ABB30105-E820-45AD-97B6-42EF426052CA}"/>
              </a:ext>
            </a:extLst>
          </p:cNvPr>
          <p:cNvGrpSpPr>
            <a:grpSpLocks/>
          </p:cNvGrpSpPr>
          <p:nvPr/>
        </p:nvGrpSpPr>
        <p:grpSpPr bwMode="auto">
          <a:xfrm>
            <a:off x="2590800" y="3810000"/>
            <a:ext cx="1600200" cy="990600"/>
            <a:chOff x="432" y="2064"/>
            <a:chExt cx="1008" cy="624"/>
          </a:xfrm>
        </p:grpSpPr>
        <p:sp>
          <p:nvSpPr>
            <p:cNvPr id="54317" name="AutoShape 18">
              <a:extLst>
                <a:ext uri="{FF2B5EF4-FFF2-40B4-BE49-F238E27FC236}">
                  <a16:creationId xmlns:a16="http://schemas.microsoft.com/office/drawing/2014/main" id="{C8308D49-F6DA-40FE-9E78-CC0A6AB00351}"/>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54318" name="AutoShape 19">
              <a:extLst>
                <a:ext uri="{FF2B5EF4-FFF2-40B4-BE49-F238E27FC236}">
                  <a16:creationId xmlns:a16="http://schemas.microsoft.com/office/drawing/2014/main" id="{DF8B5A3D-873F-4185-A22A-381609445DFE}"/>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54319" name="AutoShape 20">
              <a:extLst>
                <a:ext uri="{FF2B5EF4-FFF2-40B4-BE49-F238E27FC236}">
                  <a16:creationId xmlns:a16="http://schemas.microsoft.com/office/drawing/2014/main" id="{93DBC910-2A2E-4BB5-864D-4820C9ABE55D}"/>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grpSp>
        <p:nvGrpSpPr>
          <p:cNvPr id="54286" name="Group 21">
            <a:extLst>
              <a:ext uri="{FF2B5EF4-FFF2-40B4-BE49-F238E27FC236}">
                <a16:creationId xmlns:a16="http://schemas.microsoft.com/office/drawing/2014/main" id="{56621507-4BAB-496C-9563-728C37302582}"/>
              </a:ext>
            </a:extLst>
          </p:cNvPr>
          <p:cNvGrpSpPr>
            <a:grpSpLocks/>
          </p:cNvGrpSpPr>
          <p:nvPr/>
        </p:nvGrpSpPr>
        <p:grpSpPr bwMode="auto">
          <a:xfrm>
            <a:off x="4800600" y="3810000"/>
            <a:ext cx="1600200" cy="990600"/>
            <a:chOff x="432" y="2064"/>
            <a:chExt cx="1008" cy="624"/>
          </a:xfrm>
        </p:grpSpPr>
        <p:sp>
          <p:nvSpPr>
            <p:cNvPr id="54314" name="AutoShape 22">
              <a:extLst>
                <a:ext uri="{FF2B5EF4-FFF2-40B4-BE49-F238E27FC236}">
                  <a16:creationId xmlns:a16="http://schemas.microsoft.com/office/drawing/2014/main" id="{A24190C7-84B1-4C38-8B37-AA2ED680911A}"/>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54315" name="AutoShape 23">
              <a:extLst>
                <a:ext uri="{FF2B5EF4-FFF2-40B4-BE49-F238E27FC236}">
                  <a16:creationId xmlns:a16="http://schemas.microsoft.com/office/drawing/2014/main" id="{3EF0DDFF-D2D8-43F4-A41A-8DF4132D5093}"/>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54316" name="AutoShape 24">
              <a:extLst>
                <a:ext uri="{FF2B5EF4-FFF2-40B4-BE49-F238E27FC236}">
                  <a16:creationId xmlns:a16="http://schemas.microsoft.com/office/drawing/2014/main" id="{05C76CA9-5DA6-46F6-9778-70B7D95E38CB}"/>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grpSp>
        <p:nvGrpSpPr>
          <p:cNvPr id="54287" name="Group 25">
            <a:extLst>
              <a:ext uri="{FF2B5EF4-FFF2-40B4-BE49-F238E27FC236}">
                <a16:creationId xmlns:a16="http://schemas.microsoft.com/office/drawing/2014/main" id="{A22EAEBA-5997-4671-B441-0758981303B1}"/>
              </a:ext>
            </a:extLst>
          </p:cNvPr>
          <p:cNvGrpSpPr>
            <a:grpSpLocks/>
          </p:cNvGrpSpPr>
          <p:nvPr/>
        </p:nvGrpSpPr>
        <p:grpSpPr bwMode="auto">
          <a:xfrm>
            <a:off x="6934200" y="3810000"/>
            <a:ext cx="1600200" cy="990600"/>
            <a:chOff x="432" y="2064"/>
            <a:chExt cx="1008" cy="624"/>
          </a:xfrm>
        </p:grpSpPr>
        <p:sp>
          <p:nvSpPr>
            <p:cNvPr id="54311" name="AutoShape 26">
              <a:extLst>
                <a:ext uri="{FF2B5EF4-FFF2-40B4-BE49-F238E27FC236}">
                  <a16:creationId xmlns:a16="http://schemas.microsoft.com/office/drawing/2014/main" id="{AC032FD8-CDE4-466F-A515-AC3EF04032BA}"/>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54312" name="AutoShape 27">
              <a:extLst>
                <a:ext uri="{FF2B5EF4-FFF2-40B4-BE49-F238E27FC236}">
                  <a16:creationId xmlns:a16="http://schemas.microsoft.com/office/drawing/2014/main" id="{60B5A85D-1A03-4A71-9323-D08EC0D3375E}"/>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54313" name="AutoShape 28">
              <a:extLst>
                <a:ext uri="{FF2B5EF4-FFF2-40B4-BE49-F238E27FC236}">
                  <a16:creationId xmlns:a16="http://schemas.microsoft.com/office/drawing/2014/main" id="{9EFA56E6-DCEC-434B-8132-A4BEDF26F92C}"/>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grpSp>
        <p:nvGrpSpPr>
          <p:cNvPr id="54288" name="Group 29">
            <a:extLst>
              <a:ext uri="{FF2B5EF4-FFF2-40B4-BE49-F238E27FC236}">
                <a16:creationId xmlns:a16="http://schemas.microsoft.com/office/drawing/2014/main" id="{7706C756-ACE8-4C7D-A9A8-9A0834A9634B}"/>
              </a:ext>
            </a:extLst>
          </p:cNvPr>
          <p:cNvGrpSpPr>
            <a:grpSpLocks/>
          </p:cNvGrpSpPr>
          <p:nvPr/>
        </p:nvGrpSpPr>
        <p:grpSpPr bwMode="auto">
          <a:xfrm>
            <a:off x="6019800" y="1371600"/>
            <a:ext cx="685800" cy="228600"/>
            <a:chOff x="3792" y="864"/>
            <a:chExt cx="432" cy="144"/>
          </a:xfrm>
        </p:grpSpPr>
        <p:sp>
          <p:nvSpPr>
            <p:cNvPr id="54307" name="AutoShape 30">
              <a:extLst>
                <a:ext uri="{FF2B5EF4-FFF2-40B4-BE49-F238E27FC236}">
                  <a16:creationId xmlns:a16="http://schemas.microsoft.com/office/drawing/2014/main" id="{CA925AD6-37E9-4D9D-A2A8-F1FFFE476516}"/>
                </a:ext>
              </a:extLst>
            </p:cNvPr>
            <p:cNvSpPr>
              <a:spLocks noChangeArrowheads="1"/>
            </p:cNvSpPr>
            <p:nvPr/>
          </p:nvSpPr>
          <p:spPr bwMode="auto">
            <a:xfrm>
              <a:off x="3792" y="864"/>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4308" name="AutoShape 31">
              <a:extLst>
                <a:ext uri="{FF2B5EF4-FFF2-40B4-BE49-F238E27FC236}">
                  <a16:creationId xmlns:a16="http://schemas.microsoft.com/office/drawing/2014/main" id="{24419E1D-1E20-41AB-8A61-1E4CA169A7CA}"/>
                </a:ext>
              </a:extLst>
            </p:cNvPr>
            <p:cNvSpPr>
              <a:spLocks noChangeArrowheads="1"/>
            </p:cNvSpPr>
            <p:nvPr/>
          </p:nvSpPr>
          <p:spPr bwMode="auto">
            <a:xfrm>
              <a:off x="3888" y="864"/>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4309" name="AutoShape 32">
              <a:extLst>
                <a:ext uri="{FF2B5EF4-FFF2-40B4-BE49-F238E27FC236}">
                  <a16:creationId xmlns:a16="http://schemas.microsoft.com/office/drawing/2014/main" id="{E66E98F4-7CE9-4B5A-9813-2C568DB30EB1}"/>
                </a:ext>
              </a:extLst>
            </p:cNvPr>
            <p:cNvSpPr>
              <a:spLocks noChangeArrowheads="1"/>
            </p:cNvSpPr>
            <p:nvPr/>
          </p:nvSpPr>
          <p:spPr bwMode="auto">
            <a:xfrm>
              <a:off x="3984" y="864"/>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4310" name="AutoShape 33">
              <a:extLst>
                <a:ext uri="{FF2B5EF4-FFF2-40B4-BE49-F238E27FC236}">
                  <a16:creationId xmlns:a16="http://schemas.microsoft.com/office/drawing/2014/main" id="{378B8E93-5703-4E91-B2F6-C4E8019CBB38}"/>
                </a:ext>
              </a:extLst>
            </p:cNvPr>
            <p:cNvSpPr>
              <a:spLocks noChangeArrowheads="1"/>
            </p:cNvSpPr>
            <p:nvPr/>
          </p:nvSpPr>
          <p:spPr bwMode="auto">
            <a:xfrm>
              <a:off x="4080" y="864"/>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grpSp>
      <p:sp>
        <p:nvSpPr>
          <p:cNvPr id="54289" name="AutoShape 34">
            <a:extLst>
              <a:ext uri="{FF2B5EF4-FFF2-40B4-BE49-F238E27FC236}">
                <a16:creationId xmlns:a16="http://schemas.microsoft.com/office/drawing/2014/main" id="{3F78B12A-E154-4E82-8D85-89279B55BD0D}"/>
              </a:ext>
            </a:extLst>
          </p:cNvPr>
          <p:cNvSpPr>
            <a:spLocks noChangeArrowheads="1"/>
          </p:cNvSpPr>
          <p:nvPr/>
        </p:nvSpPr>
        <p:spPr bwMode="auto">
          <a:xfrm>
            <a:off x="1447800" y="5105400"/>
            <a:ext cx="228600" cy="228600"/>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4290" name="Text Box 35">
            <a:extLst>
              <a:ext uri="{FF2B5EF4-FFF2-40B4-BE49-F238E27FC236}">
                <a16:creationId xmlns:a16="http://schemas.microsoft.com/office/drawing/2014/main" id="{14E9150B-531B-4894-B958-C0DB9F644804}"/>
              </a:ext>
            </a:extLst>
          </p:cNvPr>
          <p:cNvSpPr txBox="1">
            <a:spLocks noChangeArrowheads="1"/>
          </p:cNvSpPr>
          <p:nvPr/>
        </p:nvSpPr>
        <p:spPr bwMode="auto">
          <a:xfrm>
            <a:off x="381000" y="4876800"/>
            <a:ext cx="9953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hlink"/>
                </a:solidFill>
                <a:latin typeface="Book Antiqua" panose="02040602050305030304" pitchFamily="18" charset="0"/>
              </a:rPr>
              <a:t>Unseen</a:t>
            </a:r>
            <a:br>
              <a:rPr lang="en-US" altLang="en-US" sz="1800">
                <a:solidFill>
                  <a:schemeClr val="hlink"/>
                </a:solidFill>
                <a:latin typeface="Book Antiqua" panose="02040602050305030304" pitchFamily="18" charset="0"/>
              </a:rPr>
            </a:br>
            <a:r>
              <a:rPr lang="en-US" altLang="en-US" sz="1800">
                <a:solidFill>
                  <a:schemeClr val="hlink"/>
                </a:solidFill>
                <a:latin typeface="Book Antiqua" panose="02040602050305030304" pitchFamily="18" charset="0"/>
              </a:rPr>
              <a:t>updates</a:t>
            </a:r>
          </a:p>
        </p:txBody>
      </p:sp>
      <p:grpSp>
        <p:nvGrpSpPr>
          <p:cNvPr id="54291" name="Group 36">
            <a:extLst>
              <a:ext uri="{FF2B5EF4-FFF2-40B4-BE49-F238E27FC236}">
                <a16:creationId xmlns:a16="http://schemas.microsoft.com/office/drawing/2014/main" id="{9436FA97-5764-45F4-89A3-0F0EC2694B5F}"/>
              </a:ext>
            </a:extLst>
          </p:cNvPr>
          <p:cNvGrpSpPr>
            <a:grpSpLocks/>
          </p:cNvGrpSpPr>
          <p:nvPr/>
        </p:nvGrpSpPr>
        <p:grpSpPr bwMode="auto">
          <a:xfrm>
            <a:off x="2743200" y="4876800"/>
            <a:ext cx="1295400" cy="641350"/>
            <a:chOff x="1728" y="3072"/>
            <a:chExt cx="816" cy="404"/>
          </a:xfrm>
        </p:grpSpPr>
        <p:sp>
          <p:nvSpPr>
            <p:cNvPr id="54305" name="AutoShape 37">
              <a:extLst>
                <a:ext uri="{FF2B5EF4-FFF2-40B4-BE49-F238E27FC236}">
                  <a16:creationId xmlns:a16="http://schemas.microsoft.com/office/drawing/2014/main" id="{134174DC-6AFB-4240-AA45-E18A637F743F}"/>
                </a:ext>
              </a:extLst>
            </p:cNvPr>
            <p:cNvSpPr>
              <a:spLocks noChangeArrowheads="1"/>
            </p:cNvSpPr>
            <p:nvPr/>
          </p:nvSpPr>
          <p:spPr bwMode="auto">
            <a:xfrm>
              <a:off x="2400" y="3216"/>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4306" name="Text Box 38">
              <a:extLst>
                <a:ext uri="{FF2B5EF4-FFF2-40B4-BE49-F238E27FC236}">
                  <a16:creationId xmlns:a16="http://schemas.microsoft.com/office/drawing/2014/main" id="{98B886E5-DC2B-4F78-B35B-A5BA314CF4F2}"/>
                </a:ext>
              </a:extLst>
            </p:cNvPr>
            <p:cNvSpPr txBox="1">
              <a:spLocks noChangeArrowheads="1"/>
            </p:cNvSpPr>
            <p:nvPr/>
          </p:nvSpPr>
          <p:spPr bwMode="auto">
            <a:xfrm>
              <a:off x="1728" y="3072"/>
              <a:ext cx="62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hlink"/>
                  </a:solidFill>
                  <a:latin typeface="Book Antiqua" panose="02040602050305030304" pitchFamily="18" charset="0"/>
                </a:rPr>
                <a:t>Unseen</a:t>
              </a:r>
              <a:br>
                <a:rPr lang="en-US" altLang="en-US" sz="1800">
                  <a:solidFill>
                    <a:schemeClr val="hlink"/>
                  </a:solidFill>
                  <a:latin typeface="Book Antiqua" panose="02040602050305030304" pitchFamily="18" charset="0"/>
                </a:rPr>
              </a:br>
              <a:r>
                <a:rPr lang="en-US" altLang="en-US" sz="1800">
                  <a:solidFill>
                    <a:schemeClr val="hlink"/>
                  </a:solidFill>
                  <a:latin typeface="Book Antiqua" panose="02040602050305030304" pitchFamily="18" charset="0"/>
                </a:rPr>
                <a:t>updates</a:t>
              </a:r>
            </a:p>
          </p:txBody>
        </p:sp>
      </p:grpSp>
      <p:grpSp>
        <p:nvGrpSpPr>
          <p:cNvPr id="54292" name="Group 39">
            <a:extLst>
              <a:ext uri="{FF2B5EF4-FFF2-40B4-BE49-F238E27FC236}">
                <a16:creationId xmlns:a16="http://schemas.microsoft.com/office/drawing/2014/main" id="{11EE9408-0578-4BD1-90E9-77A3855F4BF0}"/>
              </a:ext>
            </a:extLst>
          </p:cNvPr>
          <p:cNvGrpSpPr>
            <a:grpSpLocks/>
          </p:cNvGrpSpPr>
          <p:nvPr/>
        </p:nvGrpSpPr>
        <p:grpSpPr bwMode="auto">
          <a:xfrm>
            <a:off x="4953000" y="4876800"/>
            <a:ext cx="1295400" cy="641350"/>
            <a:chOff x="3120" y="3072"/>
            <a:chExt cx="816" cy="404"/>
          </a:xfrm>
        </p:grpSpPr>
        <p:sp>
          <p:nvSpPr>
            <p:cNvPr id="54303" name="AutoShape 40">
              <a:extLst>
                <a:ext uri="{FF2B5EF4-FFF2-40B4-BE49-F238E27FC236}">
                  <a16:creationId xmlns:a16="http://schemas.microsoft.com/office/drawing/2014/main" id="{F6E1C9E7-9184-4EA7-9B1D-977C90D4C3B3}"/>
                </a:ext>
              </a:extLst>
            </p:cNvPr>
            <p:cNvSpPr>
              <a:spLocks noChangeArrowheads="1"/>
            </p:cNvSpPr>
            <p:nvPr/>
          </p:nvSpPr>
          <p:spPr bwMode="auto">
            <a:xfrm>
              <a:off x="3792" y="3216"/>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4304" name="Text Box 41">
              <a:extLst>
                <a:ext uri="{FF2B5EF4-FFF2-40B4-BE49-F238E27FC236}">
                  <a16:creationId xmlns:a16="http://schemas.microsoft.com/office/drawing/2014/main" id="{A0E8A4FC-078B-4648-A0D8-07DE8BC7CA7D}"/>
                </a:ext>
              </a:extLst>
            </p:cNvPr>
            <p:cNvSpPr txBox="1">
              <a:spLocks noChangeArrowheads="1"/>
            </p:cNvSpPr>
            <p:nvPr/>
          </p:nvSpPr>
          <p:spPr bwMode="auto">
            <a:xfrm>
              <a:off x="3120" y="3072"/>
              <a:ext cx="62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hlink"/>
                  </a:solidFill>
                  <a:latin typeface="Book Antiqua" panose="02040602050305030304" pitchFamily="18" charset="0"/>
                </a:rPr>
                <a:t>Unseen</a:t>
              </a:r>
              <a:br>
                <a:rPr lang="en-US" altLang="en-US" sz="1800">
                  <a:solidFill>
                    <a:schemeClr val="hlink"/>
                  </a:solidFill>
                  <a:latin typeface="Book Antiqua" panose="02040602050305030304" pitchFamily="18" charset="0"/>
                </a:rPr>
              </a:br>
              <a:r>
                <a:rPr lang="en-US" altLang="en-US" sz="1800">
                  <a:solidFill>
                    <a:schemeClr val="hlink"/>
                  </a:solidFill>
                  <a:latin typeface="Book Antiqua" panose="02040602050305030304" pitchFamily="18" charset="0"/>
                </a:rPr>
                <a:t>updates</a:t>
              </a:r>
            </a:p>
          </p:txBody>
        </p:sp>
      </p:grpSp>
      <p:grpSp>
        <p:nvGrpSpPr>
          <p:cNvPr id="54293" name="Group 42">
            <a:extLst>
              <a:ext uri="{FF2B5EF4-FFF2-40B4-BE49-F238E27FC236}">
                <a16:creationId xmlns:a16="http://schemas.microsoft.com/office/drawing/2014/main" id="{3D6117B1-BB09-4E29-A6E0-A122A1FDB3F3}"/>
              </a:ext>
            </a:extLst>
          </p:cNvPr>
          <p:cNvGrpSpPr>
            <a:grpSpLocks/>
          </p:cNvGrpSpPr>
          <p:nvPr/>
        </p:nvGrpSpPr>
        <p:grpSpPr bwMode="auto">
          <a:xfrm>
            <a:off x="7086600" y="4876800"/>
            <a:ext cx="1295400" cy="641350"/>
            <a:chOff x="4464" y="3072"/>
            <a:chExt cx="816" cy="404"/>
          </a:xfrm>
        </p:grpSpPr>
        <p:sp>
          <p:nvSpPr>
            <p:cNvPr id="54301" name="AutoShape 43">
              <a:extLst>
                <a:ext uri="{FF2B5EF4-FFF2-40B4-BE49-F238E27FC236}">
                  <a16:creationId xmlns:a16="http://schemas.microsoft.com/office/drawing/2014/main" id="{8E8FFA3F-B90B-4C30-B1DD-87993D9251D8}"/>
                </a:ext>
              </a:extLst>
            </p:cNvPr>
            <p:cNvSpPr>
              <a:spLocks noChangeArrowheads="1"/>
            </p:cNvSpPr>
            <p:nvPr/>
          </p:nvSpPr>
          <p:spPr bwMode="auto">
            <a:xfrm>
              <a:off x="5136" y="3216"/>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4302" name="Text Box 44">
              <a:extLst>
                <a:ext uri="{FF2B5EF4-FFF2-40B4-BE49-F238E27FC236}">
                  <a16:creationId xmlns:a16="http://schemas.microsoft.com/office/drawing/2014/main" id="{D6431F0C-72B3-4343-B74F-A66931B54021}"/>
                </a:ext>
              </a:extLst>
            </p:cNvPr>
            <p:cNvSpPr txBox="1">
              <a:spLocks noChangeArrowheads="1"/>
            </p:cNvSpPr>
            <p:nvPr/>
          </p:nvSpPr>
          <p:spPr bwMode="auto">
            <a:xfrm>
              <a:off x="4464" y="3072"/>
              <a:ext cx="62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hlink"/>
                  </a:solidFill>
                  <a:latin typeface="Book Antiqua" panose="02040602050305030304" pitchFamily="18" charset="0"/>
                </a:rPr>
                <a:t>Unseen</a:t>
              </a:r>
              <a:br>
                <a:rPr lang="en-US" altLang="en-US" sz="1800">
                  <a:solidFill>
                    <a:schemeClr val="hlink"/>
                  </a:solidFill>
                  <a:latin typeface="Book Antiqua" panose="02040602050305030304" pitchFamily="18" charset="0"/>
                </a:rPr>
              </a:br>
              <a:r>
                <a:rPr lang="en-US" altLang="en-US" sz="1800">
                  <a:solidFill>
                    <a:schemeClr val="hlink"/>
                  </a:solidFill>
                  <a:latin typeface="Book Antiqua" panose="02040602050305030304" pitchFamily="18" charset="0"/>
                </a:rPr>
                <a:t>updates</a:t>
              </a:r>
            </a:p>
          </p:txBody>
        </p:sp>
      </p:grpSp>
      <p:sp>
        <p:nvSpPr>
          <p:cNvPr id="54294" name="AutoShape 45">
            <a:extLst>
              <a:ext uri="{FF2B5EF4-FFF2-40B4-BE49-F238E27FC236}">
                <a16:creationId xmlns:a16="http://schemas.microsoft.com/office/drawing/2014/main" id="{802EA349-5674-40FD-8C67-AFE3D2422E13}"/>
              </a:ext>
            </a:extLst>
          </p:cNvPr>
          <p:cNvSpPr>
            <a:spLocks noChangeArrowheads="1"/>
          </p:cNvSpPr>
          <p:nvPr/>
        </p:nvSpPr>
        <p:spPr bwMode="auto">
          <a:xfrm>
            <a:off x="3810000" y="5105400"/>
            <a:ext cx="228600" cy="228600"/>
          </a:xfrm>
          <a:prstGeom prst="cube">
            <a:avLst>
              <a:gd name="adj" fmla="val 25000"/>
            </a:avLst>
          </a:prstGeom>
          <a:solidFill>
            <a:schemeClr val="hlink"/>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4295" name="AutoShape 46">
            <a:extLst>
              <a:ext uri="{FF2B5EF4-FFF2-40B4-BE49-F238E27FC236}">
                <a16:creationId xmlns:a16="http://schemas.microsoft.com/office/drawing/2014/main" id="{0AD661D2-E1C0-42A4-96CE-F17BC8A12D88}"/>
              </a:ext>
            </a:extLst>
          </p:cNvPr>
          <p:cNvSpPr>
            <a:spLocks noChangeArrowheads="1"/>
          </p:cNvSpPr>
          <p:nvPr/>
        </p:nvSpPr>
        <p:spPr bwMode="auto">
          <a:xfrm>
            <a:off x="1447800" y="5105400"/>
            <a:ext cx="76200" cy="228600"/>
          </a:xfrm>
          <a:prstGeom prst="cube">
            <a:avLst>
              <a:gd name="adj" fmla="val 25000"/>
            </a:avLst>
          </a:prstGeom>
          <a:solidFill>
            <a:schemeClr val="hlink"/>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4296" name="AutoShape 47">
            <a:extLst>
              <a:ext uri="{FF2B5EF4-FFF2-40B4-BE49-F238E27FC236}">
                <a16:creationId xmlns:a16="http://schemas.microsoft.com/office/drawing/2014/main" id="{6F367D39-ED71-41DA-85DE-436E3C6AB111}"/>
              </a:ext>
            </a:extLst>
          </p:cNvPr>
          <p:cNvSpPr>
            <a:spLocks noChangeArrowheads="1"/>
          </p:cNvSpPr>
          <p:nvPr/>
        </p:nvSpPr>
        <p:spPr bwMode="auto">
          <a:xfrm>
            <a:off x="6019800" y="5105400"/>
            <a:ext cx="76200" cy="228600"/>
          </a:xfrm>
          <a:prstGeom prst="cube">
            <a:avLst>
              <a:gd name="adj" fmla="val 25000"/>
            </a:avLst>
          </a:prstGeom>
          <a:solidFill>
            <a:schemeClr val="hlink"/>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4297" name="AutoShape 48">
            <a:extLst>
              <a:ext uri="{FF2B5EF4-FFF2-40B4-BE49-F238E27FC236}">
                <a16:creationId xmlns:a16="http://schemas.microsoft.com/office/drawing/2014/main" id="{A977E5D7-AA3B-4D50-A2F2-F0B1720BC41D}"/>
              </a:ext>
            </a:extLst>
          </p:cNvPr>
          <p:cNvSpPr>
            <a:spLocks noChangeArrowheads="1"/>
          </p:cNvSpPr>
          <p:nvPr/>
        </p:nvSpPr>
        <p:spPr bwMode="auto">
          <a:xfrm>
            <a:off x="8128000" y="5105400"/>
            <a:ext cx="127000" cy="228600"/>
          </a:xfrm>
          <a:prstGeom prst="cube">
            <a:avLst>
              <a:gd name="adj" fmla="val 25000"/>
            </a:avLst>
          </a:prstGeom>
          <a:solidFill>
            <a:schemeClr val="hlink"/>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4298" name="Text Box 49">
            <a:extLst>
              <a:ext uri="{FF2B5EF4-FFF2-40B4-BE49-F238E27FC236}">
                <a16:creationId xmlns:a16="http://schemas.microsoft.com/office/drawing/2014/main" id="{430F37C8-990D-41C1-935B-0D5EC4DA9B37}"/>
              </a:ext>
            </a:extLst>
          </p:cNvPr>
          <p:cNvSpPr txBox="1">
            <a:spLocks noChangeArrowheads="1"/>
          </p:cNvSpPr>
          <p:nvPr/>
        </p:nvSpPr>
        <p:spPr bwMode="auto">
          <a:xfrm>
            <a:off x="469900" y="2570163"/>
            <a:ext cx="1590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2000">
                <a:solidFill>
                  <a:schemeClr val="tx2"/>
                </a:solidFill>
                <a:latin typeface="Book Antiqua" panose="02040602050305030304" pitchFamily="18" charset="0"/>
              </a:rPr>
              <a:t>Local bound</a:t>
            </a:r>
            <a:br>
              <a:rPr lang="en-US" altLang="en-US" sz="2000">
                <a:solidFill>
                  <a:schemeClr val="tx2"/>
                </a:solidFill>
                <a:latin typeface="Book Antiqua" panose="02040602050305030304" pitchFamily="18" charset="0"/>
              </a:rPr>
            </a:br>
            <a:r>
              <a:rPr lang="en-US" altLang="en-US" sz="2000">
                <a:solidFill>
                  <a:schemeClr val="tx2"/>
                </a:solidFill>
                <a:latin typeface="Book Antiqua" panose="02040602050305030304" pitchFamily="18" charset="0"/>
              </a:rPr>
              <a:t>Exceeded…</a:t>
            </a:r>
          </a:p>
        </p:txBody>
      </p:sp>
      <p:sp>
        <p:nvSpPr>
          <p:cNvPr id="1097778" name="Line 50">
            <a:extLst>
              <a:ext uri="{FF2B5EF4-FFF2-40B4-BE49-F238E27FC236}">
                <a16:creationId xmlns:a16="http://schemas.microsoft.com/office/drawing/2014/main" id="{22FF265B-4624-4873-AC79-9AA881E9BC6D}"/>
              </a:ext>
            </a:extLst>
          </p:cNvPr>
          <p:cNvSpPr>
            <a:spLocks noChangeShapeType="1"/>
          </p:cNvSpPr>
          <p:nvPr/>
        </p:nvSpPr>
        <p:spPr bwMode="auto">
          <a:xfrm flipV="1">
            <a:off x="3962400" y="2133600"/>
            <a:ext cx="1981200" cy="2971800"/>
          </a:xfrm>
          <a:prstGeom prst="line">
            <a:avLst/>
          </a:prstGeom>
          <a:noFill/>
          <a:ln w="1905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097779" name="AutoShape 51">
            <a:extLst>
              <a:ext uri="{FF2B5EF4-FFF2-40B4-BE49-F238E27FC236}">
                <a16:creationId xmlns:a16="http://schemas.microsoft.com/office/drawing/2014/main" id="{3C414BD5-CC7E-4FA1-852E-11F4BC829A0A}"/>
              </a:ext>
            </a:extLst>
          </p:cNvPr>
          <p:cNvSpPr>
            <a:spLocks noChangeArrowheads="1"/>
          </p:cNvSpPr>
          <p:nvPr/>
        </p:nvSpPr>
        <p:spPr bwMode="auto">
          <a:xfrm>
            <a:off x="6172200" y="1371600"/>
            <a:ext cx="228600" cy="228600"/>
          </a:xfrm>
          <a:prstGeom prst="cube">
            <a:avLst>
              <a:gd name="adj" fmla="val 25000"/>
            </a:avLst>
          </a:prstGeom>
          <a:solidFill>
            <a:schemeClr val="hlink"/>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9777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0977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7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a16="http://schemas.microsoft.com/office/drawing/2014/main" id="{12212098-53C4-43D9-8C67-2FEB2BD5446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EB7FB7BC-6D0D-4820-A149-C16394CD249B}" type="slidenum">
              <a:rPr lang="zh-CN" altLang="en-US" sz="1400">
                <a:latin typeface="Times New Roman" panose="02020603050405020304" pitchFamily="18" charset="0"/>
              </a:rPr>
              <a:pPr>
                <a:buClrTx/>
                <a:buFontTx/>
                <a:buNone/>
              </a:pPr>
              <a:t>5</a:t>
            </a:fld>
            <a:endParaRPr lang="en-US" altLang="zh-CN" sz="1400">
              <a:latin typeface="Times New Roman" panose="02020603050405020304" pitchFamily="18" charset="0"/>
            </a:endParaRPr>
          </a:p>
        </p:txBody>
      </p:sp>
      <p:sp>
        <p:nvSpPr>
          <p:cNvPr id="6147" name="Footer Placeholder 4">
            <a:extLst>
              <a:ext uri="{FF2B5EF4-FFF2-40B4-BE49-F238E27FC236}">
                <a16:creationId xmlns:a16="http://schemas.microsoft.com/office/drawing/2014/main" id="{053D2552-13AA-41D1-AC6C-C500A84AFBA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056770" name="Rectangle 2">
            <a:extLst>
              <a:ext uri="{FF2B5EF4-FFF2-40B4-BE49-F238E27FC236}">
                <a16:creationId xmlns:a16="http://schemas.microsoft.com/office/drawing/2014/main" id="{3E7BBCE6-BBF9-4537-A85F-C7652C156E39}"/>
              </a:ext>
            </a:extLst>
          </p:cNvPr>
          <p:cNvSpPr>
            <a:spLocks noGrp="1" noChangeArrowheads="1"/>
          </p:cNvSpPr>
          <p:nvPr>
            <p:ph type="title"/>
          </p:nvPr>
        </p:nvSpPr>
        <p:spPr/>
        <p:txBody>
          <a:bodyPr/>
          <a:lstStyle/>
          <a:p>
            <a:pPr>
              <a:defRPr/>
            </a:pPr>
            <a:r>
              <a:rPr lang="en-US" sz="2800"/>
              <a:t>Complications of Consistency Maintenance</a:t>
            </a:r>
          </a:p>
        </p:txBody>
      </p:sp>
      <p:sp>
        <p:nvSpPr>
          <p:cNvPr id="6149" name="Rectangle 3">
            <a:extLst>
              <a:ext uri="{FF2B5EF4-FFF2-40B4-BE49-F238E27FC236}">
                <a16:creationId xmlns:a16="http://schemas.microsoft.com/office/drawing/2014/main" id="{56488F51-E2A5-4C92-AA29-C85CFC9E1D26}"/>
              </a:ext>
            </a:extLst>
          </p:cNvPr>
          <p:cNvSpPr>
            <a:spLocks noGrp="1" noChangeArrowheads="1"/>
          </p:cNvSpPr>
          <p:nvPr>
            <p:ph type="body" idx="1"/>
          </p:nvPr>
        </p:nvSpPr>
        <p:spPr/>
        <p:txBody>
          <a:bodyPr/>
          <a:lstStyle/>
          <a:p>
            <a:r>
              <a:rPr lang="en-US" altLang="en-US"/>
              <a:t>Design complexity</a:t>
            </a:r>
          </a:p>
          <a:p>
            <a:pPr lvl="1"/>
            <a:r>
              <a:rPr lang="en-US" altLang="en-US"/>
              <a:t>Complexity is always bad</a:t>
            </a:r>
          </a:p>
          <a:p>
            <a:endParaRPr lang="en-US" altLang="en-US"/>
          </a:p>
          <a:p>
            <a:r>
              <a:rPr lang="en-US" altLang="en-US"/>
              <a:t>Reduction on reliability / availability / performance gains</a:t>
            </a:r>
          </a:p>
          <a:p>
            <a:pPr lvl="1"/>
            <a:r>
              <a:rPr lang="en-US" altLang="en-US"/>
              <a:t>Reads on readonly data always enjoy these gains</a:t>
            </a:r>
          </a:p>
          <a:p>
            <a:pPr lvl="1"/>
            <a:r>
              <a:rPr lang="en-US" altLang="en-US"/>
              <a:t>Writes may or may not enjoy these gains</a:t>
            </a:r>
          </a:p>
          <a:p>
            <a:pPr lvl="1"/>
            <a:r>
              <a:rPr lang="en-US" altLang="en-US"/>
              <a:t>Reads on read/write data may not enjoy these gains</a:t>
            </a:r>
          </a:p>
          <a:p>
            <a:pPr lvl="1"/>
            <a:endParaRPr lang="en-US" altLang="en-US"/>
          </a:p>
          <a:p>
            <a:r>
              <a:rPr lang="en-US" altLang="en-US"/>
              <a:t>Readonly data almost always benefit from replication</a:t>
            </a:r>
          </a:p>
          <a:p>
            <a:pPr lvl="1"/>
            <a:r>
              <a:rPr lang="en-US" altLang="en-US"/>
              <a:t>Only cost is design complexity and storage space</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a:extLst>
              <a:ext uri="{FF2B5EF4-FFF2-40B4-BE49-F238E27FC236}">
                <a16:creationId xmlns:a16="http://schemas.microsoft.com/office/drawing/2014/main" id="{7B6673AA-4709-4B6F-9654-23096A8C609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04841A71-2897-455D-85A0-9569847A180A}" type="slidenum">
              <a:rPr lang="zh-CN" altLang="en-US" sz="1400">
                <a:latin typeface="Times New Roman" panose="02020603050405020304" pitchFamily="18" charset="0"/>
              </a:rPr>
              <a:pPr>
                <a:buClrTx/>
                <a:buFontTx/>
                <a:buNone/>
              </a:pPr>
              <a:t>50</a:t>
            </a:fld>
            <a:endParaRPr lang="en-US" altLang="zh-CN" sz="1400">
              <a:latin typeface="Times New Roman" panose="02020603050405020304" pitchFamily="18" charset="0"/>
            </a:endParaRPr>
          </a:p>
        </p:txBody>
      </p:sp>
      <p:sp>
        <p:nvSpPr>
          <p:cNvPr id="55299" name="Footer Placeholder 4">
            <a:extLst>
              <a:ext uri="{FF2B5EF4-FFF2-40B4-BE49-F238E27FC236}">
                <a16:creationId xmlns:a16="http://schemas.microsoft.com/office/drawing/2014/main" id="{EFD63AAE-CBCB-4221-9D16-067E948E106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098754" name="Rectangle 2">
            <a:extLst>
              <a:ext uri="{FF2B5EF4-FFF2-40B4-BE49-F238E27FC236}">
                <a16:creationId xmlns:a16="http://schemas.microsoft.com/office/drawing/2014/main" id="{203F1B9A-953B-49B6-99B6-6C1F9CB2221B}"/>
              </a:ext>
            </a:extLst>
          </p:cNvPr>
          <p:cNvSpPr>
            <a:spLocks noGrp="1" noChangeArrowheads="1"/>
          </p:cNvSpPr>
          <p:nvPr>
            <p:ph type="title"/>
          </p:nvPr>
        </p:nvSpPr>
        <p:spPr/>
        <p:txBody>
          <a:bodyPr/>
          <a:lstStyle/>
          <a:p>
            <a:pPr>
              <a:defRPr/>
            </a:pPr>
            <a:r>
              <a:rPr lang="en-US"/>
              <a:t>Numerical Error Bounding Intuition</a:t>
            </a:r>
          </a:p>
        </p:txBody>
      </p:sp>
      <p:grpSp>
        <p:nvGrpSpPr>
          <p:cNvPr id="55301" name="Group 3">
            <a:extLst>
              <a:ext uri="{FF2B5EF4-FFF2-40B4-BE49-F238E27FC236}">
                <a16:creationId xmlns:a16="http://schemas.microsoft.com/office/drawing/2014/main" id="{3BA8A3F8-AB18-4696-946F-B2AC3D539E97}"/>
              </a:ext>
            </a:extLst>
          </p:cNvPr>
          <p:cNvGrpSpPr>
            <a:grpSpLocks/>
          </p:cNvGrpSpPr>
          <p:nvPr/>
        </p:nvGrpSpPr>
        <p:grpSpPr bwMode="auto">
          <a:xfrm>
            <a:off x="2895600" y="1371600"/>
            <a:ext cx="1600200" cy="990600"/>
            <a:chOff x="432" y="2064"/>
            <a:chExt cx="1008" cy="624"/>
          </a:xfrm>
        </p:grpSpPr>
        <p:sp>
          <p:nvSpPr>
            <p:cNvPr id="55353" name="AutoShape 4">
              <a:extLst>
                <a:ext uri="{FF2B5EF4-FFF2-40B4-BE49-F238E27FC236}">
                  <a16:creationId xmlns:a16="http://schemas.microsoft.com/office/drawing/2014/main" id="{E817CBEC-7B37-4C16-84A6-396EB0004E51}"/>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55354" name="AutoShape 5">
              <a:extLst>
                <a:ext uri="{FF2B5EF4-FFF2-40B4-BE49-F238E27FC236}">
                  <a16:creationId xmlns:a16="http://schemas.microsoft.com/office/drawing/2014/main" id="{6F13A016-5047-4650-A83F-4B21B37D7DF8}"/>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55355" name="AutoShape 6">
              <a:extLst>
                <a:ext uri="{FF2B5EF4-FFF2-40B4-BE49-F238E27FC236}">
                  <a16:creationId xmlns:a16="http://schemas.microsoft.com/office/drawing/2014/main" id="{B9BAEAD5-A296-4743-9165-67A82A493377}"/>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sp>
        <p:nvSpPr>
          <p:cNvPr id="55302" name="AutoShape 7">
            <a:extLst>
              <a:ext uri="{FF2B5EF4-FFF2-40B4-BE49-F238E27FC236}">
                <a16:creationId xmlns:a16="http://schemas.microsoft.com/office/drawing/2014/main" id="{E12F5A25-5D7D-4B65-84EB-B5C2791D8D23}"/>
              </a:ext>
            </a:extLst>
          </p:cNvPr>
          <p:cNvSpPr>
            <a:spLocks noChangeArrowheads="1"/>
          </p:cNvSpPr>
          <p:nvPr/>
        </p:nvSpPr>
        <p:spPr bwMode="auto">
          <a:xfrm>
            <a:off x="4724400" y="1371600"/>
            <a:ext cx="1371600" cy="228600"/>
          </a:xfrm>
          <a:prstGeom prst="cube">
            <a:avLst>
              <a:gd name="adj" fmla="val 25000"/>
            </a:avLst>
          </a:prstGeom>
          <a:solidFill>
            <a:schemeClr val="accent2"/>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5303" name="AutoShape 8">
            <a:extLst>
              <a:ext uri="{FF2B5EF4-FFF2-40B4-BE49-F238E27FC236}">
                <a16:creationId xmlns:a16="http://schemas.microsoft.com/office/drawing/2014/main" id="{31299D00-75ED-45F5-9DC8-94441BC5AA68}"/>
              </a:ext>
            </a:extLst>
          </p:cNvPr>
          <p:cNvSpPr>
            <a:spLocks noChangeArrowheads="1"/>
          </p:cNvSpPr>
          <p:nvPr/>
        </p:nvSpPr>
        <p:spPr bwMode="auto">
          <a:xfrm>
            <a:off x="6019800" y="1371600"/>
            <a:ext cx="685800" cy="228600"/>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grpSp>
        <p:nvGrpSpPr>
          <p:cNvPr id="55304" name="Group 9">
            <a:extLst>
              <a:ext uri="{FF2B5EF4-FFF2-40B4-BE49-F238E27FC236}">
                <a16:creationId xmlns:a16="http://schemas.microsoft.com/office/drawing/2014/main" id="{F1A585DE-6865-4D02-AAB4-0939220FD9BF}"/>
              </a:ext>
            </a:extLst>
          </p:cNvPr>
          <p:cNvGrpSpPr>
            <a:grpSpLocks/>
          </p:cNvGrpSpPr>
          <p:nvPr/>
        </p:nvGrpSpPr>
        <p:grpSpPr bwMode="auto">
          <a:xfrm>
            <a:off x="457200" y="3810000"/>
            <a:ext cx="1600200" cy="990600"/>
            <a:chOff x="432" y="2064"/>
            <a:chExt cx="1008" cy="624"/>
          </a:xfrm>
        </p:grpSpPr>
        <p:sp>
          <p:nvSpPr>
            <p:cNvPr id="55350" name="AutoShape 10">
              <a:extLst>
                <a:ext uri="{FF2B5EF4-FFF2-40B4-BE49-F238E27FC236}">
                  <a16:creationId xmlns:a16="http://schemas.microsoft.com/office/drawing/2014/main" id="{45336B54-DC76-4F2F-A37E-ADC6B6267DCA}"/>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55351" name="AutoShape 11">
              <a:extLst>
                <a:ext uri="{FF2B5EF4-FFF2-40B4-BE49-F238E27FC236}">
                  <a16:creationId xmlns:a16="http://schemas.microsoft.com/office/drawing/2014/main" id="{7B9A8D30-39C2-4C93-A2F0-504D3766EFDA}"/>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55352" name="AutoShape 12">
              <a:extLst>
                <a:ext uri="{FF2B5EF4-FFF2-40B4-BE49-F238E27FC236}">
                  <a16:creationId xmlns:a16="http://schemas.microsoft.com/office/drawing/2014/main" id="{729EB5D4-E105-4FA9-851C-23E3C414EE15}"/>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grpSp>
        <p:nvGrpSpPr>
          <p:cNvPr id="55305" name="Group 13">
            <a:extLst>
              <a:ext uri="{FF2B5EF4-FFF2-40B4-BE49-F238E27FC236}">
                <a16:creationId xmlns:a16="http://schemas.microsoft.com/office/drawing/2014/main" id="{0CFB2409-58BD-48B2-95B2-13AAE4988E57}"/>
              </a:ext>
            </a:extLst>
          </p:cNvPr>
          <p:cNvGrpSpPr>
            <a:grpSpLocks/>
          </p:cNvGrpSpPr>
          <p:nvPr/>
        </p:nvGrpSpPr>
        <p:grpSpPr bwMode="auto">
          <a:xfrm>
            <a:off x="2590800" y="3810000"/>
            <a:ext cx="1600200" cy="990600"/>
            <a:chOff x="432" y="2064"/>
            <a:chExt cx="1008" cy="624"/>
          </a:xfrm>
        </p:grpSpPr>
        <p:sp>
          <p:nvSpPr>
            <p:cNvPr id="55347" name="AutoShape 14">
              <a:extLst>
                <a:ext uri="{FF2B5EF4-FFF2-40B4-BE49-F238E27FC236}">
                  <a16:creationId xmlns:a16="http://schemas.microsoft.com/office/drawing/2014/main" id="{EF7054EC-9D8C-434E-960D-AC56DA4B0E78}"/>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55348" name="AutoShape 15">
              <a:extLst>
                <a:ext uri="{FF2B5EF4-FFF2-40B4-BE49-F238E27FC236}">
                  <a16:creationId xmlns:a16="http://schemas.microsoft.com/office/drawing/2014/main" id="{ECC4F1AE-8A18-430F-861C-E12274C25CB9}"/>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55349" name="AutoShape 16">
              <a:extLst>
                <a:ext uri="{FF2B5EF4-FFF2-40B4-BE49-F238E27FC236}">
                  <a16:creationId xmlns:a16="http://schemas.microsoft.com/office/drawing/2014/main" id="{A031D85C-AFA6-4315-83C8-8C353FADA6FE}"/>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grpSp>
        <p:nvGrpSpPr>
          <p:cNvPr id="55306" name="Group 17">
            <a:extLst>
              <a:ext uri="{FF2B5EF4-FFF2-40B4-BE49-F238E27FC236}">
                <a16:creationId xmlns:a16="http://schemas.microsoft.com/office/drawing/2014/main" id="{82E38DF7-A142-4C16-A19B-6240591D1E7A}"/>
              </a:ext>
            </a:extLst>
          </p:cNvPr>
          <p:cNvGrpSpPr>
            <a:grpSpLocks/>
          </p:cNvGrpSpPr>
          <p:nvPr/>
        </p:nvGrpSpPr>
        <p:grpSpPr bwMode="auto">
          <a:xfrm>
            <a:off x="4800600" y="3810000"/>
            <a:ext cx="1600200" cy="990600"/>
            <a:chOff x="432" y="2064"/>
            <a:chExt cx="1008" cy="624"/>
          </a:xfrm>
        </p:grpSpPr>
        <p:sp>
          <p:nvSpPr>
            <p:cNvPr id="55344" name="AutoShape 18">
              <a:extLst>
                <a:ext uri="{FF2B5EF4-FFF2-40B4-BE49-F238E27FC236}">
                  <a16:creationId xmlns:a16="http://schemas.microsoft.com/office/drawing/2014/main" id="{DAE78A3E-A4B1-40BF-8115-5A95FE81574E}"/>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55345" name="AutoShape 19">
              <a:extLst>
                <a:ext uri="{FF2B5EF4-FFF2-40B4-BE49-F238E27FC236}">
                  <a16:creationId xmlns:a16="http://schemas.microsoft.com/office/drawing/2014/main" id="{86F39A0B-F486-467C-8516-78A3A4792315}"/>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55346" name="AutoShape 20">
              <a:extLst>
                <a:ext uri="{FF2B5EF4-FFF2-40B4-BE49-F238E27FC236}">
                  <a16:creationId xmlns:a16="http://schemas.microsoft.com/office/drawing/2014/main" id="{D8B68002-C433-4DB4-929D-5F790575F940}"/>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grpSp>
        <p:nvGrpSpPr>
          <p:cNvPr id="55307" name="Group 21">
            <a:extLst>
              <a:ext uri="{FF2B5EF4-FFF2-40B4-BE49-F238E27FC236}">
                <a16:creationId xmlns:a16="http://schemas.microsoft.com/office/drawing/2014/main" id="{117BFB09-C5BD-4C75-A36F-9F2BEA482E5E}"/>
              </a:ext>
            </a:extLst>
          </p:cNvPr>
          <p:cNvGrpSpPr>
            <a:grpSpLocks/>
          </p:cNvGrpSpPr>
          <p:nvPr/>
        </p:nvGrpSpPr>
        <p:grpSpPr bwMode="auto">
          <a:xfrm>
            <a:off x="6934200" y="3810000"/>
            <a:ext cx="1600200" cy="990600"/>
            <a:chOff x="432" y="2064"/>
            <a:chExt cx="1008" cy="624"/>
          </a:xfrm>
        </p:grpSpPr>
        <p:sp>
          <p:nvSpPr>
            <p:cNvPr id="55341" name="AutoShape 22">
              <a:extLst>
                <a:ext uri="{FF2B5EF4-FFF2-40B4-BE49-F238E27FC236}">
                  <a16:creationId xmlns:a16="http://schemas.microsoft.com/office/drawing/2014/main" id="{FF2C9664-5370-41B8-A0FD-A721FE6CA37A}"/>
                </a:ext>
              </a:extLst>
            </p:cNvPr>
            <p:cNvSpPr>
              <a:spLocks noChangeArrowheads="1"/>
            </p:cNvSpPr>
            <p:nvPr/>
          </p:nvSpPr>
          <p:spPr bwMode="auto">
            <a:xfrm>
              <a:off x="432" y="2448"/>
              <a:ext cx="1008" cy="240"/>
            </a:xfrm>
            <a:prstGeom prst="cube">
              <a:avLst>
                <a:gd name="adj" fmla="val 25000"/>
              </a:avLst>
            </a:prstGeom>
            <a:solidFill>
              <a:srgbClr val="FFFFFF"/>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tx2"/>
                  </a:solidFill>
                  <a:latin typeface="Book Antiqua" panose="02040602050305030304" pitchFamily="18" charset="0"/>
                </a:rPr>
                <a:t>Data Store</a:t>
              </a:r>
            </a:p>
          </p:txBody>
        </p:sp>
        <p:sp>
          <p:nvSpPr>
            <p:cNvPr id="55342" name="AutoShape 23">
              <a:extLst>
                <a:ext uri="{FF2B5EF4-FFF2-40B4-BE49-F238E27FC236}">
                  <a16:creationId xmlns:a16="http://schemas.microsoft.com/office/drawing/2014/main" id="{C67086B5-09B1-4C2A-B43F-6BF7820BF31C}"/>
                </a:ext>
              </a:extLst>
            </p:cNvPr>
            <p:cNvSpPr>
              <a:spLocks noChangeArrowheads="1"/>
            </p:cNvSpPr>
            <p:nvPr/>
          </p:nvSpPr>
          <p:spPr bwMode="auto">
            <a:xfrm>
              <a:off x="432" y="2256"/>
              <a:ext cx="1008" cy="240"/>
            </a:xfrm>
            <a:prstGeom prst="cube">
              <a:avLst>
                <a:gd name="adj" fmla="val 25000"/>
              </a:avLst>
            </a:prstGeom>
            <a:solidFill>
              <a:schemeClr val="accent1"/>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TACT</a:t>
              </a:r>
            </a:p>
          </p:txBody>
        </p:sp>
        <p:sp>
          <p:nvSpPr>
            <p:cNvPr id="55343" name="AutoShape 24">
              <a:extLst>
                <a:ext uri="{FF2B5EF4-FFF2-40B4-BE49-F238E27FC236}">
                  <a16:creationId xmlns:a16="http://schemas.microsoft.com/office/drawing/2014/main" id="{2386473B-7E7B-4076-B233-2172A953AEBB}"/>
                </a:ext>
              </a:extLst>
            </p:cNvPr>
            <p:cNvSpPr>
              <a:spLocks noChangeArrowheads="1"/>
            </p:cNvSpPr>
            <p:nvPr/>
          </p:nvSpPr>
          <p:spPr bwMode="auto">
            <a:xfrm>
              <a:off x="432" y="2064"/>
              <a:ext cx="1008" cy="240"/>
            </a:xfrm>
            <a:prstGeom prst="cube">
              <a:avLst>
                <a:gd name="adj" fmla="val 25000"/>
              </a:avLst>
            </a:prstGeom>
            <a:solidFill>
              <a:schemeClr val="hlink"/>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rgbClr val="FFFFFF"/>
                  </a:solidFill>
                  <a:latin typeface="Book Antiqua" panose="02040602050305030304" pitchFamily="18" charset="0"/>
                </a:rPr>
                <a:t>Application</a:t>
              </a:r>
            </a:p>
          </p:txBody>
        </p:sp>
      </p:grpSp>
      <p:grpSp>
        <p:nvGrpSpPr>
          <p:cNvPr id="55308" name="Group 25">
            <a:extLst>
              <a:ext uri="{FF2B5EF4-FFF2-40B4-BE49-F238E27FC236}">
                <a16:creationId xmlns:a16="http://schemas.microsoft.com/office/drawing/2014/main" id="{295D7172-04F6-46D5-8DEA-370CD41B8CCB}"/>
              </a:ext>
            </a:extLst>
          </p:cNvPr>
          <p:cNvGrpSpPr>
            <a:grpSpLocks/>
          </p:cNvGrpSpPr>
          <p:nvPr/>
        </p:nvGrpSpPr>
        <p:grpSpPr bwMode="auto">
          <a:xfrm>
            <a:off x="6019800" y="1371600"/>
            <a:ext cx="685800" cy="228600"/>
            <a:chOff x="3792" y="864"/>
            <a:chExt cx="432" cy="144"/>
          </a:xfrm>
        </p:grpSpPr>
        <p:sp>
          <p:nvSpPr>
            <p:cNvPr id="55337" name="AutoShape 26">
              <a:extLst>
                <a:ext uri="{FF2B5EF4-FFF2-40B4-BE49-F238E27FC236}">
                  <a16:creationId xmlns:a16="http://schemas.microsoft.com/office/drawing/2014/main" id="{FC3BA896-3D09-4B96-88EA-B63A852EA0BA}"/>
                </a:ext>
              </a:extLst>
            </p:cNvPr>
            <p:cNvSpPr>
              <a:spLocks noChangeArrowheads="1"/>
            </p:cNvSpPr>
            <p:nvPr/>
          </p:nvSpPr>
          <p:spPr bwMode="auto">
            <a:xfrm>
              <a:off x="3792" y="864"/>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5338" name="AutoShape 27">
              <a:extLst>
                <a:ext uri="{FF2B5EF4-FFF2-40B4-BE49-F238E27FC236}">
                  <a16:creationId xmlns:a16="http://schemas.microsoft.com/office/drawing/2014/main" id="{19E4165D-B26A-4B58-B178-F51BA593AB6E}"/>
                </a:ext>
              </a:extLst>
            </p:cNvPr>
            <p:cNvSpPr>
              <a:spLocks noChangeArrowheads="1"/>
            </p:cNvSpPr>
            <p:nvPr/>
          </p:nvSpPr>
          <p:spPr bwMode="auto">
            <a:xfrm>
              <a:off x="3888" y="864"/>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5339" name="AutoShape 28">
              <a:extLst>
                <a:ext uri="{FF2B5EF4-FFF2-40B4-BE49-F238E27FC236}">
                  <a16:creationId xmlns:a16="http://schemas.microsoft.com/office/drawing/2014/main" id="{A2A5D7B3-19C1-49FC-B5F7-E45CFE364956}"/>
                </a:ext>
              </a:extLst>
            </p:cNvPr>
            <p:cNvSpPr>
              <a:spLocks noChangeArrowheads="1"/>
            </p:cNvSpPr>
            <p:nvPr/>
          </p:nvSpPr>
          <p:spPr bwMode="auto">
            <a:xfrm>
              <a:off x="3984" y="864"/>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5340" name="AutoShape 29">
              <a:extLst>
                <a:ext uri="{FF2B5EF4-FFF2-40B4-BE49-F238E27FC236}">
                  <a16:creationId xmlns:a16="http://schemas.microsoft.com/office/drawing/2014/main" id="{CC74B200-C998-4EB3-B406-4A0B9D2DDB15}"/>
                </a:ext>
              </a:extLst>
            </p:cNvPr>
            <p:cNvSpPr>
              <a:spLocks noChangeArrowheads="1"/>
            </p:cNvSpPr>
            <p:nvPr/>
          </p:nvSpPr>
          <p:spPr bwMode="auto">
            <a:xfrm>
              <a:off x="4080" y="864"/>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grpSp>
      <p:sp>
        <p:nvSpPr>
          <p:cNvPr id="55309" name="AutoShape 30">
            <a:extLst>
              <a:ext uri="{FF2B5EF4-FFF2-40B4-BE49-F238E27FC236}">
                <a16:creationId xmlns:a16="http://schemas.microsoft.com/office/drawing/2014/main" id="{46CA5593-93E7-4D68-8013-87DECCC00BF8}"/>
              </a:ext>
            </a:extLst>
          </p:cNvPr>
          <p:cNvSpPr>
            <a:spLocks noChangeArrowheads="1"/>
          </p:cNvSpPr>
          <p:nvPr/>
        </p:nvSpPr>
        <p:spPr bwMode="auto">
          <a:xfrm>
            <a:off x="1447800" y="5105400"/>
            <a:ext cx="228600" cy="228600"/>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5310" name="Text Box 31">
            <a:extLst>
              <a:ext uri="{FF2B5EF4-FFF2-40B4-BE49-F238E27FC236}">
                <a16:creationId xmlns:a16="http://schemas.microsoft.com/office/drawing/2014/main" id="{71F55731-A89D-4853-BD85-CD39869DA264}"/>
              </a:ext>
            </a:extLst>
          </p:cNvPr>
          <p:cNvSpPr txBox="1">
            <a:spLocks noChangeArrowheads="1"/>
          </p:cNvSpPr>
          <p:nvPr/>
        </p:nvSpPr>
        <p:spPr bwMode="auto">
          <a:xfrm>
            <a:off x="381000" y="4876800"/>
            <a:ext cx="9953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hlink"/>
                </a:solidFill>
                <a:latin typeface="Book Antiqua" panose="02040602050305030304" pitchFamily="18" charset="0"/>
              </a:rPr>
              <a:t>Unseen</a:t>
            </a:r>
            <a:br>
              <a:rPr lang="en-US" altLang="en-US" sz="1800">
                <a:solidFill>
                  <a:schemeClr val="hlink"/>
                </a:solidFill>
                <a:latin typeface="Book Antiqua" panose="02040602050305030304" pitchFamily="18" charset="0"/>
              </a:rPr>
            </a:br>
            <a:r>
              <a:rPr lang="en-US" altLang="en-US" sz="1800">
                <a:solidFill>
                  <a:schemeClr val="hlink"/>
                </a:solidFill>
                <a:latin typeface="Book Antiqua" panose="02040602050305030304" pitchFamily="18" charset="0"/>
              </a:rPr>
              <a:t>updates</a:t>
            </a:r>
          </a:p>
        </p:txBody>
      </p:sp>
      <p:grpSp>
        <p:nvGrpSpPr>
          <p:cNvPr id="55311" name="Group 32">
            <a:extLst>
              <a:ext uri="{FF2B5EF4-FFF2-40B4-BE49-F238E27FC236}">
                <a16:creationId xmlns:a16="http://schemas.microsoft.com/office/drawing/2014/main" id="{92B0B1F3-7D2C-4CB8-BFF3-29AA4A8ECE9B}"/>
              </a:ext>
            </a:extLst>
          </p:cNvPr>
          <p:cNvGrpSpPr>
            <a:grpSpLocks/>
          </p:cNvGrpSpPr>
          <p:nvPr/>
        </p:nvGrpSpPr>
        <p:grpSpPr bwMode="auto">
          <a:xfrm>
            <a:off x="2743200" y="4876800"/>
            <a:ext cx="1295400" cy="641350"/>
            <a:chOff x="1728" y="3072"/>
            <a:chExt cx="816" cy="404"/>
          </a:xfrm>
        </p:grpSpPr>
        <p:sp>
          <p:nvSpPr>
            <p:cNvPr id="55335" name="AutoShape 33">
              <a:extLst>
                <a:ext uri="{FF2B5EF4-FFF2-40B4-BE49-F238E27FC236}">
                  <a16:creationId xmlns:a16="http://schemas.microsoft.com/office/drawing/2014/main" id="{99A085BB-F396-42FF-B681-C0C8C00CB20F}"/>
                </a:ext>
              </a:extLst>
            </p:cNvPr>
            <p:cNvSpPr>
              <a:spLocks noChangeArrowheads="1"/>
            </p:cNvSpPr>
            <p:nvPr/>
          </p:nvSpPr>
          <p:spPr bwMode="auto">
            <a:xfrm>
              <a:off x="2400" y="3216"/>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5336" name="Text Box 34">
              <a:extLst>
                <a:ext uri="{FF2B5EF4-FFF2-40B4-BE49-F238E27FC236}">
                  <a16:creationId xmlns:a16="http://schemas.microsoft.com/office/drawing/2014/main" id="{69EFF7F7-5842-417C-A150-6A98E92C1C02}"/>
                </a:ext>
              </a:extLst>
            </p:cNvPr>
            <p:cNvSpPr txBox="1">
              <a:spLocks noChangeArrowheads="1"/>
            </p:cNvSpPr>
            <p:nvPr/>
          </p:nvSpPr>
          <p:spPr bwMode="auto">
            <a:xfrm>
              <a:off x="1728" y="3072"/>
              <a:ext cx="62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hlink"/>
                  </a:solidFill>
                  <a:latin typeface="Book Antiqua" panose="02040602050305030304" pitchFamily="18" charset="0"/>
                </a:rPr>
                <a:t>Unseen</a:t>
              </a:r>
              <a:br>
                <a:rPr lang="en-US" altLang="en-US" sz="1800">
                  <a:solidFill>
                    <a:schemeClr val="hlink"/>
                  </a:solidFill>
                  <a:latin typeface="Book Antiqua" panose="02040602050305030304" pitchFamily="18" charset="0"/>
                </a:rPr>
              </a:br>
              <a:r>
                <a:rPr lang="en-US" altLang="en-US" sz="1800">
                  <a:solidFill>
                    <a:schemeClr val="hlink"/>
                  </a:solidFill>
                  <a:latin typeface="Book Antiqua" panose="02040602050305030304" pitchFamily="18" charset="0"/>
                </a:rPr>
                <a:t>updates</a:t>
              </a:r>
            </a:p>
          </p:txBody>
        </p:sp>
      </p:grpSp>
      <p:grpSp>
        <p:nvGrpSpPr>
          <p:cNvPr id="55312" name="Group 35">
            <a:extLst>
              <a:ext uri="{FF2B5EF4-FFF2-40B4-BE49-F238E27FC236}">
                <a16:creationId xmlns:a16="http://schemas.microsoft.com/office/drawing/2014/main" id="{BEAD79F3-CF2F-44AE-8FB3-DA33A5E3C8EF}"/>
              </a:ext>
            </a:extLst>
          </p:cNvPr>
          <p:cNvGrpSpPr>
            <a:grpSpLocks/>
          </p:cNvGrpSpPr>
          <p:nvPr/>
        </p:nvGrpSpPr>
        <p:grpSpPr bwMode="auto">
          <a:xfrm>
            <a:off x="4953000" y="4876800"/>
            <a:ext cx="1295400" cy="641350"/>
            <a:chOff x="3120" y="3072"/>
            <a:chExt cx="816" cy="404"/>
          </a:xfrm>
        </p:grpSpPr>
        <p:sp>
          <p:nvSpPr>
            <p:cNvPr id="55333" name="AutoShape 36">
              <a:extLst>
                <a:ext uri="{FF2B5EF4-FFF2-40B4-BE49-F238E27FC236}">
                  <a16:creationId xmlns:a16="http://schemas.microsoft.com/office/drawing/2014/main" id="{D8BC276B-C7F8-4BDB-B967-FB33614B3137}"/>
                </a:ext>
              </a:extLst>
            </p:cNvPr>
            <p:cNvSpPr>
              <a:spLocks noChangeArrowheads="1"/>
            </p:cNvSpPr>
            <p:nvPr/>
          </p:nvSpPr>
          <p:spPr bwMode="auto">
            <a:xfrm>
              <a:off x="3792" y="3216"/>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5334" name="Text Box 37">
              <a:extLst>
                <a:ext uri="{FF2B5EF4-FFF2-40B4-BE49-F238E27FC236}">
                  <a16:creationId xmlns:a16="http://schemas.microsoft.com/office/drawing/2014/main" id="{CD0C31D8-82E1-49C9-9EF7-7B1959560A87}"/>
                </a:ext>
              </a:extLst>
            </p:cNvPr>
            <p:cNvSpPr txBox="1">
              <a:spLocks noChangeArrowheads="1"/>
            </p:cNvSpPr>
            <p:nvPr/>
          </p:nvSpPr>
          <p:spPr bwMode="auto">
            <a:xfrm>
              <a:off x="3120" y="3072"/>
              <a:ext cx="62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hlink"/>
                  </a:solidFill>
                  <a:latin typeface="Book Antiqua" panose="02040602050305030304" pitchFamily="18" charset="0"/>
                </a:rPr>
                <a:t>Unseen</a:t>
              </a:r>
              <a:br>
                <a:rPr lang="en-US" altLang="en-US" sz="1800">
                  <a:solidFill>
                    <a:schemeClr val="hlink"/>
                  </a:solidFill>
                  <a:latin typeface="Book Antiqua" panose="02040602050305030304" pitchFamily="18" charset="0"/>
                </a:rPr>
              </a:br>
              <a:r>
                <a:rPr lang="en-US" altLang="en-US" sz="1800">
                  <a:solidFill>
                    <a:schemeClr val="hlink"/>
                  </a:solidFill>
                  <a:latin typeface="Book Antiqua" panose="02040602050305030304" pitchFamily="18" charset="0"/>
                </a:rPr>
                <a:t>updates</a:t>
              </a:r>
            </a:p>
          </p:txBody>
        </p:sp>
      </p:grpSp>
      <p:grpSp>
        <p:nvGrpSpPr>
          <p:cNvPr id="55313" name="Group 38">
            <a:extLst>
              <a:ext uri="{FF2B5EF4-FFF2-40B4-BE49-F238E27FC236}">
                <a16:creationId xmlns:a16="http://schemas.microsoft.com/office/drawing/2014/main" id="{64ABA578-D00E-4EAC-A6F7-0FFB64164656}"/>
              </a:ext>
            </a:extLst>
          </p:cNvPr>
          <p:cNvGrpSpPr>
            <a:grpSpLocks/>
          </p:cNvGrpSpPr>
          <p:nvPr/>
        </p:nvGrpSpPr>
        <p:grpSpPr bwMode="auto">
          <a:xfrm>
            <a:off x="7086600" y="4876800"/>
            <a:ext cx="1295400" cy="641350"/>
            <a:chOff x="4464" y="3072"/>
            <a:chExt cx="816" cy="404"/>
          </a:xfrm>
        </p:grpSpPr>
        <p:sp>
          <p:nvSpPr>
            <p:cNvPr id="55331" name="AutoShape 39">
              <a:extLst>
                <a:ext uri="{FF2B5EF4-FFF2-40B4-BE49-F238E27FC236}">
                  <a16:creationId xmlns:a16="http://schemas.microsoft.com/office/drawing/2014/main" id="{BC080778-DD07-42D7-A3E6-20EB81D335D5}"/>
                </a:ext>
              </a:extLst>
            </p:cNvPr>
            <p:cNvSpPr>
              <a:spLocks noChangeArrowheads="1"/>
            </p:cNvSpPr>
            <p:nvPr/>
          </p:nvSpPr>
          <p:spPr bwMode="auto">
            <a:xfrm>
              <a:off x="5136" y="3216"/>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5332" name="Text Box 40">
              <a:extLst>
                <a:ext uri="{FF2B5EF4-FFF2-40B4-BE49-F238E27FC236}">
                  <a16:creationId xmlns:a16="http://schemas.microsoft.com/office/drawing/2014/main" id="{9D21C6AA-F187-4111-B84F-DB6768D7CEC7}"/>
                </a:ext>
              </a:extLst>
            </p:cNvPr>
            <p:cNvSpPr txBox="1">
              <a:spLocks noChangeArrowheads="1"/>
            </p:cNvSpPr>
            <p:nvPr/>
          </p:nvSpPr>
          <p:spPr bwMode="auto">
            <a:xfrm>
              <a:off x="4464" y="3072"/>
              <a:ext cx="62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hlink"/>
                  </a:solidFill>
                  <a:latin typeface="Book Antiqua" panose="02040602050305030304" pitchFamily="18" charset="0"/>
                </a:rPr>
                <a:t>Unseen</a:t>
              </a:r>
              <a:br>
                <a:rPr lang="en-US" altLang="en-US" sz="1800">
                  <a:solidFill>
                    <a:schemeClr val="hlink"/>
                  </a:solidFill>
                  <a:latin typeface="Book Antiqua" panose="02040602050305030304" pitchFamily="18" charset="0"/>
                </a:rPr>
              </a:br>
              <a:r>
                <a:rPr lang="en-US" altLang="en-US" sz="1800">
                  <a:solidFill>
                    <a:schemeClr val="hlink"/>
                  </a:solidFill>
                  <a:latin typeface="Book Antiqua" panose="02040602050305030304" pitchFamily="18" charset="0"/>
                </a:rPr>
                <a:t>updates</a:t>
              </a:r>
            </a:p>
          </p:txBody>
        </p:sp>
      </p:grpSp>
      <p:sp>
        <p:nvSpPr>
          <p:cNvPr id="55314" name="AutoShape 41">
            <a:extLst>
              <a:ext uri="{FF2B5EF4-FFF2-40B4-BE49-F238E27FC236}">
                <a16:creationId xmlns:a16="http://schemas.microsoft.com/office/drawing/2014/main" id="{D4CCF8C3-141D-4743-83FF-A4DFF9997392}"/>
              </a:ext>
            </a:extLst>
          </p:cNvPr>
          <p:cNvSpPr>
            <a:spLocks noChangeArrowheads="1"/>
          </p:cNvSpPr>
          <p:nvPr/>
        </p:nvSpPr>
        <p:spPr bwMode="auto">
          <a:xfrm>
            <a:off x="3810000" y="5105400"/>
            <a:ext cx="228600" cy="228600"/>
          </a:xfrm>
          <a:prstGeom prst="cube">
            <a:avLst>
              <a:gd name="adj" fmla="val 25000"/>
            </a:avLst>
          </a:prstGeom>
          <a:solidFill>
            <a:schemeClr val="hlink"/>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5315" name="AutoShape 42">
            <a:extLst>
              <a:ext uri="{FF2B5EF4-FFF2-40B4-BE49-F238E27FC236}">
                <a16:creationId xmlns:a16="http://schemas.microsoft.com/office/drawing/2014/main" id="{67B95A67-CEB5-4B9D-8954-69AEA25B257E}"/>
              </a:ext>
            </a:extLst>
          </p:cNvPr>
          <p:cNvSpPr>
            <a:spLocks noChangeArrowheads="1"/>
          </p:cNvSpPr>
          <p:nvPr/>
        </p:nvSpPr>
        <p:spPr bwMode="auto">
          <a:xfrm>
            <a:off x="1447800" y="5105400"/>
            <a:ext cx="76200" cy="228600"/>
          </a:xfrm>
          <a:prstGeom prst="cube">
            <a:avLst>
              <a:gd name="adj" fmla="val 25000"/>
            </a:avLst>
          </a:prstGeom>
          <a:solidFill>
            <a:schemeClr val="hlink"/>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5316" name="AutoShape 43">
            <a:extLst>
              <a:ext uri="{FF2B5EF4-FFF2-40B4-BE49-F238E27FC236}">
                <a16:creationId xmlns:a16="http://schemas.microsoft.com/office/drawing/2014/main" id="{D431B399-94ED-4123-BFB3-B0F80785533C}"/>
              </a:ext>
            </a:extLst>
          </p:cNvPr>
          <p:cNvSpPr>
            <a:spLocks noChangeArrowheads="1"/>
          </p:cNvSpPr>
          <p:nvPr/>
        </p:nvSpPr>
        <p:spPr bwMode="auto">
          <a:xfrm>
            <a:off x="6019800" y="5105400"/>
            <a:ext cx="76200" cy="228600"/>
          </a:xfrm>
          <a:prstGeom prst="cube">
            <a:avLst>
              <a:gd name="adj" fmla="val 25000"/>
            </a:avLst>
          </a:prstGeom>
          <a:solidFill>
            <a:schemeClr val="hlink"/>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5317" name="AutoShape 44">
            <a:extLst>
              <a:ext uri="{FF2B5EF4-FFF2-40B4-BE49-F238E27FC236}">
                <a16:creationId xmlns:a16="http://schemas.microsoft.com/office/drawing/2014/main" id="{32DFA7E3-2A8C-4F0E-B462-EBD0C6357771}"/>
              </a:ext>
            </a:extLst>
          </p:cNvPr>
          <p:cNvSpPr>
            <a:spLocks noChangeArrowheads="1"/>
          </p:cNvSpPr>
          <p:nvPr/>
        </p:nvSpPr>
        <p:spPr bwMode="auto">
          <a:xfrm>
            <a:off x="8128000" y="5105400"/>
            <a:ext cx="127000" cy="228600"/>
          </a:xfrm>
          <a:prstGeom prst="cube">
            <a:avLst>
              <a:gd name="adj" fmla="val 25000"/>
            </a:avLst>
          </a:prstGeom>
          <a:solidFill>
            <a:schemeClr val="hlink"/>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5318" name="Text Box 45">
            <a:extLst>
              <a:ext uri="{FF2B5EF4-FFF2-40B4-BE49-F238E27FC236}">
                <a16:creationId xmlns:a16="http://schemas.microsoft.com/office/drawing/2014/main" id="{8B281BC5-9EA8-4A43-9ACB-80F88A87AC50}"/>
              </a:ext>
            </a:extLst>
          </p:cNvPr>
          <p:cNvSpPr txBox="1">
            <a:spLocks noChangeArrowheads="1"/>
          </p:cNvSpPr>
          <p:nvPr/>
        </p:nvSpPr>
        <p:spPr bwMode="auto">
          <a:xfrm>
            <a:off x="411163" y="2570163"/>
            <a:ext cx="170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2000">
                <a:solidFill>
                  <a:schemeClr val="tx2"/>
                </a:solidFill>
                <a:latin typeface="Book Antiqua" panose="02040602050305030304" pitchFamily="18" charset="0"/>
              </a:rPr>
              <a:t>Push updates</a:t>
            </a:r>
          </a:p>
        </p:txBody>
      </p:sp>
      <p:grpSp>
        <p:nvGrpSpPr>
          <p:cNvPr id="55319" name="Group 46">
            <a:extLst>
              <a:ext uri="{FF2B5EF4-FFF2-40B4-BE49-F238E27FC236}">
                <a16:creationId xmlns:a16="http://schemas.microsoft.com/office/drawing/2014/main" id="{D2CF0F65-8DC0-4039-9ACE-6AD1ADB2AF09}"/>
              </a:ext>
            </a:extLst>
          </p:cNvPr>
          <p:cNvGrpSpPr>
            <a:grpSpLocks/>
          </p:cNvGrpSpPr>
          <p:nvPr/>
        </p:nvGrpSpPr>
        <p:grpSpPr bwMode="auto">
          <a:xfrm>
            <a:off x="6172200" y="1371600"/>
            <a:ext cx="685800" cy="228600"/>
            <a:chOff x="3792" y="864"/>
            <a:chExt cx="432" cy="144"/>
          </a:xfrm>
        </p:grpSpPr>
        <p:sp>
          <p:nvSpPr>
            <p:cNvPr id="55327" name="AutoShape 47">
              <a:extLst>
                <a:ext uri="{FF2B5EF4-FFF2-40B4-BE49-F238E27FC236}">
                  <a16:creationId xmlns:a16="http://schemas.microsoft.com/office/drawing/2014/main" id="{71C8BA07-FD1A-4C76-9667-69BE135461C0}"/>
                </a:ext>
              </a:extLst>
            </p:cNvPr>
            <p:cNvSpPr>
              <a:spLocks noChangeArrowheads="1"/>
            </p:cNvSpPr>
            <p:nvPr/>
          </p:nvSpPr>
          <p:spPr bwMode="auto">
            <a:xfrm>
              <a:off x="3792" y="864"/>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5328" name="AutoShape 48">
              <a:extLst>
                <a:ext uri="{FF2B5EF4-FFF2-40B4-BE49-F238E27FC236}">
                  <a16:creationId xmlns:a16="http://schemas.microsoft.com/office/drawing/2014/main" id="{5B612E59-3655-438C-8930-C4B54AF4DACA}"/>
                </a:ext>
              </a:extLst>
            </p:cNvPr>
            <p:cNvSpPr>
              <a:spLocks noChangeArrowheads="1"/>
            </p:cNvSpPr>
            <p:nvPr/>
          </p:nvSpPr>
          <p:spPr bwMode="auto">
            <a:xfrm>
              <a:off x="3888" y="864"/>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5329" name="AutoShape 49">
              <a:extLst>
                <a:ext uri="{FF2B5EF4-FFF2-40B4-BE49-F238E27FC236}">
                  <a16:creationId xmlns:a16="http://schemas.microsoft.com/office/drawing/2014/main" id="{2CC4F6AC-BDFE-46AB-A8DC-F60FB5D35E55}"/>
                </a:ext>
              </a:extLst>
            </p:cNvPr>
            <p:cNvSpPr>
              <a:spLocks noChangeArrowheads="1"/>
            </p:cNvSpPr>
            <p:nvPr/>
          </p:nvSpPr>
          <p:spPr bwMode="auto">
            <a:xfrm>
              <a:off x="3984" y="864"/>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55330" name="AutoShape 50">
              <a:extLst>
                <a:ext uri="{FF2B5EF4-FFF2-40B4-BE49-F238E27FC236}">
                  <a16:creationId xmlns:a16="http://schemas.microsoft.com/office/drawing/2014/main" id="{05A698E3-B3CF-4249-BBEF-F89E03077F4F}"/>
                </a:ext>
              </a:extLst>
            </p:cNvPr>
            <p:cNvSpPr>
              <a:spLocks noChangeArrowheads="1"/>
            </p:cNvSpPr>
            <p:nvPr/>
          </p:nvSpPr>
          <p:spPr bwMode="auto">
            <a:xfrm>
              <a:off x="4080" y="864"/>
              <a:ext cx="144" cy="144"/>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grpSp>
      <p:sp>
        <p:nvSpPr>
          <p:cNvPr id="55320" name="Line 51">
            <a:extLst>
              <a:ext uri="{FF2B5EF4-FFF2-40B4-BE49-F238E27FC236}">
                <a16:creationId xmlns:a16="http://schemas.microsoft.com/office/drawing/2014/main" id="{2EDCF917-9866-45DF-BFB3-7B1E1FBFBFAA}"/>
              </a:ext>
            </a:extLst>
          </p:cNvPr>
          <p:cNvSpPr>
            <a:spLocks noChangeShapeType="1"/>
          </p:cNvSpPr>
          <p:nvPr/>
        </p:nvSpPr>
        <p:spPr bwMode="auto">
          <a:xfrm>
            <a:off x="6172200" y="1676400"/>
            <a:ext cx="685800" cy="0"/>
          </a:xfrm>
          <a:prstGeom prst="line">
            <a:avLst/>
          </a:prstGeom>
          <a:noFill/>
          <a:ln w="28575">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55321" name="Text Box 52">
            <a:extLst>
              <a:ext uri="{FF2B5EF4-FFF2-40B4-BE49-F238E27FC236}">
                <a16:creationId xmlns:a16="http://schemas.microsoft.com/office/drawing/2014/main" id="{4BD1C1D9-3548-415C-8421-6D22F6642BA7}"/>
              </a:ext>
            </a:extLst>
          </p:cNvPr>
          <p:cNvSpPr txBox="1">
            <a:spLocks noChangeArrowheads="1"/>
          </p:cNvSpPr>
          <p:nvPr/>
        </p:nvSpPr>
        <p:spPr bwMode="auto">
          <a:xfrm>
            <a:off x="6172200" y="1676400"/>
            <a:ext cx="720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hlink"/>
                </a:solidFill>
                <a:latin typeface="Book Antiqua" panose="02040602050305030304" pitchFamily="18" charset="0"/>
              </a:rPr>
              <a:t>Max</a:t>
            </a:r>
            <a:br>
              <a:rPr lang="en-US" altLang="en-US" sz="1800">
                <a:solidFill>
                  <a:schemeClr val="hlink"/>
                </a:solidFill>
                <a:latin typeface="Book Antiqua" panose="02040602050305030304" pitchFamily="18" charset="0"/>
              </a:rPr>
            </a:br>
            <a:r>
              <a:rPr lang="en-US" altLang="en-US" sz="1800">
                <a:solidFill>
                  <a:schemeClr val="hlink"/>
                </a:solidFill>
                <a:latin typeface="Book Antiqua" panose="02040602050305030304" pitchFamily="18" charset="0"/>
              </a:rPr>
              <a:t>Error</a:t>
            </a:r>
          </a:p>
        </p:txBody>
      </p:sp>
      <p:sp>
        <p:nvSpPr>
          <p:cNvPr id="55322" name="AutoShape 53">
            <a:extLst>
              <a:ext uri="{FF2B5EF4-FFF2-40B4-BE49-F238E27FC236}">
                <a16:creationId xmlns:a16="http://schemas.microsoft.com/office/drawing/2014/main" id="{A201306D-907B-4EB6-AD0D-2B46B8FC1E38}"/>
              </a:ext>
            </a:extLst>
          </p:cNvPr>
          <p:cNvSpPr>
            <a:spLocks noChangeArrowheads="1"/>
          </p:cNvSpPr>
          <p:nvPr/>
        </p:nvSpPr>
        <p:spPr bwMode="auto">
          <a:xfrm>
            <a:off x="4724400" y="1371600"/>
            <a:ext cx="1524000" cy="228600"/>
          </a:xfrm>
          <a:prstGeom prst="cube">
            <a:avLst>
              <a:gd name="adj" fmla="val 25000"/>
            </a:avLst>
          </a:prstGeom>
          <a:solidFill>
            <a:schemeClr val="accent2"/>
          </a:solidFill>
          <a:ln w="12700">
            <a:solidFill>
              <a:schemeClr val="tx1"/>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grpSp>
        <p:nvGrpSpPr>
          <p:cNvPr id="55323" name="Group 54">
            <a:extLst>
              <a:ext uri="{FF2B5EF4-FFF2-40B4-BE49-F238E27FC236}">
                <a16:creationId xmlns:a16="http://schemas.microsoft.com/office/drawing/2014/main" id="{B64EB57A-7298-4578-9DF9-16EF4C695A1B}"/>
              </a:ext>
            </a:extLst>
          </p:cNvPr>
          <p:cNvGrpSpPr>
            <a:grpSpLocks/>
          </p:cNvGrpSpPr>
          <p:nvPr/>
        </p:nvGrpSpPr>
        <p:grpSpPr bwMode="auto">
          <a:xfrm>
            <a:off x="4724400" y="1676400"/>
            <a:ext cx="1447800" cy="641350"/>
            <a:chOff x="2976" y="1056"/>
            <a:chExt cx="912" cy="404"/>
          </a:xfrm>
        </p:grpSpPr>
        <p:sp>
          <p:nvSpPr>
            <p:cNvPr id="55325" name="Line 55">
              <a:extLst>
                <a:ext uri="{FF2B5EF4-FFF2-40B4-BE49-F238E27FC236}">
                  <a16:creationId xmlns:a16="http://schemas.microsoft.com/office/drawing/2014/main" id="{4BF1487E-108A-48C5-9776-3DE3A3CCF146}"/>
                </a:ext>
              </a:extLst>
            </p:cNvPr>
            <p:cNvSpPr>
              <a:spLocks noChangeShapeType="1"/>
            </p:cNvSpPr>
            <p:nvPr/>
          </p:nvSpPr>
          <p:spPr bwMode="auto">
            <a:xfrm>
              <a:off x="2976" y="1056"/>
              <a:ext cx="912" cy="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55326" name="Text Box 56">
              <a:extLst>
                <a:ext uri="{FF2B5EF4-FFF2-40B4-BE49-F238E27FC236}">
                  <a16:creationId xmlns:a16="http://schemas.microsoft.com/office/drawing/2014/main" id="{A863E983-E457-4345-8B87-A51E6CEE6E83}"/>
                </a:ext>
              </a:extLst>
            </p:cNvPr>
            <p:cNvSpPr txBox="1">
              <a:spLocks noChangeArrowheads="1"/>
            </p:cNvSpPr>
            <p:nvPr/>
          </p:nvSpPr>
          <p:spPr bwMode="auto">
            <a:xfrm>
              <a:off x="3264" y="1056"/>
              <a:ext cx="46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a:solidFill>
                    <a:schemeClr val="accent2"/>
                  </a:solidFill>
                  <a:latin typeface="Book Antiqua" panose="02040602050305030304" pitchFamily="18" charset="0"/>
                </a:rPr>
                <a:t>Local</a:t>
              </a:r>
              <a:br>
                <a:rPr lang="en-US" altLang="en-US" sz="1800">
                  <a:solidFill>
                    <a:schemeClr val="accent2"/>
                  </a:solidFill>
                  <a:latin typeface="Book Antiqua" panose="02040602050305030304" pitchFamily="18" charset="0"/>
                </a:rPr>
              </a:br>
              <a:r>
                <a:rPr lang="en-US" altLang="en-US" sz="1800">
                  <a:solidFill>
                    <a:schemeClr val="accent2"/>
                  </a:solidFill>
                  <a:latin typeface="Book Antiqua" panose="02040602050305030304" pitchFamily="18" charset="0"/>
                </a:rPr>
                <a:t>View</a:t>
              </a:r>
            </a:p>
          </p:txBody>
        </p:sp>
      </p:grpSp>
      <p:sp>
        <p:nvSpPr>
          <p:cNvPr id="55324" name="AutoShape 57">
            <a:extLst>
              <a:ext uri="{FF2B5EF4-FFF2-40B4-BE49-F238E27FC236}">
                <a16:creationId xmlns:a16="http://schemas.microsoft.com/office/drawing/2014/main" id="{D5F70D65-7F60-4C59-8540-2756E946C605}"/>
              </a:ext>
            </a:extLst>
          </p:cNvPr>
          <p:cNvSpPr>
            <a:spLocks noChangeArrowheads="1"/>
          </p:cNvSpPr>
          <p:nvPr/>
        </p:nvSpPr>
        <p:spPr bwMode="auto">
          <a:xfrm>
            <a:off x="3810000" y="5105400"/>
            <a:ext cx="228600" cy="228600"/>
          </a:xfrm>
          <a:prstGeom prst="cube">
            <a:avLst>
              <a:gd name="adj" fmla="val 25000"/>
            </a:avLst>
          </a:prstGeom>
          <a:solidFill>
            <a:srgbClr val="FFFFFF"/>
          </a:solidFill>
          <a:ln w="12700">
            <a:solidFill>
              <a:schemeClr val="hlink"/>
            </a:solidFill>
            <a:miter lim="800000"/>
            <a:headEnd type="none" w="sm" len="sm"/>
            <a:tailEnd type="none" w="sm" len="sm"/>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a:extLst>
              <a:ext uri="{FF2B5EF4-FFF2-40B4-BE49-F238E27FC236}">
                <a16:creationId xmlns:a16="http://schemas.microsoft.com/office/drawing/2014/main" id="{1AA6B675-C573-4674-BFEA-FA80205935C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FCD90F12-5D7F-46DA-8083-4982BF8172FE}" type="slidenum">
              <a:rPr lang="zh-CN" altLang="en-US" sz="1400">
                <a:latin typeface="Times New Roman" panose="02020603050405020304" pitchFamily="18" charset="0"/>
              </a:rPr>
              <a:pPr>
                <a:buClrTx/>
                <a:buFontTx/>
                <a:buNone/>
              </a:pPr>
              <a:t>51</a:t>
            </a:fld>
            <a:endParaRPr lang="en-US" altLang="zh-CN" sz="1400">
              <a:latin typeface="Times New Roman" panose="02020603050405020304" pitchFamily="18" charset="0"/>
            </a:endParaRPr>
          </a:p>
        </p:txBody>
      </p:sp>
      <p:sp>
        <p:nvSpPr>
          <p:cNvPr id="56323" name="Footer Placeholder 4">
            <a:extLst>
              <a:ext uri="{FF2B5EF4-FFF2-40B4-BE49-F238E27FC236}">
                <a16:creationId xmlns:a16="http://schemas.microsoft.com/office/drawing/2014/main" id="{6F3D10FC-BD08-4F3D-84BC-37DFB52EDDE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077250" name="Rectangle 2">
            <a:extLst>
              <a:ext uri="{FF2B5EF4-FFF2-40B4-BE49-F238E27FC236}">
                <a16:creationId xmlns:a16="http://schemas.microsoft.com/office/drawing/2014/main" id="{9B3CAA37-17D7-4018-A35F-C165B3CF0323}"/>
              </a:ext>
            </a:extLst>
          </p:cNvPr>
          <p:cNvSpPr>
            <a:spLocks noGrp="1" noChangeArrowheads="1"/>
          </p:cNvSpPr>
          <p:nvPr>
            <p:ph type="title"/>
          </p:nvPr>
        </p:nvSpPr>
        <p:spPr/>
        <p:txBody>
          <a:bodyPr/>
          <a:lstStyle/>
          <a:p>
            <a:pPr>
              <a:defRPr/>
            </a:pPr>
            <a:r>
              <a:rPr lang="en-US"/>
              <a:t>Replica Placement</a:t>
            </a:r>
          </a:p>
        </p:txBody>
      </p:sp>
      <p:sp>
        <p:nvSpPr>
          <p:cNvPr id="56325" name="Rectangle 3">
            <a:extLst>
              <a:ext uri="{FF2B5EF4-FFF2-40B4-BE49-F238E27FC236}">
                <a16:creationId xmlns:a16="http://schemas.microsoft.com/office/drawing/2014/main" id="{504CB24B-0B72-4D5E-BDBB-271C76179534}"/>
              </a:ext>
            </a:extLst>
          </p:cNvPr>
          <p:cNvSpPr>
            <a:spLocks noGrp="1" noChangeArrowheads="1"/>
          </p:cNvSpPr>
          <p:nvPr>
            <p:ph type="body" idx="1"/>
          </p:nvPr>
        </p:nvSpPr>
        <p:spPr/>
        <p:txBody>
          <a:bodyPr/>
          <a:lstStyle/>
          <a:p>
            <a:r>
              <a:rPr lang="en-US" altLang="en-US"/>
              <a:t>How many replicas do we use? </a:t>
            </a:r>
          </a:p>
          <a:p>
            <a:pPr lvl="1"/>
            <a:r>
              <a:rPr lang="en-US" altLang="en-US"/>
              <a:t>Each replica comes with a cost</a:t>
            </a:r>
          </a:p>
          <a:p>
            <a:pPr lvl="1"/>
            <a:r>
              <a:rPr lang="en-US" altLang="en-US"/>
              <a:t>Does the benefit justify the cots?</a:t>
            </a:r>
          </a:p>
          <a:p>
            <a:endParaRPr lang="en-US" altLang="en-US"/>
          </a:p>
          <a:p>
            <a:r>
              <a:rPr lang="en-US" altLang="en-US"/>
              <a:t>Where should each replica be?</a:t>
            </a:r>
          </a:p>
          <a:p>
            <a:pPr lvl="1"/>
            <a:r>
              <a:rPr lang="en-US" altLang="en-US"/>
              <a:t>Always want to be close to clients</a:t>
            </a:r>
          </a:p>
          <a:p>
            <a:pPr lvl="1"/>
            <a:r>
              <a:rPr lang="en-US" altLang="en-US"/>
              <a:t>But clients are distributed </a:t>
            </a:r>
            <a:r>
              <a:rPr lang="en-US" altLang="en-US">
                <a:sym typeface="Symbol" panose="05050102010706020507" pitchFamily="18" charset="2"/>
              </a:rPr>
              <a:t> Being close to one necessarily means being far away from the other</a:t>
            </a:r>
          </a:p>
          <a:p>
            <a:pPr lvl="1"/>
            <a:endParaRPr lang="en-US" altLang="en-US">
              <a:sym typeface="Symbol" panose="05050102010706020507" pitchFamily="18" charset="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a:extLst>
              <a:ext uri="{FF2B5EF4-FFF2-40B4-BE49-F238E27FC236}">
                <a16:creationId xmlns:a16="http://schemas.microsoft.com/office/drawing/2014/main" id="{60056CEB-7591-4536-97EE-ED54E87F72E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41E5A9E8-C440-42FA-BECB-DB49154AC065}" type="slidenum">
              <a:rPr lang="zh-CN" altLang="en-US" sz="1400">
                <a:latin typeface="Times New Roman" panose="02020603050405020304" pitchFamily="18" charset="0"/>
              </a:rPr>
              <a:pPr>
                <a:buClrTx/>
                <a:buFontTx/>
                <a:buNone/>
              </a:pPr>
              <a:t>52</a:t>
            </a:fld>
            <a:endParaRPr lang="en-US" altLang="zh-CN" sz="1400">
              <a:latin typeface="Times New Roman" panose="02020603050405020304" pitchFamily="18" charset="0"/>
            </a:endParaRPr>
          </a:p>
        </p:txBody>
      </p:sp>
      <p:sp>
        <p:nvSpPr>
          <p:cNvPr id="57347" name="Footer Placeholder 4">
            <a:extLst>
              <a:ext uri="{FF2B5EF4-FFF2-40B4-BE49-F238E27FC236}">
                <a16:creationId xmlns:a16="http://schemas.microsoft.com/office/drawing/2014/main" id="{25E7AFFD-9481-4387-A96C-1CF824A6350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49954" name="Rectangle 2">
            <a:extLst>
              <a:ext uri="{FF2B5EF4-FFF2-40B4-BE49-F238E27FC236}">
                <a16:creationId xmlns:a16="http://schemas.microsoft.com/office/drawing/2014/main" id="{F811FECC-25A1-433A-A610-5CBE05DD9297}"/>
              </a:ext>
            </a:extLst>
          </p:cNvPr>
          <p:cNvSpPr>
            <a:spLocks noGrp="1" noChangeArrowheads="1"/>
          </p:cNvSpPr>
          <p:nvPr>
            <p:ph type="title"/>
          </p:nvPr>
        </p:nvSpPr>
        <p:spPr/>
        <p:txBody>
          <a:bodyPr/>
          <a:lstStyle/>
          <a:p>
            <a:pPr>
              <a:defRPr/>
            </a:pPr>
            <a:r>
              <a:rPr lang="en-US"/>
              <a:t>Replica Placement</a:t>
            </a:r>
          </a:p>
        </p:txBody>
      </p:sp>
      <p:sp>
        <p:nvSpPr>
          <p:cNvPr id="57349" name="Rectangle 3">
            <a:extLst>
              <a:ext uri="{FF2B5EF4-FFF2-40B4-BE49-F238E27FC236}">
                <a16:creationId xmlns:a16="http://schemas.microsoft.com/office/drawing/2014/main" id="{0A3013F6-B595-4812-9D0A-83B238984A7B}"/>
              </a:ext>
            </a:extLst>
          </p:cNvPr>
          <p:cNvSpPr>
            <a:spLocks noGrp="1" noChangeArrowheads="1"/>
          </p:cNvSpPr>
          <p:nvPr>
            <p:ph type="body" idx="1"/>
          </p:nvPr>
        </p:nvSpPr>
        <p:spPr/>
        <p:txBody>
          <a:bodyPr/>
          <a:lstStyle/>
          <a:p>
            <a:r>
              <a:rPr lang="en-US" altLang="en-US"/>
              <a:t>Huge number of replica placement algorithms for readonly data</a:t>
            </a:r>
          </a:p>
          <a:p>
            <a:pPr lvl="1"/>
            <a:r>
              <a:rPr lang="en-US" altLang="en-US"/>
              <a:t>Web proxy caching being an example target application</a:t>
            </a:r>
          </a:p>
          <a:p>
            <a:pPr lvl="1"/>
            <a:r>
              <a:rPr lang="en-US" altLang="en-US"/>
              <a:t>Replica placement is often NP-hard</a:t>
            </a:r>
          </a:p>
          <a:p>
            <a:pPr lvl="1"/>
            <a:r>
              <a:rPr lang="en-US" altLang="en-US"/>
              <a:t>Most solutions are ad hoc and require global knowledge</a:t>
            </a:r>
          </a:p>
          <a:p>
            <a:pPr lvl="1"/>
            <a:r>
              <a:rPr lang="en-US" altLang="en-US"/>
              <a:t>In practice, only simple heuristics are used</a:t>
            </a:r>
          </a:p>
          <a:p>
            <a:pPr lvl="1"/>
            <a:endParaRPr lang="en-US" altLang="en-US"/>
          </a:p>
          <a:p>
            <a:r>
              <a:rPr lang="en-US" altLang="en-US"/>
              <a:t>Replica placement for read/write data is much harder than for readonly data</a:t>
            </a:r>
          </a:p>
          <a:p>
            <a:pPr lvl="1"/>
            <a:r>
              <a:rPr lang="en-US" altLang="en-US"/>
              <a:t>Only small number of algorithms for such data</a:t>
            </a:r>
          </a:p>
          <a:p>
            <a:pPr lvl="1"/>
            <a:r>
              <a:rPr lang="en-US" altLang="en-US"/>
              <a:t>Still NP-hard and solutions are ad hoc</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a:extLst>
              <a:ext uri="{FF2B5EF4-FFF2-40B4-BE49-F238E27FC236}">
                <a16:creationId xmlns:a16="http://schemas.microsoft.com/office/drawing/2014/main" id="{1EF30FFC-DF1E-4819-969C-9E0FF52CBA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3950F9DD-9BA5-415C-9E78-1F8AD2490B94}" type="slidenum">
              <a:rPr lang="zh-CN" altLang="en-US" sz="1400">
                <a:latin typeface="Times New Roman" panose="02020603050405020304" pitchFamily="18" charset="0"/>
              </a:rPr>
              <a:pPr>
                <a:buClrTx/>
                <a:buFontTx/>
                <a:buNone/>
              </a:pPr>
              <a:t>53</a:t>
            </a:fld>
            <a:endParaRPr lang="en-US" altLang="zh-CN" sz="1400">
              <a:latin typeface="Times New Roman" panose="02020603050405020304" pitchFamily="18" charset="0"/>
            </a:endParaRPr>
          </a:p>
        </p:txBody>
      </p:sp>
      <p:sp>
        <p:nvSpPr>
          <p:cNvPr id="58371" name="Footer Placeholder 4">
            <a:extLst>
              <a:ext uri="{FF2B5EF4-FFF2-40B4-BE49-F238E27FC236}">
                <a16:creationId xmlns:a16="http://schemas.microsoft.com/office/drawing/2014/main" id="{AB9EB138-FBD5-49A9-892D-AEC54C30B2B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153026" name="Rectangle 2">
            <a:extLst>
              <a:ext uri="{FF2B5EF4-FFF2-40B4-BE49-F238E27FC236}">
                <a16:creationId xmlns:a16="http://schemas.microsoft.com/office/drawing/2014/main" id="{88543DA5-0ED6-4AB1-8A9A-1EC7C74D1A60}"/>
              </a:ext>
            </a:extLst>
          </p:cNvPr>
          <p:cNvSpPr>
            <a:spLocks noGrp="1" noChangeArrowheads="1"/>
          </p:cNvSpPr>
          <p:nvPr>
            <p:ph type="title"/>
          </p:nvPr>
        </p:nvSpPr>
        <p:spPr>
          <a:xfrm>
            <a:off x="706438" y="304800"/>
            <a:ext cx="7772400" cy="838200"/>
          </a:xfrm>
        </p:spPr>
        <p:txBody>
          <a:bodyPr/>
          <a:lstStyle/>
          <a:p>
            <a:pPr>
              <a:defRPr/>
            </a:pPr>
            <a:r>
              <a:rPr lang="en-US" dirty="0"/>
              <a:t>Summary</a:t>
            </a:r>
          </a:p>
        </p:txBody>
      </p:sp>
      <p:sp>
        <p:nvSpPr>
          <p:cNvPr id="58373" name="Rectangle 3">
            <a:extLst>
              <a:ext uri="{FF2B5EF4-FFF2-40B4-BE49-F238E27FC236}">
                <a16:creationId xmlns:a16="http://schemas.microsoft.com/office/drawing/2014/main" id="{57D8A5BD-FC87-44D7-9DE1-A019E73B04E9}"/>
              </a:ext>
            </a:extLst>
          </p:cNvPr>
          <p:cNvSpPr>
            <a:spLocks noGrp="1" noChangeArrowheads="1"/>
          </p:cNvSpPr>
          <p:nvPr>
            <p:ph type="body" idx="1"/>
          </p:nvPr>
        </p:nvSpPr>
        <p:spPr>
          <a:xfrm>
            <a:off x="685800" y="1192213"/>
            <a:ext cx="7772400" cy="4675187"/>
          </a:xfrm>
        </p:spPr>
        <p:txBody>
          <a:bodyPr/>
          <a:lstStyle/>
          <a:p>
            <a:r>
              <a:rPr lang="en-US" altLang="en-US"/>
              <a:t>Consistency model – specifies what is consistent and what is not</a:t>
            </a:r>
          </a:p>
          <a:p>
            <a:endParaRPr lang="en-US" altLang="en-US"/>
          </a:p>
          <a:p>
            <a:r>
              <a:rPr lang="en-US" altLang="en-US"/>
              <a:t>Consistency protocols – implements a certain consistency model</a:t>
            </a:r>
          </a:p>
          <a:p>
            <a:pPr lvl="1"/>
            <a:r>
              <a:rPr lang="en-US" altLang="en-US"/>
              <a:t>May use different protocols to implement the same model</a:t>
            </a:r>
          </a:p>
          <a:p>
            <a:pPr lvl="1"/>
            <a:endParaRPr lang="en-US" altLang="en-US"/>
          </a:p>
          <a:p>
            <a:r>
              <a:rPr lang="en-US" altLang="en-US"/>
              <a:t>Replica placement</a:t>
            </a:r>
          </a:p>
          <a:p>
            <a:endParaRPr lang="en-US"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6FEA8350-AE31-49D9-96A9-5BD3C40A5AD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4E9C8602-F4D7-4920-A764-F3B2C82AC93F}" type="slidenum">
              <a:rPr lang="zh-CN" altLang="en-US" sz="1400">
                <a:latin typeface="Times New Roman" panose="02020603050405020304" pitchFamily="18" charset="0"/>
              </a:rPr>
              <a:pPr>
                <a:buClrTx/>
                <a:buFontTx/>
                <a:buNone/>
              </a:pPr>
              <a:t>6</a:t>
            </a:fld>
            <a:endParaRPr lang="en-US" altLang="zh-CN" sz="1400">
              <a:latin typeface="Times New Roman" panose="02020603050405020304" pitchFamily="18" charset="0"/>
            </a:endParaRPr>
          </a:p>
        </p:txBody>
      </p:sp>
      <p:sp>
        <p:nvSpPr>
          <p:cNvPr id="7171" name="Footer Placeholder 4">
            <a:extLst>
              <a:ext uri="{FF2B5EF4-FFF2-40B4-BE49-F238E27FC236}">
                <a16:creationId xmlns:a16="http://schemas.microsoft.com/office/drawing/2014/main" id="{41271110-722B-4732-A7D0-DF28B04F1A3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058818" name="Rectangle 2">
            <a:extLst>
              <a:ext uri="{FF2B5EF4-FFF2-40B4-BE49-F238E27FC236}">
                <a16:creationId xmlns:a16="http://schemas.microsoft.com/office/drawing/2014/main" id="{EC82B7BF-D7BB-4D60-862D-8EA78E452007}"/>
              </a:ext>
            </a:extLst>
          </p:cNvPr>
          <p:cNvSpPr>
            <a:spLocks noGrp="1" noChangeArrowheads="1"/>
          </p:cNvSpPr>
          <p:nvPr>
            <p:ph type="title"/>
          </p:nvPr>
        </p:nvSpPr>
        <p:spPr>
          <a:xfrm>
            <a:off x="706438" y="228600"/>
            <a:ext cx="7772400" cy="838200"/>
          </a:xfrm>
        </p:spPr>
        <p:txBody>
          <a:bodyPr/>
          <a:lstStyle/>
          <a:p>
            <a:pPr>
              <a:defRPr/>
            </a:pPr>
            <a:r>
              <a:rPr lang="en-US"/>
              <a:t>Model for Replicated Data</a:t>
            </a:r>
          </a:p>
        </p:txBody>
      </p:sp>
      <p:sp>
        <p:nvSpPr>
          <p:cNvPr id="7173" name="Rectangle 3">
            <a:extLst>
              <a:ext uri="{FF2B5EF4-FFF2-40B4-BE49-F238E27FC236}">
                <a16:creationId xmlns:a16="http://schemas.microsoft.com/office/drawing/2014/main" id="{86AC79BD-E3FE-4F6C-A142-5A4ED3D3FC2B}"/>
              </a:ext>
            </a:extLst>
          </p:cNvPr>
          <p:cNvSpPr>
            <a:spLocks noGrp="1" noChangeArrowheads="1"/>
          </p:cNvSpPr>
          <p:nvPr>
            <p:ph type="body" idx="1"/>
          </p:nvPr>
        </p:nvSpPr>
        <p:spPr>
          <a:xfrm>
            <a:off x="685800" y="984250"/>
            <a:ext cx="7772400" cy="1377950"/>
          </a:xfrm>
        </p:spPr>
        <p:txBody>
          <a:bodyPr/>
          <a:lstStyle/>
          <a:p>
            <a:r>
              <a:rPr lang="en-US" altLang="en-US"/>
              <a:t>Read operation: A single or multiple reads </a:t>
            </a:r>
          </a:p>
          <a:p>
            <a:pPr lvl="1"/>
            <a:r>
              <a:rPr lang="en-US" altLang="en-US"/>
              <a:t>Similar as a readonly transaction</a:t>
            </a:r>
          </a:p>
          <a:p>
            <a:r>
              <a:rPr lang="en-US" altLang="en-US"/>
              <a:t>Write operating: A single or multiple reads/writes</a:t>
            </a:r>
          </a:p>
          <a:p>
            <a:pPr lvl="1"/>
            <a:r>
              <a:rPr lang="en-US" altLang="en-US"/>
              <a:t>Contains at least write</a:t>
            </a:r>
          </a:p>
          <a:p>
            <a:pPr lvl="1"/>
            <a:r>
              <a:rPr lang="en-US" altLang="en-US"/>
              <a:t>May contain read</a:t>
            </a:r>
          </a:p>
          <a:p>
            <a:pPr lvl="1"/>
            <a:r>
              <a:rPr lang="en-US" altLang="en-US"/>
              <a:t>Similar as an update transaction</a:t>
            </a:r>
          </a:p>
        </p:txBody>
      </p:sp>
      <p:pic>
        <p:nvPicPr>
          <p:cNvPr id="7174" name="Picture 4">
            <a:extLst>
              <a:ext uri="{FF2B5EF4-FFF2-40B4-BE49-F238E27FC236}">
                <a16:creationId xmlns:a16="http://schemas.microsoft.com/office/drawing/2014/main" id="{6AF557FB-E500-4C95-89BB-B7006F863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200400"/>
            <a:ext cx="71056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id="{AEAE73F6-EDA3-408E-A1DF-A842266E054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B6B0AC02-2C87-4CEB-8863-314B7B38BF6D}" type="slidenum">
              <a:rPr lang="zh-CN" altLang="en-US" sz="1400">
                <a:latin typeface="Times New Roman" panose="02020603050405020304" pitchFamily="18" charset="0"/>
              </a:rPr>
              <a:pPr>
                <a:buClrTx/>
                <a:buFontTx/>
                <a:buNone/>
              </a:pPr>
              <a:t>7</a:t>
            </a:fld>
            <a:endParaRPr lang="en-US" altLang="zh-CN" sz="1400">
              <a:latin typeface="Times New Roman" panose="02020603050405020304" pitchFamily="18" charset="0"/>
            </a:endParaRPr>
          </a:p>
        </p:txBody>
      </p:sp>
      <p:sp>
        <p:nvSpPr>
          <p:cNvPr id="8195" name="Footer Placeholder 4">
            <a:extLst>
              <a:ext uri="{FF2B5EF4-FFF2-40B4-BE49-F238E27FC236}">
                <a16:creationId xmlns:a16="http://schemas.microsoft.com/office/drawing/2014/main" id="{A9F3372D-591E-49CB-BD3D-7D96FC1EC83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059842" name="Rectangle 2">
            <a:extLst>
              <a:ext uri="{FF2B5EF4-FFF2-40B4-BE49-F238E27FC236}">
                <a16:creationId xmlns:a16="http://schemas.microsoft.com/office/drawing/2014/main" id="{40B0AB25-086A-4218-BFE1-EE21CBC3AF0A}"/>
              </a:ext>
            </a:extLst>
          </p:cNvPr>
          <p:cNvSpPr>
            <a:spLocks noGrp="1" noChangeArrowheads="1"/>
          </p:cNvSpPr>
          <p:nvPr>
            <p:ph type="title"/>
          </p:nvPr>
        </p:nvSpPr>
        <p:spPr>
          <a:xfrm>
            <a:off x="706438" y="228600"/>
            <a:ext cx="7772400" cy="838200"/>
          </a:xfrm>
        </p:spPr>
        <p:txBody>
          <a:bodyPr/>
          <a:lstStyle/>
          <a:p>
            <a:pPr>
              <a:defRPr/>
            </a:pPr>
            <a:r>
              <a:rPr lang="en-US"/>
              <a:t>What Is Consistency?</a:t>
            </a:r>
          </a:p>
        </p:txBody>
      </p:sp>
      <p:sp>
        <p:nvSpPr>
          <p:cNvPr id="8197" name="Rectangle 3">
            <a:extLst>
              <a:ext uri="{FF2B5EF4-FFF2-40B4-BE49-F238E27FC236}">
                <a16:creationId xmlns:a16="http://schemas.microsoft.com/office/drawing/2014/main" id="{648944AA-570C-427B-923D-E1D64B5CE594}"/>
              </a:ext>
            </a:extLst>
          </p:cNvPr>
          <p:cNvSpPr>
            <a:spLocks noGrp="1" noChangeArrowheads="1"/>
          </p:cNvSpPr>
          <p:nvPr>
            <p:ph type="body" idx="1"/>
          </p:nvPr>
        </p:nvSpPr>
        <p:spPr>
          <a:xfrm>
            <a:off x="685800" y="1066800"/>
            <a:ext cx="7772400" cy="4675188"/>
          </a:xfrm>
        </p:spPr>
        <p:txBody>
          <a:bodyPr/>
          <a:lstStyle/>
          <a:p>
            <a:r>
              <a:rPr lang="en-US" altLang="en-US" sz="2000"/>
              <a:t>Consistency – a term with thousand definitions</a:t>
            </a:r>
          </a:p>
          <a:p>
            <a:r>
              <a:rPr lang="en-US" altLang="en-US" sz="2000"/>
              <a:t>Definition in this course:</a:t>
            </a:r>
          </a:p>
          <a:p>
            <a:pPr lvl="1"/>
            <a:r>
              <a:rPr lang="en-US" altLang="en-US" sz="1800">
                <a:solidFill>
                  <a:schemeClr val="hlink"/>
                </a:solidFill>
              </a:rPr>
              <a:t>Consistency model specifies what behavior is allowed when shared data are accesses by multiple node</a:t>
            </a:r>
          </a:p>
          <a:p>
            <a:pPr lvl="1"/>
            <a:r>
              <a:rPr lang="en-US" altLang="en-US" sz="1800"/>
              <a:t>When we say something is “consistent”, we mean it satisfies the specification (according to some given spec)</a:t>
            </a:r>
          </a:p>
          <a:p>
            <a:r>
              <a:rPr lang="en-US" altLang="en-US" sz="2000">
                <a:solidFill>
                  <a:schemeClr val="hlink"/>
                </a:solidFill>
              </a:rPr>
              <a:t>Specification</a:t>
            </a:r>
            <a:r>
              <a:rPr lang="en-US" altLang="en-US" sz="2000"/>
              <a:t>:</a:t>
            </a:r>
          </a:p>
          <a:p>
            <a:pPr lvl="1"/>
            <a:r>
              <a:rPr lang="en-US" altLang="en-US" sz="1800"/>
              <a:t>No right or wrong – anything can be a specification</a:t>
            </a:r>
          </a:p>
          <a:p>
            <a:r>
              <a:rPr lang="en-US" altLang="en-US" sz="2000"/>
              <a:t>But to be useful, must:</a:t>
            </a:r>
          </a:p>
          <a:p>
            <a:pPr lvl="1"/>
            <a:r>
              <a:rPr lang="en-US" altLang="en-US" sz="1800">
                <a:solidFill>
                  <a:schemeClr val="hlink"/>
                </a:solidFill>
              </a:rPr>
              <a:t>Be sufficiently strong</a:t>
            </a:r>
            <a:r>
              <a:rPr lang="en-US" altLang="en-US" sz="1800"/>
              <a:t> – otherwise the shared object cannot be used in a program</a:t>
            </a:r>
          </a:p>
          <a:p>
            <a:pPr lvl="1"/>
            <a:r>
              <a:rPr lang="en-US" altLang="en-US" sz="1800">
                <a:solidFill>
                  <a:schemeClr val="hlink"/>
                </a:solidFill>
              </a:rPr>
              <a:t>Can be implemented (efficiently)</a:t>
            </a:r>
            <a:r>
              <a:rPr lang="en-US" altLang="en-US" sz="1800"/>
              <a:t> – otherwise remains a theory</a:t>
            </a:r>
          </a:p>
          <a:p>
            <a:pPr lvl="1"/>
            <a:r>
              <a:rPr lang="en-US" altLang="en-US" sz="1800"/>
              <a:t>Often a trade-off</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48D34BF6-3387-40F8-B3F1-0FFDE537FD5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4ECF28AC-800D-41D3-ADDD-4E93372E31BD}" type="slidenum">
              <a:rPr lang="zh-CN" altLang="en-US" sz="1400">
                <a:latin typeface="Times New Roman" panose="02020603050405020304" pitchFamily="18" charset="0"/>
              </a:rPr>
              <a:pPr>
                <a:buClrTx/>
                <a:buFontTx/>
                <a:buNone/>
              </a:pPr>
              <a:t>8</a:t>
            </a:fld>
            <a:endParaRPr lang="en-US" altLang="zh-CN" sz="1400">
              <a:latin typeface="Times New Roman" panose="02020603050405020304" pitchFamily="18" charset="0"/>
            </a:endParaRPr>
          </a:p>
        </p:txBody>
      </p:sp>
      <p:sp>
        <p:nvSpPr>
          <p:cNvPr id="9219" name="Footer Placeholder 4">
            <a:extLst>
              <a:ext uri="{FF2B5EF4-FFF2-40B4-BE49-F238E27FC236}">
                <a16:creationId xmlns:a16="http://schemas.microsoft.com/office/drawing/2014/main" id="{E0D71BF6-E8E8-490D-B498-1283594BA6A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070082" name="Rectangle 2">
            <a:extLst>
              <a:ext uri="{FF2B5EF4-FFF2-40B4-BE49-F238E27FC236}">
                <a16:creationId xmlns:a16="http://schemas.microsoft.com/office/drawing/2014/main" id="{7C44641A-8792-46AE-87E4-AA63C3DAB2F2}"/>
              </a:ext>
            </a:extLst>
          </p:cNvPr>
          <p:cNvSpPr>
            <a:spLocks noGrp="1" noChangeArrowheads="1"/>
          </p:cNvSpPr>
          <p:nvPr>
            <p:ph type="title"/>
          </p:nvPr>
        </p:nvSpPr>
        <p:spPr>
          <a:xfrm>
            <a:off x="706438" y="152400"/>
            <a:ext cx="7772400" cy="838200"/>
          </a:xfrm>
        </p:spPr>
        <p:txBody>
          <a:bodyPr/>
          <a:lstStyle/>
          <a:p>
            <a:pPr>
              <a:defRPr/>
            </a:pPr>
            <a:r>
              <a:rPr lang="en-US"/>
              <a:t>The Consistency Spectrum</a:t>
            </a:r>
          </a:p>
        </p:txBody>
      </p:sp>
      <p:sp>
        <p:nvSpPr>
          <p:cNvPr id="9221" name="AutoShape 4">
            <a:extLst>
              <a:ext uri="{FF2B5EF4-FFF2-40B4-BE49-F238E27FC236}">
                <a16:creationId xmlns:a16="http://schemas.microsoft.com/office/drawing/2014/main" id="{0B744269-D795-4738-A1D2-4284755F8ADE}"/>
              </a:ext>
            </a:extLst>
          </p:cNvPr>
          <p:cNvSpPr>
            <a:spLocks noChangeArrowheads="1"/>
          </p:cNvSpPr>
          <p:nvPr/>
        </p:nvSpPr>
        <p:spPr bwMode="auto">
          <a:xfrm>
            <a:off x="990600" y="2422525"/>
            <a:ext cx="7010400" cy="1066800"/>
          </a:xfrm>
          <a:prstGeom prst="leftRightArrow">
            <a:avLst>
              <a:gd name="adj1" fmla="val 39583"/>
              <a:gd name="adj2" fmla="val 57713"/>
            </a:avLst>
          </a:prstGeom>
          <a:solidFill>
            <a:srgbClr val="FFFF99"/>
          </a:solidFill>
          <a:ln w="9525">
            <a:solidFill>
              <a:schemeClr val="tx1"/>
            </a:solidFill>
            <a:miter lim="800000"/>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9222" name="Text Box 5">
            <a:extLst>
              <a:ext uri="{FF2B5EF4-FFF2-40B4-BE49-F238E27FC236}">
                <a16:creationId xmlns:a16="http://schemas.microsoft.com/office/drawing/2014/main" id="{2FCEB896-A122-4D47-B1C1-F8BB93716EC8}"/>
              </a:ext>
            </a:extLst>
          </p:cNvPr>
          <p:cNvSpPr txBox="1">
            <a:spLocks noChangeArrowheads="1"/>
          </p:cNvSpPr>
          <p:nvPr/>
        </p:nvSpPr>
        <p:spPr bwMode="auto">
          <a:xfrm>
            <a:off x="454025" y="869950"/>
            <a:ext cx="2060575"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strong</a:t>
            </a:r>
          </a:p>
          <a:p>
            <a:pPr>
              <a:buClr>
                <a:srgbClr val="0000FF"/>
              </a:buClr>
              <a:buFont typeface="Arial" panose="020B0604020202020204" pitchFamily="34" charset="0"/>
              <a:buNone/>
            </a:pPr>
            <a:r>
              <a:rPr lang="en-US" altLang="en-US" sz="2000"/>
              <a:t>easy-to-use</a:t>
            </a:r>
          </a:p>
          <a:p>
            <a:pPr>
              <a:buClr>
                <a:srgbClr val="0000FF"/>
              </a:buClr>
              <a:buFont typeface="Arial" panose="020B0604020202020204" pitchFamily="34" charset="0"/>
              <a:buNone/>
            </a:pPr>
            <a:r>
              <a:rPr lang="en-US" altLang="en-US" sz="2000"/>
              <a:t>low performance</a:t>
            </a:r>
          </a:p>
          <a:p>
            <a:pPr>
              <a:buClr>
                <a:srgbClr val="0000FF"/>
              </a:buClr>
              <a:buFont typeface="Arial" panose="020B0604020202020204" pitchFamily="34" charset="0"/>
              <a:buNone/>
            </a:pPr>
            <a:r>
              <a:rPr lang="en-US" altLang="en-US" sz="2000"/>
              <a:t>low availability</a:t>
            </a:r>
          </a:p>
        </p:txBody>
      </p:sp>
      <p:sp>
        <p:nvSpPr>
          <p:cNvPr id="9223" name="Text Box 6">
            <a:extLst>
              <a:ext uri="{FF2B5EF4-FFF2-40B4-BE49-F238E27FC236}">
                <a16:creationId xmlns:a16="http://schemas.microsoft.com/office/drawing/2014/main" id="{EDD5AADD-DB78-4D9C-8D78-F349E696C30E}"/>
              </a:ext>
            </a:extLst>
          </p:cNvPr>
          <p:cNvSpPr txBox="1">
            <a:spLocks noChangeArrowheads="1"/>
          </p:cNvSpPr>
          <p:nvPr/>
        </p:nvSpPr>
        <p:spPr bwMode="auto">
          <a:xfrm>
            <a:off x="6553200" y="822325"/>
            <a:ext cx="21590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weak</a:t>
            </a:r>
          </a:p>
          <a:p>
            <a:pPr>
              <a:buClr>
                <a:srgbClr val="0000FF"/>
              </a:buClr>
              <a:buFont typeface="Arial" panose="020B0604020202020204" pitchFamily="34" charset="0"/>
              <a:buNone/>
            </a:pPr>
            <a:r>
              <a:rPr lang="en-US" altLang="en-US" sz="2000"/>
              <a:t>hard-to-use</a:t>
            </a:r>
          </a:p>
          <a:p>
            <a:pPr>
              <a:buClr>
                <a:srgbClr val="0000FF"/>
              </a:buClr>
              <a:buFont typeface="Arial" panose="020B0604020202020204" pitchFamily="34" charset="0"/>
              <a:buNone/>
            </a:pPr>
            <a:r>
              <a:rPr lang="en-US" altLang="en-US" sz="2000"/>
              <a:t>high performance</a:t>
            </a:r>
          </a:p>
          <a:p>
            <a:pPr>
              <a:buClr>
                <a:srgbClr val="0000FF"/>
              </a:buClr>
              <a:buFont typeface="Arial" panose="020B0604020202020204" pitchFamily="34" charset="0"/>
              <a:buNone/>
            </a:pPr>
            <a:r>
              <a:rPr lang="en-US" altLang="en-US" sz="2000"/>
              <a:t>high availability</a:t>
            </a:r>
          </a:p>
        </p:txBody>
      </p:sp>
      <p:sp>
        <p:nvSpPr>
          <p:cNvPr id="9224" name="Oval 7">
            <a:extLst>
              <a:ext uri="{FF2B5EF4-FFF2-40B4-BE49-F238E27FC236}">
                <a16:creationId xmlns:a16="http://schemas.microsoft.com/office/drawing/2014/main" id="{EC992D28-83A1-49E4-A419-4E6CD59D00EC}"/>
              </a:ext>
            </a:extLst>
          </p:cNvPr>
          <p:cNvSpPr>
            <a:spLocks noChangeArrowheads="1"/>
          </p:cNvSpPr>
          <p:nvPr/>
        </p:nvSpPr>
        <p:spPr bwMode="auto">
          <a:xfrm>
            <a:off x="1878013" y="2879725"/>
            <a:ext cx="152400" cy="152400"/>
          </a:xfrm>
          <a:prstGeom prst="ellipse">
            <a:avLst/>
          </a:prstGeom>
          <a:solidFill>
            <a:schemeClr val="hlink"/>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9225" name="Line 8">
            <a:extLst>
              <a:ext uri="{FF2B5EF4-FFF2-40B4-BE49-F238E27FC236}">
                <a16:creationId xmlns:a16="http://schemas.microsoft.com/office/drawing/2014/main" id="{7EBE6A70-9B7A-45FF-82A3-3270BDABA679}"/>
              </a:ext>
            </a:extLst>
          </p:cNvPr>
          <p:cNvSpPr>
            <a:spLocks noChangeShapeType="1"/>
          </p:cNvSpPr>
          <p:nvPr/>
        </p:nvSpPr>
        <p:spPr bwMode="auto">
          <a:xfrm flipH="1">
            <a:off x="1600200" y="3032125"/>
            <a:ext cx="354013" cy="685800"/>
          </a:xfrm>
          <a:prstGeom prst="line">
            <a:avLst/>
          </a:prstGeom>
          <a:noFill/>
          <a:ln w="19050">
            <a:solidFill>
              <a:schemeClr val="tx1"/>
            </a:solidFill>
            <a:round/>
            <a:headEnd type="triangle" w="lg" len="lg"/>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9226" name="Text Box 9">
            <a:extLst>
              <a:ext uri="{FF2B5EF4-FFF2-40B4-BE49-F238E27FC236}">
                <a16:creationId xmlns:a16="http://schemas.microsoft.com/office/drawing/2014/main" id="{5D7AE876-3214-4E98-8E35-7B401911CAA6}"/>
              </a:ext>
            </a:extLst>
          </p:cNvPr>
          <p:cNvSpPr txBox="1">
            <a:spLocks noChangeArrowheads="1"/>
          </p:cNvSpPr>
          <p:nvPr/>
        </p:nvSpPr>
        <p:spPr bwMode="auto">
          <a:xfrm>
            <a:off x="533400" y="3717925"/>
            <a:ext cx="1641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linearizability</a:t>
            </a:r>
          </a:p>
        </p:txBody>
      </p:sp>
      <p:sp>
        <p:nvSpPr>
          <p:cNvPr id="9227" name="Oval 10">
            <a:extLst>
              <a:ext uri="{FF2B5EF4-FFF2-40B4-BE49-F238E27FC236}">
                <a16:creationId xmlns:a16="http://schemas.microsoft.com/office/drawing/2014/main" id="{869052D6-F3F5-4E2D-8F18-B8EAB12718BE}"/>
              </a:ext>
            </a:extLst>
          </p:cNvPr>
          <p:cNvSpPr>
            <a:spLocks noChangeArrowheads="1"/>
          </p:cNvSpPr>
          <p:nvPr/>
        </p:nvSpPr>
        <p:spPr bwMode="auto">
          <a:xfrm>
            <a:off x="2259013" y="2879725"/>
            <a:ext cx="152400" cy="152400"/>
          </a:xfrm>
          <a:prstGeom prst="ellipse">
            <a:avLst/>
          </a:prstGeom>
          <a:solidFill>
            <a:schemeClr val="hlink"/>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9228" name="Line 11">
            <a:extLst>
              <a:ext uri="{FF2B5EF4-FFF2-40B4-BE49-F238E27FC236}">
                <a16:creationId xmlns:a16="http://schemas.microsoft.com/office/drawing/2014/main" id="{EBC98A7B-714A-49C2-B726-08DFD6A57055}"/>
              </a:ext>
            </a:extLst>
          </p:cNvPr>
          <p:cNvSpPr>
            <a:spLocks noChangeShapeType="1"/>
          </p:cNvSpPr>
          <p:nvPr/>
        </p:nvSpPr>
        <p:spPr bwMode="auto">
          <a:xfrm>
            <a:off x="2335213" y="3032125"/>
            <a:ext cx="179387" cy="990600"/>
          </a:xfrm>
          <a:prstGeom prst="line">
            <a:avLst/>
          </a:prstGeom>
          <a:noFill/>
          <a:ln w="19050">
            <a:solidFill>
              <a:schemeClr val="tx1"/>
            </a:solidFill>
            <a:round/>
            <a:headEnd type="triangle" w="lg" len="lg"/>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9229" name="Text Box 12">
            <a:extLst>
              <a:ext uri="{FF2B5EF4-FFF2-40B4-BE49-F238E27FC236}">
                <a16:creationId xmlns:a16="http://schemas.microsoft.com/office/drawing/2014/main" id="{E018D9D1-46FD-4CD1-8D58-B05A75193569}"/>
              </a:ext>
            </a:extLst>
          </p:cNvPr>
          <p:cNvSpPr txBox="1">
            <a:spLocks noChangeArrowheads="1"/>
          </p:cNvSpPr>
          <p:nvPr/>
        </p:nvSpPr>
        <p:spPr bwMode="auto">
          <a:xfrm>
            <a:off x="1905000" y="4022725"/>
            <a:ext cx="1627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serializability</a:t>
            </a:r>
          </a:p>
        </p:txBody>
      </p:sp>
      <p:sp>
        <p:nvSpPr>
          <p:cNvPr id="9230" name="Oval 13">
            <a:extLst>
              <a:ext uri="{FF2B5EF4-FFF2-40B4-BE49-F238E27FC236}">
                <a16:creationId xmlns:a16="http://schemas.microsoft.com/office/drawing/2014/main" id="{1FBCF46F-A52F-4915-B925-5C9904F9C851}"/>
              </a:ext>
            </a:extLst>
          </p:cNvPr>
          <p:cNvSpPr>
            <a:spLocks noChangeArrowheads="1"/>
          </p:cNvSpPr>
          <p:nvPr/>
        </p:nvSpPr>
        <p:spPr bwMode="auto">
          <a:xfrm>
            <a:off x="6934200" y="2863850"/>
            <a:ext cx="152400" cy="152400"/>
          </a:xfrm>
          <a:prstGeom prst="ellipse">
            <a:avLst/>
          </a:prstGeom>
          <a:solidFill>
            <a:schemeClr val="hlink"/>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9231" name="Line 14">
            <a:extLst>
              <a:ext uri="{FF2B5EF4-FFF2-40B4-BE49-F238E27FC236}">
                <a16:creationId xmlns:a16="http://schemas.microsoft.com/office/drawing/2014/main" id="{F61594F6-4026-40B9-99ED-5226637686AD}"/>
              </a:ext>
            </a:extLst>
          </p:cNvPr>
          <p:cNvSpPr>
            <a:spLocks noChangeShapeType="1"/>
          </p:cNvSpPr>
          <p:nvPr/>
        </p:nvSpPr>
        <p:spPr bwMode="auto">
          <a:xfrm>
            <a:off x="7010400" y="3016250"/>
            <a:ext cx="381000" cy="777875"/>
          </a:xfrm>
          <a:prstGeom prst="line">
            <a:avLst/>
          </a:prstGeom>
          <a:noFill/>
          <a:ln w="19050">
            <a:solidFill>
              <a:schemeClr val="tx1"/>
            </a:solidFill>
            <a:round/>
            <a:headEnd type="triangle" w="lg" len="lg"/>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9232" name="Text Box 15">
            <a:extLst>
              <a:ext uri="{FF2B5EF4-FFF2-40B4-BE49-F238E27FC236}">
                <a16:creationId xmlns:a16="http://schemas.microsoft.com/office/drawing/2014/main" id="{7805A821-ABF7-4DA4-AF61-DB68B55F8B85}"/>
              </a:ext>
            </a:extLst>
          </p:cNvPr>
          <p:cNvSpPr txBox="1">
            <a:spLocks noChangeArrowheads="1"/>
          </p:cNvSpPr>
          <p:nvPr/>
        </p:nvSpPr>
        <p:spPr bwMode="auto">
          <a:xfrm>
            <a:off x="6781800" y="3794125"/>
            <a:ext cx="1863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no consistency</a:t>
            </a:r>
          </a:p>
        </p:txBody>
      </p:sp>
      <p:sp>
        <p:nvSpPr>
          <p:cNvPr id="9233" name="Oval 16">
            <a:extLst>
              <a:ext uri="{FF2B5EF4-FFF2-40B4-BE49-F238E27FC236}">
                <a16:creationId xmlns:a16="http://schemas.microsoft.com/office/drawing/2014/main" id="{344B9AF3-67FB-4BD3-BB8F-353F5885CA86}"/>
              </a:ext>
            </a:extLst>
          </p:cNvPr>
          <p:cNvSpPr>
            <a:spLocks noChangeArrowheads="1"/>
          </p:cNvSpPr>
          <p:nvPr/>
        </p:nvSpPr>
        <p:spPr bwMode="auto">
          <a:xfrm>
            <a:off x="6359525" y="2879725"/>
            <a:ext cx="152400" cy="152400"/>
          </a:xfrm>
          <a:prstGeom prst="ellipse">
            <a:avLst/>
          </a:prstGeom>
          <a:solidFill>
            <a:schemeClr val="hlink"/>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9234" name="Line 17">
            <a:extLst>
              <a:ext uri="{FF2B5EF4-FFF2-40B4-BE49-F238E27FC236}">
                <a16:creationId xmlns:a16="http://schemas.microsoft.com/office/drawing/2014/main" id="{09A15E8F-7BD0-4870-911D-9B2900FBE8A3}"/>
              </a:ext>
            </a:extLst>
          </p:cNvPr>
          <p:cNvSpPr>
            <a:spLocks noChangeShapeType="1"/>
          </p:cNvSpPr>
          <p:nvPr/>
        </p:nvSpPr>
        <p:spPr bwMode="auto">
          <a:xfrm>
            <a:off x="6435725" y="3032125"/>
            <a:ext cx="346075" cy="1219200"/>
          </a:xfrm>
          <a:prstGeom prst="line">
            <a:avLst/>
          </a:prstGeom>
          <a:noFill/>
          <a:ln w="19050">
            <a:solidFill>
              <a:schemeClr val="tx1"/>
            </a:solidFill>
            <a:round/>
            <a:headEnd type="triangle" w="lg" len="lg"/>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9235" name="Text Box 18">
            <a:extLst>
              <a:ext uri="{FF2B5EF4-FFF2-40B4-BE49-F238E27FC236}">
                <a16:creationId xmlns:a16="http://schemas.microsoft.com/office/drawing/2014/main" id="{0270C5EA-4BAD-4B24-884C-347227C98CFE}"/>
              </a:ext>
            </a:extLst>
          </p:cNvPr>
          <p:cNvSpPr txBox="1">
            <a:spLocks noChangeArrowheads="1"/>
          </p:cNvSpPr>
          <p:nvPr/>
        </p:nvSpPr>
        <p:spPr bwMode="auto">
          <a:xfrm>
            <a:off x="6096000" y="4251325"/>
            <a:ext cx="2541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eventual consistency</a:t>
            </a:r>
          </a:p>
        </p:txBody>
      </p:sp>
      <p:grpSp>
        <p:nvGrpSpPr>
          <p:cNvPr id="9236" name="Group 19">
            <a:extLst>
              <a:ext uri="{FF2B5EF4-FFF2-40B4-BE49-F238E27FC236}">
                <a16:creationId xmlns:a16="http://schemas.microsoft.com/office/drawing/2014/main" id="{A1978C89-9E14-4738-BC8A-A28AF4FABAD9}"/>
              </a:ext>
            </a:extLst>
          </p:cNvPr>
          <p:cNvGrpSpPr>
            <a:grpSpLocks/>
          </p:cNvGrpSpPr>
          <p:nvPr/>
        </p:nvGrpSpPr>
        <p:grpSpPr bwMode="auto">
          <a:xfrm rot="5400000" flipH="1" flipV="1">
            <a:off x="4267200" y="746125"/>
            <a:ext cx="304800" cy="5029200"/>
            <a:chOff x="2016" y="1636"/>
            <a:chExt cx="192" cy="1248"/>
          </a:xfrm>
        </p:grpSpPr>
        <p:sp>
          <p:nvSpPr>
            <p:cNvPr id="9239" name="Freeform 20">
              <a:extLst>
                <a:ext uri="{FF2B5EF4-FFF2-40B4-BE49-F238E27FC236}">
                  <a16:creationId xmlns:a16="http://schemas.microsoft.com/office/drawing/2014/main" id="{75A047B7-DBDC-4CEF-B846-00A2A266F02B}"/>
                </a:ext>
              </a:extLst>
            </p:cNvPr>
            <p:cNvSpPr>
              <a:spLocks/>
            </p:cNvSpPr>
            <p:nvPr/>
          </p:nvSpPr>
          <p:spPr bwMode="auto">
            <a:xfrm>
              <a:off x="2016" y="1636"/>
              <a:ext cx="192" cy="624"/>
            </a:xfrm>
            <a:custGeom>
              <a:avLst/>
              <a:gdLst>
                <a:gd name="T0" fmla="*/ 192 w 192"/>
                <a:gd name="T1" fmla="*/ 0 h 624"/>
                <a:gd name="T2" fmla="*/ 96 w 192"/>
                <a:gd name="T3" fmla="*/ 144 h 624"/>
                <a:gd name="T4" fmla="*/ 96 w 192"/>
                <a:gd name="T5" fmla="*/ 528 h 624"/>
                <a:gd name="T6" fmla="*/ 0 w 192"/>
                <a:gd name="T7" fmla="*/ 624 h 624"/>
                <a:gd name="T8" fmla="*/ 0 60000 65536"/>
                <a:gd name="T9" fmla="*/ 0 60000 65536"/>
                <a:gd name="T10" fmla="*/ 0 60000 65536"/>
                <a:gd name="T11" fmla="*/ 0 60000 65536"/>
                <a:gd name="T12" fmla="*/ 0 w 192"/>
                <a:gd name="T13" fmla="*/ 0 h 624"/>
                <a:gd name="T14" fmla="*/ 192 w 192"/>
                <a:gd name="T15" fmla="*/ 624 h 624"/>
              </a:gdLst>
              <a:ahLst/>
              <a:cxnLst>
                <a:cxn ang="T8">
                  <a:pos x="T0" y="T1"/>
                </a:cxn>
                <a:cxn ang="T9">
                  <a:pos x="T2" y="T3"/>
                </a:cxn>
                <a:cxn ang="T10">
                  <a:pos x="T4" y="T5"/>
                </a:cxn>
                <a:cxn ang="T11">
                  <a:pos x="T6" y="T7"/>
                </a:cxn>
              </a:cxnLst>
              <a:rect l="T12" t="T13" r="T14" b="T15"/>
              <a:pathLst>
                <a:path w="192" h="624">
                  <a:moveTo>
                    <a:pt x="192" y="0"/>
                  </a:moveTo>
                  <a:cubicBezTo>
                    <a:pt x="152" y="28"/>
                    <a:pt x="112" y="56"/>
                    <a:pt x="96" y="144"/>
                  </a:cubicBezTo>
                  <a:cubicBezTo>
                    <a:pt x="80" y="232"/>
                    <a:pt x="112" y="448"/>
                    <a:pt x="96" y="528"/>
                  </a:cubicBezTo>
                  <a:cubicBezTo>
                    <a:pt x="80" y="608"/>
                    <a:pt x="40" y="616"/>
                    <a:pt x="0" y="624"/>
                  </a:cubicBez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9240" name="Freeform 21">
              <a:extLst>
                <a:ext uri="{FF2B5EF4-FFF2-40B4-BE49-F238E27FC236}">
                  <a16:creationId xmlns:a16="http://schemas.microsoft.com/office/drawing/2014/main" id="{165B5CCF-6A5C-4861-866F-0713F5CC0C93}"/>
                </a:ext>
              </a:extLst>
            </p:cNvPr>
            <p:cNvSpPr>
              <a:spLocks/>
            </p:cNvSpPr>
            <p:nvPr/>
          </p:nvSpPr>
          <p:spPr bwMode="auto">
            <a:xfrm flipV="1">
              <a:off x="2016" y="2260"/>
              <a:ext cx="192" cy="624"/>
            </a:xfrm>
            <a:custGeom>
              <a:avLst/>
              <a:gdLst>
                <a:gd name="T0" fmla="*/ 192 w 192"/>
                <a:gd name="T1" fmla="*/ 0 h 624"/>
                <a:gd name="T2" fmla="*/ 96 w 192"/>
                <a:gd name="T3" fmla="*/ 144 h 624"/>
                <a:gd name="T4" fmla="*/ 96 w 192"/>
                <a:gd name="T5" fmla="*/ 528 h 624"/>
                <a:gd name="T6" fmla="*/ 0 w 192"/>
                <a:gd name="T7" fmla="*/ 624 h 624"/>
                <a:gd name="T8" fmla="*/ 0 60000 65536"/>
                <a:gd name="T9" fmla="*/ 0 60000 65536"/>
                <a:gd name="T10" fmla="*/ 0 60000 65536"/>
                <a:gd name="T11" fmla="*/ 0 60000 65536"/>
                <a:gd name="T12" fmla="*/ 0 w 192"/>
                <a:gd name="T13" fmla="*/ 0 h 624"/>
                <a:gd name="T14" fmla="*/ 192 w 192"/>
                <a:gd name="T15" fmla="*/ 624 h 624"/>
              </a:gdLst>
              <a:ahLst/>
              <a:cxnLst>
                <a:cxn ang="T8">
                  <a:pos x="T0" y="T1"/>
                </a:cxn>
                <a:cxn ang="T9">
                  <a:pos x="T2" y="T3"/>
                </a:cxn>
                <a:cxn ang="T10">
                  <a:pos x="T4" y="T5"/>
                </a:cxn>
                <a:cxn ang="T11">
                  <a:pos x="T6" y="T7"/>
                </a:cxn>
              </a:cxnLst>
              <a:rect l="T12" t="T13" r="T14" b="T15"/>
              <a:pathLst>
                <a:path w="192" h="624">
                  <a:moveTo>
                    <a:pt x="192" y="0"/>
                  </a:moveTo>
                  <a:cubicBezTo>
                    <a:pt x="152" y="28"/>
                    <a:pt x="112" y="56"/>
                    <a:pt x="96" y="144"/>
                  </a:cubicBezTo>
                  <a:cubicBezTo>
                    <a:pt x="80" y="232"/>
                    <a:pt x="112" y="448"/>
                    <a:pt x="96" y="528"/>
                  </a:cubicBezTo>
                  <a:cubicBezTo>
                    <a:pt x="80" y="608"/>
                    <a:pt x="40" y="616"/>
                    <a:pt x="0" y="624"/>
                  </a:cubicBez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grpSp>
      <p:sp>
        <p:nvSpPr>
          <p:cNvPr id="9237" name="Text Box 22">
            <a:extLst>
              <a:ext uri="{FF2B5EF4-FFF2-40B4-BE49-F238E27FC236}">
                <a16:creationId xmlns:a16="http://schemas.microsoft.com/office/drawing/2014/main" id="{A0BA112F-A39C-40F4-A9BE-58700591AD68}"/>
              </a:ext>
            </a:extLst>
          </p:cNvPr>
          <p:cNvSpPr txBox="1">
            <a:spLocks noChangeArrowheads="1"/>
          </p:cNvSpPr>
          <p:nvPr/>
        </p:nvSpPr>
        <p:spPr bwMode="auto">
          <a:xfrm>
            <a:off x="3200400" y="3489325"/>
            <a:ext cx="2809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continuous consistency</a:t>
            </a:r>
          </a:p>
        </p:txBody>
      </p:sp>
      <p:sp>
        <p:nvSpPr>
          <p:cNvPr id="9238" name="Text Box 23">
            <a:extLst>
              <a:ext uri="{FF2B5EF4-FFF2-40B4-BE49-F238E27FC236}">
                <a16:creationId xmlns:a16="http://schemas.microsoft.com/office/drawing/2014/main" id="{CA2F2B28-F0B1-445E-B6A3-6543271185F2}"/>
              </a:ext>
            </a:extLst>
          </p:cNvPr>
          <p:cNvSpPr txBox="1">
            <a:spLocks noChangeArrowheads="1"/>
          </p:cNvSpPr>
          <p:nvPr/>
        </p:nvSpPr>
        <p:spPr bwMode="auto">
          <a:xfrm>
            <a:off x="685800" y="4495800"/>
            <a:ext cx="768985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Note:</a:t>
            </a:r>
          </a:p>
          <a:p>
            <a:pPr>
              <a:buClr>
                <a:srgbClr val="0000FF"/>
              </a:buClr>
              <a:buFont typeface="Arial" panose="020B0604020202020204" pitchFamily="34" charset="0"/>
              <a:buNone/>
            </a:pPr>
            <a:r>
              <a:rPr lang="en-US" altLang="en-US" sz="2000"/>
              <a:t>Huge number of consistency models have been defined by people </a:t>
            </a:r>
          </a:p>
          <a:p>
            <a:pPr>
              <a:buClr>
                <a:srgbClr val="0000FF"/>
              </a:buClr>
              <a:buFont typeface="Arial" panose="020B0604020202020204" pitchFamily="34" charset="0"/>
              <a:buNone/>
            </a:pPr>
            <a:r>
              <a:rPr lang="en-US" altLang="en-US" sz="2000"/>
              <a:t>Not all consistency models are comparable</a:t>
            </a:r>
          </a:p>
          <a:p>
            <a:pPr>
              <a:buClr>
                <a:srgbClr val="0000FF"/>
              </a:buClr>
              <a:buFont typeface="Arial" panose="020B0604020202020204" pitchFamily="34" charset="0"/>
              <a:buNone/>
            </a:pPr>
            <a:r>
              <a:rPr lang="en-US" altLang="en-US" sz="2000"/>
              <a:t>Continuous consistency does not capture all consistency models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BCF674BA-2A4A-4913-B63A-22252A79D1F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81F47675-4E3B-4F77-813F-7BC9E8368CC8}" type="slidenum">
              <a:rPr lang="zh-CN" altLang="en-US" sz="1400">
                <a:latin typeface="Times New Roman" panose="02020603050405020304" pitchFamily="18" charset="0"/>
              </a:rPr>
              <a:pPr>
                <a:buClrTx/>
                <a:buFontTx/>
                <a:buNone/>
              </a:pPr>
              <a:t>9</a:t>
            </a:fld>
            <a:endParaRPr lang="en-US" altLang="zh-CN" sz="1400">
              <a:latin typeface="Times New Roman" panose="02020603050405020304" pitchFamily="18" charset="0"/>
            </a:endParaRPr>
          </a:p>
        </p:txBody>
      </p:sp>
      <p:sp>
        <p:nvSpPr>
          <p:cNvPr id="11267" name="Footer Placeholder 4">
            <a:extLst>
              <a:ext uri="{FF2B5EF4-FFF2-40B4-BE49-F238E27FC236}">
                <a16:creationId xmlns:a16="http://schemas.microsoft.com/office/drawing/2014/main" id="{34BB525B-FB86-4F95-BFA5-057C4A11E8D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1060866" name="Rectangle 2">
            <a:extLst>
              <a:ext uri="{FF2B5EF4-FFF2-40B4-BE49-F238E27FC236}">
                <a16:creationId xmlns:a16="http://schemas.microsoft.com/office/drawing/2014/main" id="{9EA7C313-B60A-447B-9DD6-E9CEC2028519}"/>
              </a:ext>
            </a:extLst>
          </p:cNvPr>
          <p:cNvSpPr>
            <a:spLocks noGrp="1" noChangeArrowheads="1"/>
          </p:cNvSpPr>
          <p:nvPr>
            <p:ph type="title"/>
          </p:nvPr>
        </p:nvSpPr>
        <p:spPr>
          <a:xfrm>
            <a:off x="706438" y="304800"/>
            <a:ext cx="7772400" cy="838200"/>
          </a:xfrm>
        </p:spPr>
        <p:txBody>
          <a:bodyPr/>
          <a:lstStyle/>
          <a:p>
            <a:pPr>
              <a:defRPr/>
            </a:pPr>
            <a:r>
              <a:rPr lang="en-US"/>
              <a:t>Sequential Consistency</a:t>
            </a:r>
          </a:p>
        </p:txBody>
      </p:sp>
      <p:sp>
        <p:nvSpPr>
          <p:cNvPr id="11269" name="Rectangle 3">
            <a:extLst>
              <a:ext uri="{FF2B5EF4-FFF2-40B4-BE49-F238E27FC236}">
                <a16:creationId xmlns:a16="http://schemas.microsoft.com/office/drawing/2014/main" id="{24335697-B1F3-428A-94EF-BAAA41378F42}"/>
              </a:ext>
            </a:extLst>
          </p:cNvPr>
          <p:cNvSpPr>
            <a:spLocks noGrp="1" noChangeArrowheads="1"/>
          </p:cNvSpPr>
          <p:nvPr>
            <p:ph type="body" idx="1"/>
          </p:nvPr>
        </p:nvSpPr>
        <p:spPr>
          <a:xfrm>
            <a:off x="685800" y="1046163"/>
            <a:ext cx="7772400" cy="4821237"/>
          </a:xfrm>
        </p:spPr>
        <p:txBody>
          <a:bodyPr/>
          <a:lstStyle/>
          <a:p>
            <a:r>
              <a:rPr lang="en-US" altLang="en-US"/>
              <a:t>Perhaps the most widely used consistency model</a:t>
            </a:r>
          </a:p>
          <a:p>
            <a:pPr lvl="1"/>
            <a:r>
              <a:rPr lang="en-US" altLang="en-US"/>
              <a:t>Multiprocessors usually guarantees sequential consistency</a:t>
            </a:r>
          </a:p>
          <a:p>
            <a:r>
              <a:rPr lang="en-US" altLang="en-US"/>
              <a:t>First defined by Lamport </a:t>
            </a:r>
          </a:p>
          <a:p>
            <a:pPr lvl="1"/>
            <a:r>
              <a:rPr lang="en-US" altLang="en-US"/>
              <a:t>“…the results … is the same as if the operations of all the processors were executed in some sequential order, and the operations of each individual processor appear in this sequence in the order specified by the program”</a:t>
            </a:r>
          </a:p>
          <a:p>
            <a:pPr lvl="1"/>
            <a:endParaRPr lang="en-US" altLang="en-US"/>
          </a:p>
          <a:p>
            <a:r>
              <a:rPr lang="en-US" altLang="en-US"/>
              <a:t>Use sequential order as a comparison point</a:t>
            </a:r>
          </a:p>
          <a:p>
            <a:r>
              <a:rPr lang="en-US" altLang="en-US"/>
              <a:t>Focus on results only – that is what users care about </a:t>
            </a:r>
          </a:p>
          <a:p>
            <a:r>
              <a:rPr lang="en-US" altLang="en-US"/>
              <a:t>Require that program order is preserved</a:t>
            </a:r>
          </a:p>
          <a:p>
            <a:r>
              <a:rPr lang="en-US" altLang="en-US"/>
              <a:t>One-copy serializability in database context</a:t>
            </a:r>
          </a:p>
        </p:txBody>
      </p:sp>
    </p:spTree>
  </p:cSld>
  <p:clrMapOvr>
    <a:masterClrMapping/>
  </p:clrMapOvr>
  <p:transition/>
</p:sld>
</file>

<file path=ppt/theme/theme1.xml><?xml version="1.0" encoding="utf-8"?>
<a:theme xmlns:a="http://schemas.openxmlformats.org/drawingml/2006/main" name="cstemplate">
  <a:themeElements>
    <a:clrScheme name="">
      <a:dk1>
        <a:srgbClr val="000000"/>
      </a:dk1>
      <a:lt1>
        <a:srgbClr val="DDE1EB"/>
      </a:lt1>
      <a:dk2>
        <a:srgbClr val="002DB4"/>
      </a:dk2>
      <a:lt2>
        <a:srgbClr val="919191"/>
      </a:lt2>
      <a:accent1>
        <a:srgbClr val="618FFD"/>
      </a:accent1>
      <a:accent2>
        <a:srgbClr val="00AE00"/>
      </a:accent2>
      <a:accent3>
        <a:srgbClr val="EBEEF3"/>
      </a:accent3>
      <a:accent4>
        <a:srgbClr val="000000"/>
      </a:accent4>
      <a:accent5>
        <a:srgbClr val="B7C6FE"/>
      </a:accent5>
      <a:accent6>
        <a:srgbClr val="009D00"/>
      </a:accent6>
      <a:hlink>
        <a:srgbClr val="FC0128"/>
      </a:hlink>
      <a:folHlink>
        <a:srgbClr val="CECECE"/>
      </a:folHlink>
    </a:clrScheme>
    <a:fontScheme name="cstemplat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
            <a:srgbClr val="0000FF"/>
          </a:buClr>
          <a:buSzPct val="75000"/>
          <a:buFont typeface="Arial" charset="0"/>
          <a:buNone/>
          <a:tabLst/>
          <a:defRPr kumimoji="0" lang="en-US" sz="2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
            <a:srgbClr val="0000FF"/>
          </a:buClr>
          <a:buSzPct val="75000"/>
          <a:buFont typeface="Arial" charset="0"/>
          <a:buNone/>
          <a:tabLst/>
          <a:defRPr kumimoji="0" lang="en-US" sz="2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cs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D:\yhf\cstemplate.pot</Template>
  <TotalTime>0</TotalTime>
  <Words>4547</Words>
  <Application>Microsoft Office PowerPoint</Application>
  <PresentationFormat>Letter Paper (8.5x11 in)</PresentationFormat>
  <Paragraphs>783</Paragraphs>
  <Slides>53</Slides>
  <Notes>53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Monotype Sorts</vt:lpstr>
      <vt:lpstr>宋体</vt:lpstr>
      <vt:lpstr>Arial</vt:lpstr>
      <vt:lpstr>Book Antiqua</vt:lpstr>
      <vt:lpstr>Symbol</vt:lpstr>
      <vt:lpstr>Times New Roman</vt:lpstr>
      <vt:lpstr>Wingdings</vt:lpstr>
      <vt:lpstr>cstemplate</vt:lpstr>
      <vt:lpstr>CS5223 Distributed Systems</vt:lpstr>
      <vt:lpstr>Roadmap</vt:lpstr>
      <vt:lpstr>Motivation for Data Replication</vt:lpstr>
      <vt:lpstr>Disadvantage of Data Replication: Consistency Maintenance</vt:lpstr>
      <vt:lpstr>Complications of Consistency Maintenance</vt:lpstr>
      <vt:lpstr>Model for Replicated Data</vt:lpstr>
      <vt:lpstr>What Is Consistency?</vt:lpstr>
      <vt:lpstr>The Consistency Spectrum</vt:lpstr>
      <vt:lpstr>Sequential Consistency</vt:lpstr>
      <vt:lpstr>Examples</vt:lpstr>
      <vt:lpstr>Examples</vt:lpstr>
      <vt:lpstr>Linearizability – A Stronger Model</vt:lpstr>
      <vt:lpstr>Examples</vt:lpstr>
      <vt:lpstr>Linearizability – More precise</vt:lpstr>
      <vt:lpstr>Eventual Consistency</vt:lpstr>
      <vt:lpstr>Motivation for Continuous Consistency</vt:lpstr>
      <vt:lpstr>System Model for Continuous Consistency in TACT</vt:lpstr>
      <vt:lpstr>Intuition for Defining Continuous Consistency</vt:lpstr>
      <vt:lpstr>Quantifying Consistency</vt:lpstr>
      <vt:lpstr>Consistency Metric Example</vt:lpstr>
      <vt:lpstr>Numerical Weight</vt:lpstr>
      <vt:lpstr>Extremes of the Continuous Consistency Model</vt:lpstr>
      <vt:lpstr>Consistency Protocols</vt:lpstr>
      <vt:lpstr>Linearizability/Sequential Consistency:  Primary-based Protocol</vt:lpstr>
      <vt:lpstr>PowerPoint Presentation</vt:lpstr>
      <vt:lpstr>Generalization of Primary-based Protocol</vt:lpstr>
      <vt:lpstr>Generalization of Primary-based Protocol</vt:lpstr>
      <vt:lpstr>Application of Primary-based Protocol: Software Distributed Shared Memory</vt:lpstr>
      <vt:lpstr>Discussion on Primary-based Protocols</vt:lpstr>
      <vt:lpstr>Dealing with Failures in Primary-based Protocol</vt:lpstr>
      <vt:lpstr>Dealing with Failures in Primary-based Protocol</vt:lpstr>
      <vt:lpstr>Linearizability/Sequential Consistency:  Replicated State Machine Protocol</vt:lpstr>
      <vt:lpstr>Linearizability/Sequential Consistency:  Replicated State Machine Protocol</vt:lpstr>
      <vt:lpstr>Linearizability/Sequential Consistency:  More Advanced Protocol</vt:lpstr>
      <vt:lpstr>History Readings (Non-compulsory)</vt:lpstr>
      <vt:lpstr>Eventual Consistency: The Anti-entropy Protocol</vt:lpstr>
      <vt:lpstr>Generating a Total Order Among Writes</vt:lpstr>
      <vt:lpstr>Example</vt:lpstr>
      <vt:lpstr>Committed vs. Tentative Writes</vt:lpstr>
      <vt:lpstr>Example</vt:lpstr>
      <vt:lpstr>Detecting “Holes” in Serialization Order </vt:lpstr>
      <vt:lpstr>Use a Sequencer to Detect “Holes”</vt:lpstr>
      <vt:lpstr>PowerPoint Presentation</vt:lpstr>
      <vt:lpstr>History Readings (Non-compulsory)</vt:lpstr>
      <vt:lpstr>Consistency Protocols for Continuous Consistency</vt:lpstr>
      <vt:lpstr>Consistency Protocols for Continuous Consistency</vt:lpstr>
      <vt:lpstr>Numerical Error Bounding Intuition</vt:lpstr>
      <vt:lpstr>Numerical Error Bounding Intuition</vt:lpstr>
      <vt:lpstr>Numerical Error Bounding Intuition</vt:lpstr>
      <vt:lpstr>Numerical Error Bounding Intuition</vt:lpstr>
      <vt:lpstr>Replica Placement</vt:lpstr>
      <vt:lpstr>Replica Placement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2013-09-20T07:23:21Z</dcterms:created>
  <dcterms:modified xsi:type="dcterms:W3CDTF">2020-09-03T02:41:32Z</dcterms:modified>
</cp:coreProperties>
</file>