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59" r:id="rId7"/>
    <p:sldId id="266" r:id="rId8"/>
    <p:sldId id="260" r:id="rId9"/>
    <p:sldId id="265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>
                <a:solidFill>
                  <a:schemeClr val="tx2"/>
                </a:solidFill>
              </a:rPr>
            </a:b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MusicTutor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Город</a:t>
            </a:r>
            <a:r>
              <a:rPr lang="ru-RU" sz="1600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/>
              <a:t>Площадка: </a:t>
            </a:r>
            <a:endParaRPr lang="ru-RU" sz="1600" dirty="0">
              <a:solidFill>
                <a:schemeClr val="bg1"/>
              </a:solidFill>
            </a:endParaRPr>
          </a:p>
          <a:p>
            <a:pPr algn="r"/>
            <a:r>
              <a:rPr lang="ru-RU" sz="1600" dirty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/>
              <a:t>Преподаватель:</a:t>
            </a:r>
            <a:endParaRPr lang="ru-RU" sz="1600" dirty="0">
              <a:solidFill>
                <a:schemeClr val="bg1"/>
              </a:solidFill>
            </a:endParaRPr>
          </a:p>
          <a:p>
            <a:pPr algn="r"/>
            <a:r>
              <a:rPr lang="ru-RU" sz="1600" dirty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Уфа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>
                <a:solidFill>
                  <a:schemeClr val="bg1"/>
                </a:solidFill>
              </a:rPr>
              <a:t>МБОУ Лицей №83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>
                <a:solidFill>
                  <a:schemeClr val="bg1"/>
                </a:solidFill>
              </a:rPr>
              <a:t>Жданова Екатерина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Исаев Руслан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Рамилевич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>
                <a:solidFill>
                  <a:schemeClr val="bg1"/>
                </a:solidFill>
              </a:rPr>
              <a:t>8 апреля 2016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352800" y="27241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098" name="Picture 2" descr="http://real-parents.com/wp-content/uploads/2016/04/Butterfly-Mus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09950"/>
            <a:ext cx="3048000" cy="18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cstore.ru/images/brimg_srchttpfdstarcomfdedatas200810211224573609music-n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14" y="872756"/>
            <a:ext cx="4286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495550"/>
            <a:ext cx="571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MusicTutor</a:t>
            </a:r>
            <a:r>
              <a:rPr lang="en-US" dirty="0"/>
              <a:t> – </a:t>
            </a:r>
            <a:r>
              <a:rPr lang="ru-RU" dirty="0"/>
              <a:t>это интерактивный учебник по теории музыки, включающий в себя теорию и упражнения для закрепления полученных знаний.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310" t="3132" r="37659" b="7789"/>
          <a:stretch/>
        </p:blipFill>
        <p:spPr>
          <a:xfrm>
            <a:off x="6629400" y="1123950"/>
            <a:ext cx="2133600" cy="38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0" y="18164"/>
            <a:ext cx="6477000" cy="689371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47750"/>
            <a:ext cx="363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Реализовать построение уроков.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661" t="2833" r="6451" b="9700"/>
          <a:stretch/>
        </p:blipFill>
        <p:spPr>
          <a:xfrm>
            <a:off x="457200" y="1581150"/>
            <a:ext cx="2667000" cy="312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957087"/>
            <a:ext cx="5775251" cy="23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23950"/>
            <a:ext cx="5644360" cy="2514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572"/>
          <a:stretch/>
        </p:blipFill>
        <p:spPr>
          <a:xfrm>
            <a:off x="6634716" y="1104900"/>
            <a:ext cx="2057400" cy="38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0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0"/>
            <a:ext cx="6477000" cy="689371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09766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Сделать упражнения, которые будут </a:t>
            </a:r>
            <a:r>
              <a:rPr lang="ru-RU" dirty="0" err="1"/>
              <a:t>рандомно</a:t>
            </a:r>
            <a:r>
              <a:rPr lang="ru-RU" dirty="0"/>
              <a:t> генерироваться.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11619"/>
            <a:ext cx="5253072" cy="43318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096"/>
            <a:ext cx="2026731" cy="35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1737"/>
            <a:ext cx="2286000" cy="4046280"/>
          </a:xfrm>
          <a:prstGeom prst="rect">
            <a:avLst/>
          </a:prstGeom>
        </p:spPr>
      </p:pic>
      <p:pic>
        <p:nvPicPr>
          <p:cNvPr id="1026" name="Picture 2" descr="https://pp.vk.me/c626728/v626728161/cda0/M4ZuQEeuB5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68" y="1051738"/>
            <a:ext cx="2276032" cy="40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8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3400" y="57150"/>
            <a:ext cx="6477000" cy="689371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78" y="1809751"/>
            <a:ext cx="4288221" cy="2590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2" y="1920948"/>
            <a:ext cx="4361516" cy="24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400" y="133350"/>
            <a:ext cx="2895600" cy="685801"/>
          </a:xfrm>
        </p:spPr>
        <p:txBody>
          <a:bodyPr/>
          <a:lstStyle/>
          <a:p>
            <a:r>
              <a:rPr lang="ru-RU" dirty="0"/>
              <a:t>Аудитория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было протестировано на одноклассниках.</a:t>
            </a:r>
          </a:p>
          <a:p>
            <a:r>
              <a:rPr lang="ru-RU" dirty="0"/>
              <a:t>Всем было интересно проходить тесты, несмотря на то, что ни один из них никогда не имел никакого отношения к музыке.</a:t>
            </a:r>
          </a:p>
          <a:p>
            <a:endParaRPr lang="ru-RU" dirty="0"/>
          </a:p>
          <a:p>
            <a:r>
              <a:rPr lang="ru-RU" dirty="0"/>
              <a:t>Мое приложение пригодится тем, кто только начал погружаться в мир музыки. </a:t>
            </a:r>
          </a:p>
          <a:p>
            <a:endParaRPr lang="ru-RU" dirty="0"/>
          </a:p>
          <a:p>
            <a:r>
              <a:rPr lang="ru-RU" dirty="0"/>
              <a:t>А упражнения могут быть полезными даже для тех, кто уже учится в музыкальной школе. С помощью приложения можно готовиться к урокам сольфеджио, а может даже и к экзаменам.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http://www.prosvadiba.ru/wp-content/uploads/2015/07/121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60776"/>
            <a:ext cx="3064933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allpapers1.ru/muzon/data/music_wallpapers1ru_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91786"/>
            <a:ext cx="2708824" cy="16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actroom.ru/facts/wp-content/uploads/2012/05/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9" y="3638550"/>
            <a:ext cx="1853491" cy="13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64795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Дополнить раздел теории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Увеличить базу с упражнениями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Разработать новые типы упражнений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1000" y="1567622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Планы на будущее:</a:t>
            </a:r>
          </a:p>
        </p:txBody>
      </p:sp>
      <p:pic>
        <p:nvPicPr>
          <p:cNvPr id="3074" name="Picture 2" descr="http://wallpapers1.ru/muzon/data/Music_0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38376"/>
            <a:ext cx="4648199" cy="29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5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159</Words>
  <Application>Microsoft Office PowerPoint</Application>
  <PresentationFormat>Экран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Индивидуальный проект   MusicTutor</vt:lpstr>
      <vt:lpstr>Презентация PowerPoint</vt:lpstr>
      <vt:lpstr>Задачи</vt:lpstr>
      <vt:lpstr>Презентация PowerPoint</vt:lpstr>
      <vt:lpstr>Задачи</vt:lpstr>
      <vt:lpstr>Презентация PowerPoint</vt:lpstr>
      <vt:lpstr>База данных</vt:lpstr>
      <vt:lpstr>Аудитория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Елена Коршак</cp:lastModifiedBy>
  <cp:revision>27</cp:revision>
  <dcterms:created xsi:type="dcterms:W3CDTF">2014-12-12T07:51:53Z</dcterms:created>
  <dcterms:modified xsi:type="dcterms:W3CDTF">2016-05-15T09:52:25Z</dcterms:modified>
</cp:coreProperties>
</file>