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7" r:id="rId3"/>
    <p:sldId id="262" r:id="rId4"/>
    <p:sldId id="266" r:id="rId5"/>
    <p:sldId id="269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84BBD3-4F54-4843-AFE0-AF8E74CB1E00}">
          <p14:sldIdLst>
            <p14:sldId id="257"/>
            <p14:sldId id="267"/>
            <p14:sldId id="262"/>
            <p14:sldId id="266"/>
            <p14:sldId id="269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Ames Housing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Katherine schumann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6B175B-DA04-4DEC-AAA4-F4F4B0E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Condition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FE9B21B-23D2-48CF-85A1-CA98F6EA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046" y="2057400"/>
            <a:ext cx="4639736" cy="736282"/>
          </a:xfrm>
        </p:spPr>
        <p:txBody>
          <a:bodyPr/>
          <a:lstStyle/>
          <a:p>
            <a:r>
              <a:rPr lang="en-US" dirty="0"/>
              <a:t>Overall quality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A27A1C-0EE6-4505-AF18-A0F9E9680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9327" y="2057400"/>
            <a:ext cx="4639736" cy="736282"/>
          </a:xfrm>
        </p:spPr>
        <p:txBody>
          <a:bodyPr/>
          <a:lstStyle/>
          <a:p>
            <a:r>
              <a:rPr lang="en-US" dirty="0"/>
              <a:t>Overall 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C679-2FF5-4B32-AE54-BB7B22554595}"/>
              </a:ext>
            </a:extLst>
          </p:cNvPr>
          <p:cNvSpPr txBox="1"/>
          <p:nvPr/>
        </p:nvSpPr>
        <p:spPr>
          <a:xfrm>
            <a:off x="4864629" y="2793682"/>
            <a:ext cx="197320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Both variables show a high likelihood of above median price if the house was in excellent condition to above average and decreasing above median as it gets to very poor.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FE5892-CBB1-4D0B-BF10-C727D1CB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62" y="2894307"/>
            <a:ext cx="4118267" cy="2522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D68F3-5302-4EB6-9B20-0DD1C3E2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1" y="2894307"/>
            <a:ext cx="4397328" cy="27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6B175B-DA04-4DEC-AAA4-F4F4B0E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Newer Houses vs. Older Houses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FE9B21B-23D2-48CF-85A1-CA98F6EA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046" y="2057400"/>
            <a:ext cx="4639736" cy="736282"/>
          </a:xfrm>
        </p:spPr>
        <p:txBody>
          <a:bodyPr/>
          <a:lstStyle/>
          <a:p>
            <a:r>
              <a:rPr lang="en-US" dirty="0"/>
              <a:t>Year remodel occurred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A27A1C-0EE6-4505-AF18-A0F9E9680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9327" y="2057400"/>
            <a:ext cx="4639736" cy="736282"/>
          </a:xfrm>
        </p:spPr>
        <p:txBody>
          <a:bodyPr/>
          <a:lstStyle/>
          <a:p>
            <a:r>
              <a:rPr lang="en-US" dirty="0"/>
              <a:t>Year Built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C679-2FF5-4B32-AE54-BB7B22554595}"/>
              </a:ext>
            </a:extLst>
          </p:cNvPr>
          <p:cNvSpPr txBox="1"/>
          <p:nvPr/>
        </p:nvSpPr>
        <p:spPr>
          <a:xfrm>
            <a:off x="4864629" y="2793682"/>
            <a:ext cx="197320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Both variables show a high likelihood of above median price if the house was built after the 1980s or if the remodel occurred after the 2000s.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D6A649-587A-4B23-9E58-12276D7CB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 b="1081"/>
          <a:stretch/>
        </p:blipFill>
        <p:spPr>
          <a:xfrm>
            <a:off x="55761" y="2894307"/>
            <a:ext cx="4555738" cy="2822913"/>
          </a:xfrm>
          <a:prstGeom prst="rect">
            <a:avLst/>
          </a:prstGeom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9110FBF7-3EA0-4ED4-A9B4-33B450BB0063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7090962" y="2793682"/>
            <a:ext cx="3639343" cy="29114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47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6B175B-DA04-4DEC-AAA4-F4F4B0E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Exterior Features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FE9B21B-23D2-48CF-85A1-CA98F6EA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046" y="2057400"/>
            <a:ext cx="4639736" cy="736282"/>
          </a:xfrm>
        </p:spPr>
        <p:txBody>
          <a:bodyPr/>
          <a:lstStyle/>
          <a:p>
            <a:r>
              <a:rPr lang="en-US" dirty="0"/>
              <a:t>Exterior quality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A27A1C-0EE6-4505-AF18-A0F9E9680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9327" y="2057400"/>
            <a:ext cx="4639736" cy="736282"/>
          </a:xfrm>
        </p:spPr>
        <p:txBody>
          <a:bodyPr/>
          <a:lstStyle/>
          <a:p>
            <a:r>
              <a:rPr lang="en-US" dirty="0"/>
              <a:t>Exterior Condition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5B97D188-06C0-4EC3-81DD-0F3442E1B3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90597" y="2565833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9E1537EC-49E8-406E-829C-BC0E0899E7EE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6940903" y="2565833"/>
            <a:ext cx="4639736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E9C679-2FF5-4B32-AE54-BB7B22554595}"/>
              </a:ext>
            </a:extLst>
          </p:cNvPr>
          <p:cNvSpPr txBox="1"/>
          <p:nvPr/>
        </p:nvSpPr>
        <p:spPr>
          <a:xfrm>
            <a:off x="4864629" y="2793682"/>
            <a:ext cx="197320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Both variables show a high likelihood of above median price if the exterior is in excellent condition and it decreases over the different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6227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6B175B-DA04-4DEC-AAA4-F4F4B0E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FE9B21B-23D2-48CF-85A1-CA98F6EA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046" y="2057400"/>
            <a:ext cx="4639736" cy="736282"/>
          </a:xfrm>
        </p:spPr>
        <p:txBody>
          <a:bodyPr/>
          <a:lstStyle/>
          <a:p>
            <a:r>
              <a:rPr lang="en-US" dirty="0"/>
              <a:t>Basement condition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A27A1C-0EE6-4505-AF18-A0F9E9680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9327" y="2057400"/>
            <a:ext cx="4639736" cy="736282"/>
          </a:xfrm>
        </p:spPr>
        <p:txBody>
          <a:bodyPr/>
          <a:lstStyle/>
          <a:p>
            <a:r>
              <a:rPr lang="en-US" dirty="0"/>
              <a:t>Full Bath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C679-2FF5-4B32-AE54-BB7B22554595}"/>
              </a:ext>
            </a:extLst>
          </p:cNvPr>
          <p:cNvSpPr txBox="1"/>
          <p:nvPr/>
        </p:nvSpPr>
        <p:spPr>
          <a:xfrm>
            <a:off x="4864629" y="2793682"/>
            <a:ext cx="19732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Both variables show a high likelihood of above median price if the if the number goes up than the above median price is more likely.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E859171-69B8-49F0-B40C-388782B81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4893" y="2637600"/>
            <a:ext cx="4639736" cy="3443604"/>
          </a:xfr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493B72-2803-4D48-A14F-A592D037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90" y="2637600"/>
            <a:ext cx="5086350" cy="34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6B175B-DA04-4DEC-AAA4-F4F4B0E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FE9B21B-23D2-48CF-85A1-CA98F6EA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046" y="2057400"/>
            <a:ext cx="4639736" cy="736282"/>
          </a:xfrm>
        </p:spPr>
        <p:txBody>
          <a:bodyPr/>
          <a:lstStyle/>
          <a:p>
            <a:r>
              <a:rPr lang="en-US" dirty="0"/>
              <a:t>fireplaces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A27A1C-0EE6-4505-AF18-A0F9E9680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9327" y="2057400"/>
            <a:ext cx="4639736" cy="736282"/>
          </a:xfrm>
        </p:spPr>
        <p:txBody>
          <a:bodyPr/>
          <a:lstStyle/>
          <a:p>
            <a:r>
              <a:rPr lang="en-US" dirty="0"/>
              <a:t>Kitchen 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C679-2FF5-4B32-AE54-BB7B22554595}"/>
              </a:ext>
            </a:extLst>
          </p:cNvPr>
          <p:cNvSpPr txBox="1"/>
          <p:nvPr/>
        </p:nvSpPr>
        <p:spPr>
          <a:xfrm>
            <a:off x="4864629" y="2793682"/>
            <a:ext cx="197320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The fireplaces were surprisingly an accurate indicator of above median prices, as was the kitchen quality.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6A9BE7-FF45-44C0-A31C-9413D02E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7" y="2565832"/>
            <a:ext cx="4336819" cy="3284551"/>
          </a:xfrm>
          <a:prstGeom prst="rect">
            <a:avLst/>
          </a:prstGeom>
        </p:spPr>
      </p:pic>
      <p:pic>
        <p:nvPicPr>
          <p:cNvPr id="17" name="Content Placeholder 2">
            <a:extLst>
              <a:ext uri="{FF2B5EF4-FFF2-40B4-BE49-F238E27FC236}">
                <a16:creationId xmlns:a16="http://schemas.microsoft.com/office/drawing/2014/main" id="{15A618EE-95E2-44A2-B105-F80D704C3A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2705" y="2565832"/>
            <a:ext cx="4705617" cy="3284551"/>
          </a:xfrm>
        </p:spPr>
      </p:pic>
    </p:spTree>
    <p:extLst>
      <p:ext uri="{BB962C8B-B14F-4D97-AF65-F5344CB8AC3E}">
        <p14:creationId xmlns:p14="http://schemas.microsoft.com/office/powerpoint/2010/main" val="176284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48C4-9E03-4A15-848E-D665A54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E52B-6D1A-4CC3-9325-E48E20D6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some very good indicators that are present in the data set, as depicted in the previous slides.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is also a lot of data in the data set that are not good predictors.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Fireplaces and kitchen quality demonstrate a high importance to predicting  the variable Above Median.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sz="2400" b="1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635415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{693247A7-2399-4E9F-A3BD-24110816EE21}tf56160789_win32</Template>
  <TotalTime>48</TotalTime>
  <Words>225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Ames Housing Data</vt:lpstr>
      <vt:lpstr>Condition</vt:lpstr>
      <vt:lpstr>Newer Houses vs. Older Houses</vt:lpstr>
      <vt:lpstr>Exterior Features</vt:lpstr>
      <vt:lpstr>Additional Features</vt:lpstr>
      <vt:lpstr>Additional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Data</dc:title>
  <dc:creator>Katy Schumann</dc:creator>
  <cp:lastModifiedBy>Katy Schumann</cp:lastModifiedBy>
  <cp:revision>4</cp:revision>
  <dcterms:created xsi:type="dcterms:W3CDTF">2021-02-28T00:31:16Z</dcterms:created>
  <dcterms:modified xsi:type="dcterms:W3CDTF">2021-02-28T01:19:42Z</dcterms:modified>
</cp:coreProperties>
</file>