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4B418A9-A8D9-4FB2-8185-B83F8648278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FA0D-8165-4917-A3A9-FBA8E2ECAE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A6B4E85-92FA-4C4B-9528-879FDC8CBF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4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18A9-A8D9-4FB2-8185-B83F8648278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FA0D-8165-4917-A3A9-FBA8E2EC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18A9-A8D9-4FB2-8185-B83F8648278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FA0D-8165-4917-A3A9-FBA8E2ECAE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66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18A9-A8D9-4FB2-8185-B83F8648278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FA0D-8165-4917-A3A9-FBA8E2EC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4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18A9-A8D9-4FB2-8185-B83F8648278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FA0D-8165-4917-A3A9-FBA8E2ECAE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87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18A9-A8D9-4FB2-8185-B83F8648278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FA0D-8165-4917-A3A9-FBA8E2EC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5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18A9-A8D9-4FB2-8185-B83F8648278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FA0D-8165-4917-A3A9-FBA8E2EC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18A9-A8D9-4FB2-8185-B83F8648278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FA0D-8165-4917-A3A9-FBA8E2EC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8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18A9-A8D9-4FB2-8185-B83F8648278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FA0D-8165-4917-A3A9-FBA8E2EC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2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18A9-A8D9-4FB2-8185-B83F8648278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FA0D-8165-4917-A3A9-FBA8E2EC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4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18A9-A8D9-4FB2-8185-B83F8648278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FA0D-8165-4917-A3A9-FBA8E2ECAE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5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4B418A9-A8D9-4FB2-8185-B83F8648278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84FA0D-8165-4917-A3A9-FBA8E2ECAE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78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3317-790F-4251-8F1B-BA49F480C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Gradient Noise Langevin Schemes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AF90C-CEA6-411E-9080-099061A52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Jikai</a:t>
            </a:r>
            <a:endParaRPr lang="en-US" dirty="0"/>
          </a:p>
          <a:p>
            <a:r>
              <a:rPr lang="en-US" dirty="0"/>
              <a:t>Kostas</a:t>
            </a:r>
          </a:p>
          <a:p>
            <a:r>
              <a:rPr lang="en-US" dirty="0"/>
              <a:t>Katherine</a:t>
            </a:r>
          </a:p>
          <a:p>
            <a:r>
              <a:rPr lang="en-US" dirty="0"/>
              <a:t>Mohamed</a:t>
            </a:r>
          </a:p>
        </p:txBody>
      </p:sp>
    </p:spTree>
    <p:extLst>
      <p:ext uri="{BB962C8B-B14F-4D97-AF65-F5344CB8AC3E}">
        <p14:creationId xmlns:p14="http://schemas.microsoft.com/office/powerpoint/2010/main" val="93838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3AEF-5A2F-4B28-B6B0-449E437F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C2A6-2B58-435D-B5AA-07687337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from </a:t>
            </a:r>
            <a:r>
              <a:rPr lang="en-US"/>
              <a:t>big data!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5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BA80-3F79-4463-AA66-E8459CB4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66722-98FC-4AA3-A9C2-15A71F22F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problem in machine learning where data teaches the algorithm what to expect for new data can be solved by two main categories of algorithms:</a:t>
            </a:r>
          </a:p>
          <a:p>
            <a:pPr lvl="1"/>
            <a:r>
              <a:rPr lang="en-US" dirty="0"/>
              <a:t>Optimization Methods</a:t>
            </a:r>
          </a:p>
          <a:p>
            <a:pPr lvl="1"/>
            <a:r>
              <a:rPr lang="en-US" dirty="0"/>
              <a:t>Sampling Methods in Bayesian Learning Framework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dirty="0"/>
              <a:t>A third category is made up of both:</a:t>
            </a:r>
          </a:p>
          <a:p>
            <a:pPr lvl="1"/>
            <a:r>
              <a:rPr lang="en-US" dirty="0"/>
              <a:t>Hybrid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1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07A4-8AA3-4F1B-9938-2DC9D66A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961C-2B00-4B12-A41A-19E0BFF0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Optimization: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Sampling:</a:t>
            </a:r>
          </a:p>
          <a:p>
            <a:pPr lvl="1"/>
            <a:r>
              <a:rPr lang="en-US" dirty="0"/>
              <a:t>Ability to capture uncertainty.</a:t>
            </a:r>
          </a:p>
          <a:p>
            <a:pPr lvl="1"/>
            <a:r>
              <a:rPr lang="en-US" dirty="0"/>
              <a:t>Avoid overfitting</a:t>
            </a:r>
          </a:p>
          <a:p>
            <a:pPr lvl="1"/>
            <a:r>
              <a:rPr lang="en-US" dirty="0"/>
              <a:t>It has to go over all the data, cost-inefficient in big data</a:t>
            </a:r>
          </a:p>
        </p:txBody>
      </p:sp>
    </p:spTree>
    <p:extLst>
      <p:ext uri="{BB962C8B-B14F-4D97-AF65-F5344CB8AC3E}">
        <p14:creationId xmlns:p14="http://schemas.microsoft.com/office/powerpoint/2010/main" val="289516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F41B-6C50-4032-970A-559070B8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and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BA197-E2E4-4A8D-A80F-6EA6CC23D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8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5100-CE5B-4926-A669-43D5FDB2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Hybrid 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08DE-96EB-4B10-82B2-004012A69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0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9680-B69D-4863-957D-0FE3CE7E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Aboba</a:t>
            </a:r>
            <a:r>
              <a:rPr lang="en-US" dirty="0"/>
              <a:t> with minibatches and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F3B54-EC4D-4D74-8724-097894F75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9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9CB5-7DC6-4D3A-9C01-9DF1E7B4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investigations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0C00-43CB-4C17-8CB8-2FB9AD47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24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5907</TotalTime>
  <Words>104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Gradient Noise Langevin Schemes</vt:lpstr>
      <vt:lpstr>Problem statement</vt:lpstr>
      <vt:lpstr>Literature review</vt:lpstr>
      <vt:lpstr>Pros &amp; cons</vt:lpstr>
      <vt:lpstr>Aims and experiments</vt:lpstr>
      <vt:lpstr>Stochastic gradient Hybrid monte Carlo</vt:lpstr>
      <vt:lpstr>Aboba with minibatches and noise</vt:lpstr>
      <vt:lpstr>Tensorflow investigations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Noise Langevin Schemes</dc:title>
  <dc:creator>Mohammed Donia</dc:creator>
  <cp:lastModifiedBy>Mohammed Donia</cp:lastModifiedBy>
  <cp:revision>4</cp:revision>
  <dcterms:created xsi:type="dcterms:W3CDTF">2019-03-23T14:51:54Z</dcterms:created>
  <dcterms:modified xsi:type="dcterms:W3CDTF">2019-03-27T17:19:19Z</dcterms:modified>
</cp:coreProperties>
</file>