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7DA3A-7FAA-3441-B0D1-1A422C304CCE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3F2703-D903-F64A-8AA4-5B68A5AEED27}">
      <dgm:prSet phldrT="[Text]"/>
      <dgm:spPr/>
      <dgm:t>
        <a:bodyPr/>
        <a:lstStyle/>
        <a:p>
          <a:r>
            <a:rPr lang="en-US" dirty="0"/>
            <a:t>n=N</a:t>
          </a:r>
        </a:p>
      </dgm:t>
    </dgm:pt>
    <dgm:pt modelId="{785B4B24-5210-4A47-B6DD-633A1E4684D1}" type="parTrans" cxnId="{20AF90BD-ED3A-484D-883D-AFAF625D459D}">
      <dgm:prSet/>
      <dgm:spPr/>
      <dgm:t>
        <a:bodyPr/>
        <a:lstStyle/>
        <a:p>
          <a:endParaRPr lang="en-US"/>
        </a:p>
      </dgm:t>
    </dgm:pt>
    <dgm:pt modelId="{55C79AFD-1C5B-0C48-9D74-3C082CA0319F}" type="sibTrans" cxnId="{20AF90BD-ED3A-484D-883D-AFAF625D459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23CCA0A-0274-834D-9B8D-43A6B4E2DFD0}">
          <dgm:prSet phldrT="[Text]"/>
          <dgm:spPr/>
          <dgm:t>
            <a:bodyPr/>
            <a:lstStyle/>
            <a:p>
              <a:r>
                <a:rPr lang="en-US" dirty="0"/>
                <a:t>E(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𝜃</m:t>
                  </m:r>
                </m:oMath>
              </a14:m>
              <a:r>
                <a:rPr lang="en-US" dirty="0"/>
                <a:t>) </a:t>
              </a:r>
            </a:p>
          </dgm:t>
        </dgm:pt>
      </mc:Choice>
      <mc:Fallback>
        <dgm:pt modelId="{023CCA0A-0274-834D-9B8D-43A6B4E2DFD0}">
          <dgm:prSet phldrT="[Text]"/>
          <dgm:spPr/>
          <dgm:t>
            <a:bodyPr/>
            <a:lstStyle/>
            <a:p>
              <a:r>
                <a:rPr lang="en-US" dirty="0"/>
                <a:t>E(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r>
                <a:rPr lang="en-US" dirty="0"/>
                <a:t>) </a:t>
              </a:r>
            </a:p>
          </dgm:t>
        </dgm:pt>
      </mc:Fallback>
    </mc:AlternateContent>
    <dgm:pt modelId="{01B16CAC-2B2C-0E4E-8D1A-0D65CE18F278}" type="parTrans" cxnId="{2AE334E0-D3E9-1442-9633-F5C790B359D1}">
      <dgm:prSet/>
      <dgm:spPr/>
      <dgm:t>
        <a:bodyPr/>
        <a:lstStyle/>
        <a:p>
          <a:endParaRPr lang="en-US"/>
        </a:p>
      </dgm:t>
    </dgm:pt>
    <dgm:pt modelId="{42F9B1C7-A4E4-E14A-891E-100087659FB5}" type="sibTrans" cxnId="{2AE334E0-D3E9-1442-9633-F5C790B359D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E46626F-6703-2440-AA02-3D58C607232F}">
          <dgm:prSet phldrT="[Text]"/>
          <dgm:spPr/>
          <dgm:t>
            <a:bodyPr/>
            <a:lstStyle/>
            <a:p>
              <a:r>
                <a:rPr lang="en-US" dirty="0"/>
                <a:t>var(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𝜃</m:t>
                  </m:r>
                </m:oMath>
              </a14:m>
              <a:r>
                <a:rPr lang="en-US" dirty="0"/>
                <a:t>)</a:t>
              </a:r>
            </a:p>
          </dgm:t>
        </dgm:pt>
      </mc:Choice>
      <mc:Fallback>
        <dgm:pt modelId="{2E46626F-6703-2440-AA02-3D58C607232F}">
          <dgm:prSet phldrT="[Text]"/>
          <dgm:spPr/>
          <dgm:t>
            <a:bodyPr/>
            <a:lstStyle/>
            <a:p>
              <a:r>
                <a:rPr lang="en-US" dirty="0"/>
                <a:t>var(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r>
                <a:rPr lang="en-US" dirty="0"/>
                <a:t>)</a:t>
              </a:r>
            </a:p>
          </dgm:t>
        </dgm:pt>
      </mc:Fallback>
    </mc:AlternateContent>
    <dgm:pt modelId="{8DED61DA-6B82-6144-A406-CB3BD0EE215E}" type="parTrans" cxnId="{A9E99C80-AB36-D845-8B87-1888EF851586}">
      <dgm:prSet/>
      <dgm:spPr/>
      <dgm:t>
        <a:bodyPr/>
        <a:lstStyle/>
        <a:p>
          <a:endParaRPr lang="en-US"/>
        </a:p>
      </dgm:t>
    </dgm:pt>
    <dgm:pt modelId="{C57090D5-9E0B-324D-80A5-2D600F58DA93}" type="sibTrans" cxnId="{A9E99C80-AB36-D845-8B87-1888EF851586}">
      <dgm:prSet/>
      <dgm:spPr/>
      <dgm:t>
        <a:bodyPr/>
        <a:lstStyle/>
        <a:p>
          <a:endParaRPr lang="en-US"/>
        </a:p>
      </dgm:t>
    </dgm:pt>
    <dgm:pt modelId="{50824765-9BAF-9C4B-A2B8-F485C304BC4F}">
      <dgm:prSet phldrT="[Text]"/>
      <dgm:spPr/>
      <dgm:t>
        <a:bodyPr/>
        <a:lstStyle/>
        <a:p>
          <a:r>
            <a:rPr lang="en-US" dirty="0"/>
            <a:t>n &lt; N</a:t>
          </a:r>
        </a:p>
      </dgm:t>
    </dgm:pt>
    <dgm:pt modelId="{8455F0AB-213D-2F48-9A3F-221610021299}" type="parTrans" cxnId="{3F5B1CDD-CE92-3648-94B3-98BFE6697191}">
      <dgm:prSet/>
      <dgm:spPr/>
      <dgm:t>
        <a:bodyPr/>
        <a:lstStyle/>
        <a:p>
          <a:endParaRPr lang="en-US"/>
        </a:p>
      </dgm:t>
    </dgm:pt>
    <dgm:pt modelId="{6B30E36E-0BAE-DD46-BA51-B210279480F4}" type="sibTrans" cxnId="{3F5B1CDD-CE92-3648-94B3-98BFE669719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851E2BA-DDDC-B144-87AA-67DE3EE45C56}">
          <dgm:prSet phldrT="[Text]"/>
          <dgm:spPr/>
          <dgm:t>
            <a:bodyPr/>
            <a:lstStyle/>
            <a:p>
              <a:r>
                <a:rPr lang="en-US" dirty="0"/>
                <a:t>E(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𝜃</m:t>
                  </m:r>
                </m:oMath>
              </a14:m>
              <a:r>
                <a:rPr lang="en-US" dirty="0"/>
                <a:t>) </a:t>
              </a:r>
            </a:p>
          </dgm:t>
        </dgm:pt>
      </mc:Choice>
      <mc:Fallback>
        <dgm:pt modelId="{5851E2BA-DDDC-B144-87AA-67DE3EE45C56}">
          <dgm:prSet phldrT="[Text]"/>
          <dgm:spPr/>
          <dgm:t>
            <a:bodyPr/>
            <a:lstStyle/>
            <a:p>
              <a:r>
                <a:rPr lang="en-US" dirty="0"/>
                <a:t>E(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r>
                <a:rPr lang="en-US" dirty="0"/>
                <a:t>) </a:t>
              </a:r>
            </a:p>
          </dgm:t>
        </dgm:pt>
      </mc:Fallback>
    </mc:AlternateContent>
    <dgm:pt modelId="{2976E85B-769A-524F-BA26-013D46670ECF}" type="parTrans" cxnId="{388BC1B1-0E63-E142-979A-526919041F34}">
      <dgm:prSet/>
      <dgm:spPr/>
      <dgm:t>
        <a:bodyPr/>
        <a:lstStyle/>
        <a:p>
          <a:endParaRPr lang="en-US"/>
        </a:p>
      </dgm:t>
    </dgm:pt>
    <dgm:pt modelId="{D25E7D59-07B2-794A-AE6B-793CF274B3C2}" type="sibTrans" cxnId="{388BC1B1-0E63-E142-979A-526919041F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5FC7580-6F27-E641-8DF4-54CBD13B46F2}">
          <dgm:prSet phldrT="[Text]"/>
          <dgm:spPr/>
          <dgm:t>
            <a:bodyPr/>
            <a:lstStyle/>
            <a:p>
              <a:r>
                <a:rPr lang="en-US" dirty="0">
                  <a:solidFill>
                    <a:srgbClr val="FF0000"/>
                  </a:solidFill>
                </a:rPr>
                <a:t>var(</a:t>
              </a:r>
              <a14:m>
                <m:oMath xmlns:m="http://schemas.openxmlformats.org/officeDocument/2006/math">
                  <m:r>
                    <a:rPr lang="en-US" i="1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𝜃</m:t>
                  </m:r>
                </m:oMath>
              </a14:m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dgm:t>
        </dgm:pt>
      </mc:Choice>
      <mc:Fallback>
        <dgm:pt modelId="{05FC7580-6F27-E641-8DF4-54CBD13B46F2}">
          <dgm:prSet phldrT="[Text]"/>
          <dgm:spPr/>
          <dgm:t>
            <a:bodyPr/>
            <a:lstStyle/>
            <a:p>
              <a:r>
                <a:rPr lang="en-US" dirty="0">
                  <a:solidFill>
                    <a:srgbClr val="FF0000"/>
                  </a:solidFill>
                </a:rPr>
                <a:t>var(</a:t>
              </a:r>
              <a:r>
                <a:rPr lang="en-US" i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dgm:t>
        </dgm:pt>
      </mc:Fallback>
    </mc:AlternateContent>
    <dgm:pt modelId="{4CDE8393-C084-BB4F-9087-E02409E764BC}" type="parTrans" cxnId="{7CEDFA2F-6F2F-C94E-925D-58CEDB0E14F6}">
      <dgm:prSet/>
      <dgm:spPr/>
      <dgm:t>
        <a:bodyPr/>
        <a:lstStyle/>
        <a:p>
          <a:endParaRPr lang="en-US"/>
        </a:p>
      </dgm:t>
    </dgm:pt>
    <dgm:pt modelId="{B9114357-B90A-C247-BE6E-ACA5DBE28133}" type="sibTrans" cxnId="{7CEDFA2F-6F2F-C94E-925D-58CEDB0E14F6}">
      <dgm:prSet/>
      <dgm:spPr/>
      <dgm:t>
        <a:bodyPr/>
        <a:lstStyle/>
        <a:p>
          <a:endParaRPr lang="en-US"/>
        </a:p>
      </dgm:t>
    </dgm:pt>
    <dgm:pt modelId="{E5C33EA0-C0C6-D745-AEDA-15CD915F846A}">
      <dgm:prSet/>
      <dgm:spPr/>
      <dgm:t>
        <a:bodyPr/>
        <a:lstStyle/>
        <a:p>
          <a:r>
            <a:rPr lang="en-US" dirty="0"/>
            <a:t>Euler-</a:t>
          </a:r>
          <a:r>
            <a:rPr lang="en-US" dirty="0" err="1"/>
            <a:t>marayma</a:t>
          </a:r>
          <a:endParaRPr lang="en-US" dirty="0"/>
        </a:p>
      </dgm:t>
    </dgm:pt>
    <dgm:pt modelId="{CDE60DD5-62C8-4249-B3E5-D984B5EDAC76}" type="parTrans" cxnId="{8D4EE76A-BB27-A34B-B63D-68506289F714}">
      <dgm:prSet/>
      <dgm:spPr/>
      <dgm:t>
        <a:bodyPr/>
        <a:lstStyle/>
        <a:p>
          <a:endParaRPr lang="en-US"/>
        </a:p>
      </dgm:t>
    </dgm:pt>
    <dgm:pt modelId="{F0E1E2D5-0AFA-F74D-B62A-55E29F430310}" type="sibTrans" cxnId="{8D4EE76A-BB27-A34B-B63D-68506289F714}">
      <dgm:prSet/>
      <dgm:spPr/>
      <dgm:t>
        <a:bodyPr/>
        <a:lstStyle/>
        <a:p>
          <a:endParaRPr lang="en-US"/>
        </a:p>
      </dgm:t>
    </dgm:pt>
    <dgm:pt modelId="{E6216B1B-F7CC-C44D-B7C5-5CC13FF6333A}">
      <dgm:prSet/>
      <dgm:spPr/>
      <dgm:t>
        <a:bodyPr/>
        <a:lstStyle/>
        <a:p>
          <a:r>
            <a:rPr lang="en-US" dirty="0"/>
            <a:t>SGLD</a:t>
          </a:r>
        </a:p>
      </dgm:t>
    </dgm:pt>
    <dgm:pt modelId="{39B31777-3961-D648-B27C-87E4F0F53BFD}" type="parTrans" cxnId="{9146799A-67D3-8447-B16E-708CE18BDAA8}">
      <dgm:prSet/>
      <dgm:spPr/>
      <dgm:t>
        <a:bodyPr/>
        <a:lstStyle/>
        <a:p>
          <a:endParaRPr lang="en-US"/>
        </a:p>
      </dgm:t>
    </dgm:pt>
    <dgm:pt modelId="{B37F8EB7-F650-0346-A10F-0AE4E6E0E738}" type="sibTrans" cxnId="{9146799A-67D3-8447-B16E-708CE18BDAA8}">
      <dgm:prSet/>
      <dgm:spPr/>
      <dgm:t>
        <a:bodyPr/>
        <a:lstStyle/>
        <a:p>
          <a:endParaRPr lang="en-US"/>
        </a:p>
      </dgm:t>
    </dgm:pt>
    <dgm:pt modelId="{F92D22D7-A58C-364A-B32F-B67A3DB7A6F0}">
      <dgm:prSet/>
      <dgm:spPr/>
      <dgm:t>
        <a:bodyPr/>
        <a:lstStyle/>
        <a:p>
          <a:r>
            <a:rPr lang="en-US" dirty="0" err="1"/>
            <a:t>mSGLD</a:t>
          </a:r>
          <a:endParaRPr lang="en-US" dirty="0"/>
        </a:p>
      </dgm:t>
    </dgm:pt>
    <dgm:pt modelId="{A68664DB-3091-254E-BD2A-13A50F7C8D66}" type="parTrans" cxnId="{E5D31437-0278-604E-B5E1-509B85EBA768}">
      <dgm:prSet/>
      <dgm:spPr/>
      <dgm:t>
        <a:bodyPr/>
        <a:lstStyle/>
        <a:p>
          <a:endParaRPr lang="en-US"/>
        </a:p>
      </dgm:t>
    </dgm:pt>
    <dgm:pt modelId="{D1987639-1BAE-8945-A184-93B86BB89D78}" type="sibTrans" cxnId="{E5D31437-0278-604E-B5E1-509B85EBA768}">
      <dgm:prSet/>
      <dgm:spPr/>
      <dgm:t>
        <a:bodyPr/>
        <a:lstStyle/>
        <a:p>
          <a:endParaRPr lang="en-US"/>
        </a:p>
      </dgm:t>
    </dgm:pt>
    <dgm:pt modelId="{A0705A78-4725-FA4C-AD31-0482EA3B2AE3}" type="pres">
      <dgm:prSet presAssocID="{F4E7DA3A-7FAA-3441-B0D1-1A422C304C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DD8A49-3CFF-C344-9FFC-F960BD69C062}" type="pres">
      <dgm:prSet presAssocID="{153F2703-D903-F64A-8AA4-5B68A5AEED27}" presName="horFlow" presStyleCnt="0"/>
      <dgm:spPr/>
    </dgm:pt>
    <dgm:pt modelId="{32BEEB9D-346B-E54D-B24F-23A33168EE7F}" type="pres">
      <dgm:prSet presAssocID="{153F2703-D903-F64A-8AA4-5B68A5AEED27}" presName="bigChev" presStyleLbl="node1" presStyleIdx="0" presStyleCnt="2" custLinFactNeighborX="16370" custLinFactNeighborY="-10724"/>
      <dgm:spPr/>
    </dgm:pt>
    <dgm:pt modelId="{1C9B617F-F097-A943-9A74-EE7C551A138B}" type="pres">
      <dgm:prSet presAssocID="{01B16CAC-2B2C-0E4E-8D1A-0D65CE18F278}" presName="parTrans" presStyleCnt="0"/>
      <dgm:spPr/>
    </dgm:pt>
    <dgm:pt modelId="{142A61E9-2339-FE46-870D-1D589870ED80}" type="pres">
      <dgm:prSet presAssocID="{023CCA0A-0274-834D-9B8D-43A6B4E2DFD0}" presName="node" presStyleLbl="alignAccFollowNode1" presStyleIdx="0" presStyleCnt="7">
        <dgm:presLayoutVars>
          <dgm:bulletEnabled val="1"/>
        </dgm:presLayoutVars>
      </dgm:prSet>
      <dgm:spPr/>
    </dgm:pt>
    <dgm:pt modelId="{74491ADD-0CD7-EB47-B169-C8CD58B5C99B}" type="pres">
      <dgm:prSet presAssocID="{42F9B1C7-A4E4-E14A-891E-100087659FB5}" presName="sibTrans" presStyleCnt="0"/>
      <dgm:spPr/>
    </dgm:pt>
    <dgm:pt modelId="{3DB095BF-779D-8340-9443-393A1EFEC85D}" type="pres">
      <dgm:prSet presAssocID="{2E46626F-6703-2440-AA02-3D58C607232F}" presName="node" presStyleLbl="alignAccFollowNode1" presStyleIdx="1" presStyleCnt="7">
        <dgm:presLayoutVars>
          <dgm:bulletEnabled val="1"/>
        </dgm:presLayoutVars>
      </dgm:prSet>
      <dgm:spPr/>
    </dgm:pt>
    <dgm:pt modelId="{7E55CF41-EB98-5744-ACC7-F0076C1E2339}" type="pres">
      <dgm:prSet presAssocID="{C57090D5-9E0B-324D-80A5-2D600F58DA93}" presName="sibTrans" presStyleCnt="0"/>
      <dgm:spPr/>
    </dgm:pt>
    <dgm:pt modelId="{C0F0593A-576C-6C48-8C0C-91B64F643FD0}" type="pres">
      <dgm:prSet presAssocID="{E5C33EA0-C0C6-D745-AEDA-15CD915F846A}" presName="node" presStyleLbl="alignAccFollowNode1" presStyleIdx="2" presStyleCnt="7">
        <dgm:presLayoutVars>
          <dgm:bulletEnabled val="1"/>
        </dgm:presLayoutVars>
      </dgm:prSet>
      <dgm:spPr/>
    </dgm:pt>
    <dgm:pt modelId="{D9C55FAC-D110-2D44-ACF1-73CB5F12F175}" type="pres">
      <dgm:prSet presAssocID="{153F2703-D903-F64A-8AA4-5B68A5AEED27}" presName="vSp" presStyleCnt="0"/>
      <dgm:spPr/>
    </dgm:pt>
    <dgm:pt modelId="{33544AEC-25E6-B94C-A756-5A4036AA4EE4}" type="pres">
      <dgm:prSet presAssocID="{50824765-9BAF-9C4B-A2B8-F485C304BC4F}" presName="horFlow" presStyleCnt="0"/>
      <dgm:spPr/>
    </dgm:pt>
    <dgm:pt modelId="{301F2C01-76FD-7B41-8C28-B79801991161}" type="pres">
      <dgm:prSet presAssocID="{50824765-9BAF-9C4B-A2B8-F485C304BC4F}" presName="bigChev" presStyleLbl="node1" presStyleIdx="1" presStyleCnt="2" custLinFactNeighborX="-6844" custLinFactNeighborY="-5561"/>
      <dgm:spPr/>
    </dgm:pt>
    <dgm:pt modelId="{ADD66C46-449B-B74B-A7A1-A98EE2ABFCC3}" type="pres">
      <dgm:prSet presAssocID="{2976E85B-769A-524F-BA26-013D46670ECF}" presName="parTrans" presStyleCnt="0"/>
      <dgm:spPr/>
    </dgm:pt>
    <dgm:pt modelId="{708A6A08-09CC-B14C-A13E-66131F940A12}" type="pres">
      <dgm:prSet presAssocID="{5851E2BA-DDDC-B144-87AA-67DE3EE45C56}" presName="node" presStyleLbl="alignAccFollowNode1" presStyleIdx="3" presStyleCnt="7">
        <dgm:presLayoutVars>
          <dgm:bulletEnabled val="1"/>
        </dgm:presLayoutVars>
      </dgm:prSet>
      <dgm:spPr/>
    </dgm:pt>
    <dgm:pt modelId="{A354E247-76FC-8044-90E8-5421434CDCA1}" type="pres">
      <dgm:prSet presAssocID="{D25E7D59-07B2-794A-AE6B-793CF274B3C2}" presName="sibTrans" presStyleCnt="0"/>
      <dgm:spPr/>
    </dgm:pt>
    <dgm:pt modelId="{5EAB9969-0B62-ED40-B713-3CB75285FA29}" type="pres">
      <dgm:prSet presAssocID="{05FC7580-6F27-E641-8DF4-54CBD13B46F2}" presName="node" presStyleLbl="alignAccFollowNode1" presStyleIdx="4" presStyleCnt="7">
        <dgm:presLayoutVars>
          <dgm:bulletEnabled val="1"/>
        </dgm:presLayoutVars>
      </dgm:prSet>
      <dgm:spPr/>
    </dgm:pt>
    <dgm:pt modelId="{E8467285-C36F-0A41-95E6-5E85E0D38EF5}" type="pres">
      <dgm:prSet presAssocID="{B9114357-B90A-C247-BE6E-ACA5DBE28133}" presName="sibTrans" presStyleCnt="0"/>
      <dgm:spPr/>
    </dgm:pt>
    <dgm:pt modelId="{222EDE1D-1748-AB41-920F-7978474066A9}" type="pres">
      <dgm:prSet presAssocID="{E6216B1B-F7CC-C44D-B7C5-5CC13FF6333A}" presName="node" presStyleLbl="alignAccFollowNode1" presStyleIdx="5" presStyleCnt="7">
        <dgm:presLayoutVars>
          <dgm:bulletEnabled val="1"/>
        </dgm:presLayoutVars>
      </dgm:prSet>
      <dgm:spPr/>
    </dgm:pt>
    <dgm:pt modelId="{B3D88319-AD70-2544-8794-54580AF9D84B}" type="pres">
      <dgm:prSet presAssocID="{B37F8EB7-F650-0346-A10F-0AE4E6E0E738}" presName="sibTrans" presStyleCnt="0"/>
      <dgm:spPr/>
    </dgm:pt>
    <dgm:pt modelId="{1570F490-00F1-6E49-A157-584DC555F5BB}" type="pres">
      <dgm:prSet presAssocID="{F92D22D7-A58C-364A-B32F-B67A3DB7A6F0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B05E6E04-91D6-E547-B272-C64E98547241}" type="presOf" srcId="{50824765-9BAF-9C4B-A2B8-F485C304BC4F}" destId="{301F2C01-76FD-7B41-8C28-B79801991161}" srcOrd="0" destOrd="0" presId="urn:microsoft.com/office/officeart/2005/8/layout/lProcess3"/>
    <dgm:cxn modelId="{7CEDFA2F-6F2F-C94E-925D-58CEDB0E14F6}" srcId="{50824765-9BAF-9C4B-A2B8-F485C304BC4F}" destId="{05FC7580-6F27-E641-8DF4-54CBD13B46F2}" srcOrd="1" destOrd="0" parTransId="{4CDE8393-C084-BB4F-9087-E02409E764BC}" sibTransId="{B9114357-B90A-C247-BE6E-ACA5DBE28133}"/>
    <dgm:cxn modelId="{E5D31437-0278-604E-B5E1-509B85EBA768}" srcId="{50824765-9BAF-9C4B-A2B8-F485C304BC4F}" destId="{F92D22D7-A58C-364A-B32F-B67A3DB7A6F0}" srcOrd="3" destOrd="0" parTransId="{A68664DB-3091-254E-BD2A-13A50F7C8D66}" sibTransId="{D1987639-1BAE-8945-A184-93B86BB89D78}"/>
    <dgm:cxn modelId="{BB00F043-C1E5-4F44-AD46-2987C90DAE6C}" type="presOf" srcId="{E6216B1B-F7CC-C44D-B7C5-5CC13FF6333A}" destId="{222EDE1D-1748-AB41-920F-7978474066A9}" srcOrd="0" destOrd="0" presId="urn:microsoft.com/office/officeart/2005/8/layout/lProcess3"/>
    <dgm:cxn modelId="{ECD4AB55-223B-6D42-A929-3AEF82C9326E}" type="presOf" srcId="{153F2703-D903-F64A-8AA4-5B68A5AEED27}" destId="{32BEEB9D-346B-E54D-B24F-23A33168EE7F}" srcOrd="0" destOrd="0" presId="urn:microsoft.com/office/officeart/2005/8/layout/lProcess3"/>
    <dgm:cxn modelId="{8D38A056-11F1-3047-BA63-8ADED649A216}" type="presOf" srcId="{05FC7580-6F27-E641-8DF4-54CBD13B46F2}" destId="{5EAB9969-0B62-ED40-B713-3CB75285FA29}" srcOrd="0" destOrd="0" presId="urn:microsoft.com/office/officeart/2005/8/layout/lProcess3"/>
    <dgm:cxn modelId="{D987025B-09E5-134D-9B05-4832A8C403FC}" type="presOf" srcId="{F4E7DA3A-7FAA-3441-B0D1-1A422C304CCE}" destId="{A0705A78-4725-FA4C-AD31-0482EA3B2AE3}" srcOrd="0" destOrd="0" presId="urn:microsoft.com/office/officeart/2005/8/layout/lProcess3"/>
    <dgm:cxn modelId="{8D4EE76A-BB27-A34B-B63D-68506289F714}" srcId="{153F2703-D903-F64A-8AA4-5B68A5AEED27}" destId="{E5C33EA0-C0C6-D745-AEDA-15CD915F846A}" srcOrd="2" destOrd="0" parTransId="{CDE60DD5-62C8-4249-B3E5-D984B5EDAC76}" sibTransId="{F0E1E2D5-0AFA-F74D-B62A-55E29F430310}"/>
    <dgm:cxn modelId="{A9E99C80-AB36-D845-8B87-1888EF851586}" srcId="{153F2703-D903-F64A-8AA4-5B68A5AEED27}" destId="{2E46626F-6703-2440-AA02-3D58C607232F}" srcOrd="1" destOrd="0" parTransId="{8DED61DA-6B82-6144-A406-CB3BD0EE215E}" sibTransId="{C57090D5-9E0B-324D-80A5-2D600F58DA93}"/>
    <dgm:cxn modelId="{9146799A-67D3-8447-B16E-708CE18BDAA8}" srcId="{50824765-9BAF-9C4B-A2B8-F485C304BC4F}" destId="{E6216B1B-F7CC-C44D-B7C5-5CC13FF6333A}" srcOrd="2" destOrd="0" parTransId="{39B31777-3961-D648-B27C-87E4F0F53BFD}" sibTransId="{B37F8EB7-F650-0346-A10F-0AE4E6E0E738}"/>
    <dgm:cxn modelId="{5D3377AF-939F-C545-B911-C197C319DF00}" type="presOf" srcId="{E5C33EA0-C0C6-D745-AEDA-15CD915F846A}" destId="{C0F0593A-576C-6C48-8C0C-91B64F643FD0}" srcOrd="0" destOrd="0" presId="urn:microsoft.com/office/officeart/2005/8/layout/lProcess3"/>
    <dgm:cxn modelId="{388BC1B1-0E63-E142-979A-526919041F34}" srcId="{50824765-9BAF-9C4B-A2B8-F485C304BC4F}" destId="{5851E2BA-DDDC-B144-87AA-67DE3EE45C56}" srcOrd="0" destOrd="0" parTransId="{2976E85B-769A-524F-BA26-013D46670ECF}" sibTransId="{D25E7D59-07B2-794A-AE6B-793CF274B3C2}"/>
    <dgm:cxn modelId="{20AF90BD-ED3A-484D-883D-AFAF625D459D}" srcId="{F4E7DA3A-7FAA-3441-B0D1-1A422C304CCE}" destId="{153F2703-D903-F64A-8AA4-5B68A5AEED27}" srcOrd="0" destOrd="0" parTransId="{785B4B24-5210-4A47-B6DD-633A1E4684D1}" sibTransId="{55C79AFD-1C5B-0C48-9D74-3C082CA0319F}"/>
    <dgm:cxn modelId="{2851A9C8-CCA1-284A-92F5-C2083E029036}" type="presOf" srcId="{F92D22D7-A58C-364A-B32F-B67A3DB7A6F0}" destId="{1570F490-00F1-6E49-A157-584DC555F5BB}" srcOrd="0" destOrd="0" presId="urn:microsoft.com/office/officeart/2005/8/layout/lProcess3"/>
    <dgm:cxn modelId="{A8BEC5CC-A06E-B443-BB79-121CC553CE18}" type="presOf" srcId="{2E46626F-6703-2440-AA02-3D58C607232F}" destId="{3DB095BF-779D-8340-9443-393A1EFEC85D}" srcOrd="0" destOrd="0" presId="urn:microsoft.com/office/officeart/2005/8/layout/lProcess3"/>
    <dgm:cxn modelId="{3F5B1CDD-CE92-3648-94B3-98BFE6697191}" srcId="{F4E7DA3A-7FAA-3441-B0D1-1A422C304CCE}" destId="{50824765-9BAF-9C4B-A2B8-F485C304BC4F}" srcOrd="1" destOrd="0" parTransId="{8455F0AB-213D-2F48-9A3F-221610021299}" sibTransId="{6B30E36E-0BAE-DD46-BA51-B210279480F4}"/>
    <dgm:cxn modelId="{2AE334E0-D3E9-1442-9633-F5C790B359D1}" srcId="{153F2703-D903-F64A-8AA4-5B68A5AEED27}" destId="{023CCA0A-0274-834D-9B8D-43A6B4E2DFD0}" srcOrd="0" destOrd="0" parTransId="{01B16CAC-2B2C-0E4E-8D1A-0D65CE18F278}" sibTransId="{42F9B1C7-A4E4-E14A-891E-100087659FB5}"/>
    <dgm:cxn modelId="{E95CA3E6-B90F-AF43-8CD2-867BB1FD297A}" type="presOf" srcId="{5851E2BA-DDDC-B144-87AA-67DE3EE45C56}" destId="{708A6A08-09CC-B14C-A13E-66131F940A12}" srcOrd="0" destOrd="0" presId="urn:microsoft.com/office/officeart/2005/8/layout/lProcess3"/>
    <dgm:cxn modelId="{0FDDE6EB-9548-0541-B145-DA1BE9B463E3}" type="presOf" srcId="{023CCA0A-0274-834D-9B8D-43A6B4E2DFD0}" destId="{142A61E9-2339-FE46-870D-1D589870ED80}" srcOrd="0" destOrd="0" presId="urn:microsoft.com/office/officeart/2005/8/layout/lProcess3"/>
    <dgm:cxn modelId="{E300551F-7CB6-BF41-B131-730913346394}" type="presParOf" srcId="{A0705A78-4725-FA4C-AD31-0482EA3B2AE3}" destId="{74DD8A49-3CFF-C344-9FFC-F960BD69C062}" srcOrd="0" destOrd="0" presId="urn:microsoft.com/office/officeart/2005/8/layout/lProcess3"/>
    <dgm:cxn modelId="{D988C222-230D-6C4D-8D71-379893DED79C}" type="presParOf" srcId="{74DD8A49-3CFF-C344-9FFC-F960BD69C062}" destId="{32BEEB9D-346B-E54D-B24F-23A33168EE7F}" srcOrd="0" destOrd="0" presId="urn:microsoft.com/office/officeart/2005/8/layout/lProcess3"/>
    <dgm:cxn modelId="{3AD2DCBA-48EE-2F48-8D86-9C82CC31D93A}" type="presParOf" srcId="{74DD8A49-3CFF-C344-9FFC-F960BD69C062}" destId="{1C9B617F-F097-A943-9A74-EE7C551A138B}" srcOrd="1" destOrd="0" presId="urn:microsoft.com/office/officeart/2005/8/layout/lProcess3"/>
    <dgm:cxn modelId="{91F8F320-6FC6-E74E-AD7E-C073A5AEFEB7}" type="presParOf" srcId="{74DD8A49-3CFF-C344-9FFC-F960BD69C062}" destId="{142A61E9-2339-FE46-870D-1D589870ED80}" srcOrd="2" destOrd="0" presId="urn:microsoft.com/office/officeart/2005/8/layout/lProcess3"/>
    <dgm:cxn modelId="{F4A7620C-1446-FE44-8901-2BCEC1C9145F}" type="presParOf" srcId="{74DD8A49-3CFF-C344-9FFC-F960BD69C062}" destId="{74491ADD-0CD7-EB47-B169-C8CD58B5C99B}" srcOrd="3" destOrd="0" presId="urn:microsoft.com/office/officeart/2005/8/layout/lProcess3"/>
    <dgm:cxn modelId="{80C5D8F0-192D-3340-9C9B-AEE228A6DD2D}" type="presParOf" srcId="{74DD8A49-3CFF-C344-9FFC-F960BD69C062}" destId="{3DB095BF-779D-8340-9443-393A1EFEC85D}" srcOrd="4" destOrd="0" presId="urn:microsoft.com/office/officeart/2005/8/layout/lProcess3"/>
    <dgm:cxn modelId="{5FD158B9-B28C-5047-A863-35B175E7E471}" type="presParOf" srcId="{74DD8A49-3CFF-C344-9FFC-F960BD69C062}" destId="{7E55CF41-EB98-5744-ACC7-F0076C1E2339}" srcOrd="5" destOrd="0" presId="urn:microsoft.com/office/officeart/2005/8/layout/lProcess3"/>
    <dgm:cxn modelId="{0E53F12E-528F-B248-831D-94792A9123FB}" type="presParOf" srcId="{74DD8A49-3CFF-C344-9FFC-F960BD69C062}" destId="{C0F0593A-576C-6C48-8C0C-91B64F643FD0}" srcOrd="6" destOrd="0" presId="urn:microsoft.com/office/officeart/2005/8/layout/lProcess3"/>
    <dgm:cxn modelId="{4145C108-C6CC-2946-82AF-439FEE0BA262}" type="presParOf" srcId="{A0705A78-4725-FA4C-AD31-0482EA3B2AE3}" destId="{D9C55FAC-D110-2D44-ACF1-73CB5F12F175}" srcOrd="1" destOrd="0" presId="urn:microsoft.com/office/officeart/2005/8/layout/lProcess3"/>
    <dgm:cxn modelId="{FBD49049-CCB6-C049-A62C-D4ECE3DFD286}" type="presParOf" srcId="{A0705A78-4725-FA4C-AD31-0482EA3B2AE3}" destId="{33544AEC-25E6-B94C-A756-5A4036AA4EE4}" srcOrd="2" destOrd="0" presId="urn:microsoft.com/office/officeart/2005/8/layout/lProcess3"/>
    <dgm:cxn modelId="{63B8E17F-8D38-1E44-9B00-DFB45E89F257}" type="presParOf" srcId="{33544AEC-25E6-B94C-A756-5A4036AA4EE4}" destId="{301F2C01-76FD-7B41-8C28-B79801991161}" srcOrd="0" destOrd="0" presId="urn:microsoft.com/office/officeart/2005/8/layout/lProcess3"/>
    <dgm:cxn modelId="{7B9AFBA6-BDC3-9A48-B9ED-83F65A5A904B}" type="presParOf" srcId="{33544AEC-25E6-B94C-A756-5A4036AA4EE4}" destId="{ADD66C46-449B-B74B-A7A1-A98EE2ABFCC3}" srcOrd="1" destOrd="0" presId="urn:microsoft.com/office/officeart/2005/8/layout/lProcess3"/>
    <dgm:cxn modelId="{B82270FB-436C-7340-AFBB-65138EF2324E}" type="presParOf" srcId="{33544AEC-25E6-B94C-A756-5A4036AA4EE4}" destId="{708A6A08-09CC-B14C-A13E-66131F940A12}" srcOrd="2" destOrd="0" presId="urn:microsoft.com/office/officeart/2005/8/layout/lProcess3"/>
    <dgm:cxn modelId="{18AC1181-843A-3A40-AF6E-468148957331}" type="presParOf" srcId="{33544AEC-25E6-B94C-A756-5A4036AA4EE4}" destId="{A354E247-76FC-8044-90E8-5421434CDCA1}" srcOrd="3" destOrd="0" presId="urn:microsoft.com/office/officeart/2005/8/layout/lProcess3"/>
    <dgm:cxn modelId="{CA647B51-B8D7-3141-A2BE-71381EBC7FC3}" type="presParOf" srcId="{33544AEC-25E6-B94C-A756-5A4036AA4EE4}" destId="{5EAB9969-0B62-ED40-B713-3CB75285FA29}" srcOrd="4" destOrd="0" presId="urn:microsoft.com/office/officeart/2005/8/layout/lProcess3"/>
    <dgm:cxn modelId="{C55B65A6-66B6-2A44-86FD-C49BA8DC02F1}" type="presParOf" srcId="{33544AEC-25E6-B94C-A756-5A4036AA4EE4}" destId="{E8467285-C36F-0A41-95E6-5E85E0D38EF5}" srcOrd="5" destOrd="0" presId="urn:microsoft.com/office/officeart/2005/8/layout/lProcess3"/>
    <dgm:cxn modelId="{10A2D419-B4A3-1E46-886F-46D898AEE864}" type="presParOf" srcId="{33544AEC-25E6-B94C-A756-5A4036AA4EE4}" destId="{222EDE1D-1748-AB41-920F-7978474066A9}" srcOrd="6" destOrd="0" presId="urn:microsoft.com/office/officeart/2005/8/layout/lProcess3"/>
    <dgm:cxn modelId="{4C2E0825-4EA4-C744-BD78-4A8E27589250}" type="presParOf" srcId="{33544AEC-25E6-B94C-A756-5A4036AA4EE4}" destId="{B3D88319-AD70-2544-8794-54580AF9D84B}" srcOrd="7" destOrd="0" presId="urn:microsoft.com/office/officeart/2005/8/layout/lProcess3"/>
    <dgm:cxn modelId="{5AEA525B-272E-C64E-888C-AF566EE083F4}" type="presParOf" srcId="{33544AEC-25E6-B94C-A756-5A4036AA4EE4}" destId="{1570F490-00F1-6E49-A157-584DC555F5BB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7DA3A-7FAA-3441-B0D1-1A422C304CCE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3F2703-D903-F64A-8AA4-5B68A5AEED27}">
      <dgm:prSet phldrT="[Text]"/>
      <dgm:spPr/>
      <dgm:t>
        <a:bodyPr/>
        <a:lstStyle/>
        <a:p>
          <a:r>
            <a:rPr lang="en-US" dirty="0"/>
            <a:t>n=N</a:t>
          </a:r>
        </a:p>
      </dgm:t>
    </dgm:pt>
    <dgm:pt modelId="{785B4B24-5210-4A47-B6DD-633A1E4684D1}" type="parTrans" cxnId="{20AF90BD-ED3A-484D-883D-AFAF625D459D}">
      <dgm:prSet/>
      <dgm:spPr/>
      <dgm:t>
        <a:bodyPr/>
        <a:lstStyle/>
        <a:p>
          <a:endParaRPr lang="en-US"/>
        </a:p>
      </dgm:t>
    </dgm:pt>
    <dgm:pt modelId="{55C79AFD-1C5B-0C48-9D74-3C082CA0319F}" type="sibTrans" cxnId="{20AF90BD-ED3A-484D-883D-AFAF625D459D}">
      <dgm:prSet/>
      <dgm:spPr/>
      <dgm:t>
        <a:bodyPr/>
        <a:lstStyle/>
        <a:p>
          <a:endParaRPr lang="en-US"/>
        </a:p>
      </dgm:t>
    </dgm:pt>
    <dgm:pt modelId="{023CCA0A-0274-834D-9B8D-43A6B4E2DFD0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1B16CAC-2B2C-0E4E-8D1A-0D65CE18F278}" type="parTrans" cxnId="{2AE334E0-D3E9-1442-9633-F5C790B359D1}">
      <dgm:prSet/>
      <dgm:spPr/>
      <dgm:t>
        <a:bodyPr/>
        <a:lstStyle/>
        <a:p>
          <a:endParaRPr lang="en-US"/>
        </a:p>
      </dgm:t>
    </dgm:pt>
    <dgm:pt modelId="{42F9B1C7-A4E4-E14A-891E-100087659FB5}" type="sibTrans" cxnId="{2AE334E0-D3E9-1442-9633-F5C790B359D1}">
      <dgm:prSet/>
      <dgm:spPr/>
      <dgm:t>
        <a:bodyPr/>
        <a:lstStyle/>
        <a:p>
          <a:endParaRPr lang="en-US"/>
        </a:p>
      </dgm:t>
    </dgm:pt>
    <dgm:pt modelId="{2E46626F-6703-2440-AA02-3D58C607232F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DED61DA-6B82-6144-A406-CB3BD0EE215E}" type="parTrans" cxnId="{A9E99C80-AB36-D845-8B87-1888EF851586}">
      <dgm:prSet/>
      <dgm:spPr/>
      <dgm:t>
        <a:bodyPr/>
        <a:lstStyle/>
        <a:p>
          <a:endParaRPr lang="en-US"/>
        </a:p>
      </dgm:t>
    </dgm:pt>
    <dgm:pt modelId="{C57090D5-9E0B-324D-80A5-2D600F58DA93}" type="sibTrans" cxnId="{A9E99C80-AB36-D845-8B87-1888EF851586}">
      <dgm:prSet/>
      <dgm:spPr/>
      <dgm:t>
        <a:bodyPr/>
        <a:lstStyle/>
        <a:p>
          <a:endParaRPr lang="en-US"/>
        </a:p>
      </dgm:t>
    </dgm:pt>
    <dgm:pt modelId="{50824765-9BAF-9C4B-A2B8-F485C304BC4F}">
      <dgm:prSet phldrT="[Text]"/>
      <dgm:spPr/>
      <dgm:t>
        <a:bodyPr/>
        <a:lstStyle/>
        <a:p>
          <a:r>
            <a:rPr lang="en-US" dirty="0"/>
            <a:t>n &lt; N</a:t>
          </a:r>
        </a:p>
      </dgm:t>
    </dgm:pt>
    <dgm:pt modelId="{8455F0AB-213D-2F48-9A3F-221610021299}" type="parTrans" cxnId="{3F5B1CDD-CE92-3648-94B3-98BFE6697191}">
      <dgm:prSet/>
      <dgm:spPr/>
      <dgm:t>
        <a:bodyPr/>
        <a:lstStyle/>
        <a:p>
          <a:endParaRPr lang="en-US"/>
        </a:p>
      </dgm:t>
    </dgm:pt>
    <dgm:pt modelId="{6B30E36E-0BAE-DD46-BA51-B210279480F4}" type="sibTrans" cxnId="{3F5B1CDD-CE92-3648-94B3-98BFE6697191}">
      <dgm:prSet/>
      <dgm:spPr/>
      <dgm:t>
        <a:bodyPr/>
        <a:lstStyle/>
        <a:p>
          <a:endParaRPr lang="en-US"/>
        </a:p>
      </dgm:t>
    </dgm:pt>
    <dgm:pt modelId="{5851E2BA-DDDC-B144-87AA-67DE3EE45C56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976E85B-769A-524F-BA26-013D46670ECF}" type="parTrans" cxnId="{388BC1B1-0E63-E142-979A-526919041F34}">
      <dgm:prSet/>
      <dgm:spPr/>
      <dgm:t>
        <a:bodyPr/>
        <a:lstStyle/>
        <a:p>
          <a:endParaRPr lang="en-US"/>
        </a:p>
      </dgm:t>
    </dgm:pt>
    <dgm:pt modelId="{D25E7D59-07B2-794A-AE6B-793CF274B3C2}" type="sibTrans" cxnId="{388BC1B1-0E63-E142-979A-526919041F34}">
      <dgm:prSet/>
      <dgm:spPr/>
      <dgm:t>
        <a:bodyPr/>
        <a:lstStyle/>
        <a:p>
          <a:endParaRPr lang="en-US"/>
        </a:p>
      </dgm:t>
    </dgm:pt>
    <dgm:pt modelId="{05FC7580-6F27-E641-8DF4-54CBD13B46F2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CDE8393-C084-BB4F-9087-E02409E764BC}" type="parTrans" cxnId="{7CEDFA2F-6F2F-C94E-925D-58CEDB0E14F6}">
      <dgm:prSet/>
      <dgm:spPr/>
      <dgm:t>
        <a:bodyPr/>
        <a:lstStyle/>
        <a:p>
          <a:endParaRPr lang="en-US"/>
        </a:p>
      </dgm:t>
    </dgm:pt>
    <dgm:pt modelId="{B9114357-B90A-C247-BE6E-ACA5DBE28133}" type="sibTrans" cxnId="{7CEDFA2F-6F2F-C94E-925D-58CEDB0E14F6}">
      <dgm:prSet/>
      <dgm:spPr/>
      <dgm:t>
        <a:bodyPr/>
        <a:lstStyle/>
        <a:p>
          <a:endParaRPr lang="en-US"/>
        </a:p>
      </dgm:t>
    </dgm:pt>
    <dgm:pt modelId="{E5C33EA0-C0C6-D745-AEDA-15CD915F846A}">
      <dgm:prSet/>
      <dgm:spPr/>
      <dgm:t>
        <a:bodyPr/>
        <a:lstStyle/>
        <a:p>
          <a:r>
            <a:rPr lang="en-US" dirty="0"/>
            <a:t>Euler-</a:t>
          </a:r>
          <a:r>
            <a:rPr lang="en-US" dirty="0" err="1"/>
            <a:t>marayma</a:t>
          </a:r>
          <a:endParaRPr lang="en-US" dirty="0"/>
        </a:p>
      </dgm:t>
    </dgm:pt>
    <dgm:pt modelId="{CDE60DD5-62C8-4249-B3E5-D984B5EDAC76}" type="parTrans" cxnId="{8D4EE76A-BB27-A34B-B63D-68506289F714}">
      <dgm:prSet/>
      <dgm:spPr/>
      <dgm:t>
        <a:bodyPr/>
        <a:lstStyle/>
        <a:p>
          <a:endParaRPr lang="en-US"/>
        </a:p>
      </dgm:t>
    </dgm:pt>
    <dgm:pt modelId="{F0E1E2D5-0AFA-F74D-B62A-55E29F430310}" type="sibTrans" cxnId="{8D4EE76A-BB27-A34B-B63D-68506289F714}">
      <dgm:prSet/>
      <dgm:spPr/>
      <dgm:t>
        <a:bodyPr/>
        <a:lstStyle/>
        <a:p>
          <a:endParaRPr lang="en-US"/>
        </a:p>
      </dgm:t>
    </dgm:pt>
    <dgm:pt modelId="{E6216B1B-F7CC-C44D-B7C5-5CC13FF6333A}">
      <dgm:prSet/>
      <dgm:spPr/>
      <dgm:t>
        <a:bodyPr/>
        <a:lstStyle/>
        <a:p>
          <a:r>
            <a:rPr lang="en-US" dirty="0"/>
            <a:t>SGLD</a:t>
          </a:r>
        </a:p>
      </dgm:t>
    </dgm:pt>
    <dgm:pt modelId="{39B31777-3961-D648-B27C-87E4F0F53BFD}" type="parTrans" cxnId="{9146799A-67D3-8447-B16E-708CE18BDAA8}">
      <dgm:prSet/>
      <dgm:spPr/>
      <dgm:t>
        <a:bodyPr/>
        <a:lstStyle/>
        <a:p>
          <a:endParaRPr lang="en-US"/>
        </a:p>
      </dgm:t>
    </dgm:pt>
    <dgm:pt modelId="{B37F8EB7-F650-0346-A10F-0AE4E6E0E738}" type="sibTrans" cxnId="{9146799A-67D3-8447-B16E-708CE18BDAA8}">
      <dgm:prSet/>
      <dgm:spPr/>
      <dgm:t>
        <a:bodyPr/>
        <a:lstStyle/>
        <a:p>
          <a:endParaRPr lang="en-US"/>
        </a:p>
      </dgm:t>
    </dgm:pt>
    <dgm:pt modelId="{F92D22D7-A58C-364A-B32F-B67A3DB7A6F0}">
      <dgm:prSet/>
      <dgm:spPr/>
      <dgm:t>
        <a:bodyPr/>
        <a:lstStyle/>
        <a:p>
          <a:r>
            <a:rPr lang="en-US" dirty="0" err="1"/>
            <a:t>mSGLD</a:t>
          </a:r>
          <a:endParaRPr lang="en-US" dirty="0"/>
        </a:p>
      </dgm:t>
    </dgm:pt>
    <dgm:pt modelId="{A68664DB-3091-254E-BD2A-13A50F7C8D66}" type="parTrans" cxnId="{E5D31437-0278-604E-B5E1-509B85EBA768}">
      <dgm:prSet/>
      <dgm:spPr/>
      <dgm:t>
        <a:bodyPr/>
        <a:lstStyle/>
        <a:p>
          <a:endParaRPr lang="en-US"/>
        </a:p>
      </dgm:t>
    </dgm:pt>
    <dgm:pt modelId="{D1987639-1BAE-8945-A184-93B86BB89D78}" type="sibTrans" cxnId="{E5D31437-0278-604E-B5E1-509B85EBA768}">
      <dgm:prSet/>
      <dgm:spPr/>
      <dgm:t>
        <a:bodyPr/>
        <a:lstStyle/>
        <a:p>
          <a:endParaRPr lang="en-US"/>
        </a:p>
      </dgm:t>
    </dgm:pt>
    <dgm:pt modelId="{A0705A78-4725-FA4C-AD31-0482EA3B2AE3}" type="pres">
      <dgm:prSet presAssocID="{F4E7DA3A-7FAA-3441-B0D1-1A422C304C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DD8A49-3CFF-C344-9FFC-F960BD69C062}" type="pres">
      <dgm:prSet presAssocID="{153F2703-D903-F64A-8AA4-5B68A5AEED27}" presName="horFlow" presStyleCnt="0"/>
      <dgm:spPr/>
    </dgm:pt>
    <dgm:pt modelId="{32BEEB9D-346B-E54D-B24F-23A33168EE7F}" type="pres">
      <dgm:prSet presAssocID="{153F2703-D903-F64A-8AA4-5B68A5AEED27}" presName="bigChev" presStyleLbl="node1" presStyleIdx="0" presStyleCnt="2" custLinFactNeighborX="16370" custLinFactNeighborY="-10724"/>
      <dgm:spPr/>
    </dgm:pt>
    <dgm:pt modelId="{1C9B617F-F097-A943-9A74-EE7C551A138B}" type="pres">
      <dgm:prSet presAssocID="{01B16CAC-2B2C-0E4E-8D1A-0D65CE18F278}" presName="parTrans" presStyleCnt="0"/>
      <dgm:spPr/>
    </dgm:pt>
    <dgm:pt modelId="{142A61E9-2339-FE46-870D-1D589870ED80}" type="pres">
      <dgm:prSet presAssocID="{023CCA0A-0274-834D-9B8D-43A6B4E2DFD0}" presName="node" presStyleLbl="alignAccFollowNode1" presStyleIdx="0" presStyleCnt="7">
        <dgm:presLayoutVars>
          <dgm:bulletEnabled val="1"/>
        </dgm:presLayoutVars>
      </dgm:prSet>
      <dgm:spPr/>
    </dgm:pt>
    <dgm:pt modelId="{74491ADD-0CD7-EB47-B169-C8CD58B5C99B}" type="pres">
      <dgm:prSet presAssocID="{42F9B1C7-A4E4-E14A-891E-100087659FB5}" presName="sibTrans" presStyleCnt="0"/>
      <dgm:spPr/>
    </dgm:pt>
    <dgm:pt modelId="{3DB095BF-779D-8340-9443-393A1EFEC85D}" type="pres">
      <dgm:prSet presAssocID="{2E46626F-6703-2440-AA02-3D58C607232F}" presName="node" presStyleLbl="alignAccFollowNode1" presStyleIdx="1" presStyleCnt="7">
        <dgm:presLayoutVars>
          <dgm:bulletEnabled val="1"/>
        </dgm:presLayoutVars>
      </dgm:prSet>
      <dgm:spPr/>
    </dgm:pt>
    <dgm:pt modelId="{7E55CF41-EB98-5744-ACC7-F0076C1E2339}" type="pres">
      <dgm:prSet presAssocID="{C57090D5-9E0B-324D-80A5-2D600F58DA93}" presName="sibTrans" presStyleCnt="0"/>
      <dgm:spPr/>
    </dgm:pt>
    <dgm:pt modelId="{C0F0593A-576C-6C48-8C0C-91B64F643FD0}" type="pres">
      <dgm:prSet presAssocID="{E5C33EA0-C0C6-D745-AEDA-15CD915F846A}" presName="node" presStyleLbl="alignAccFollowNode1" presStyleIdx="2" presStyleCnt="7">
        <dgm:presLayoutVars>
          <dgm:bulletEnabled val="1"/>
        </dgm:presLayoutVars>
      </dgm:prSet>
      <dgm:spPr/>
    </dgm:pt>
    <dgm:pt modelId="{D9C55FAC-D110-2D44-ACF1-73CB5F12F175}" type="pres">
      <dgm:prSet presAssocID="{153F2703-D903-F64A-8AA4-5B68A5AEED27}" presName="vSp" presStyleCnt="0"/>
      <dgm:spPr/>
    </dgm:pt>
    <dgm:pt modelId="{33544AEC-25E6-B94C-A756-5A4036AA4EE4}" type="pres">
      <dgm:prSet presAssocID="{50824765-9BAF-9C4B-A2B8-F485C304BC4F}" presName="horFlow" presStyleCnt="0"/>
      <dgm:spPr/>
    </dgm:pt>
    <dgm:pt modelId="{301F2C01-76FD-7B41-8C28-B79801991161}" type="pres">
      <dgm:prSet presAssocID="{50824765-9BAF-9C4B-A2B8-F485C304BC4F}" presName="bigChev" presStyleLbl="node1" presStyleIdx="1" presStyleCnt="2" custLinFactNeighborX="-6844" custLinFactNeighborY="-5561"/>
      <dgm:spPr/>
    </dgm:pt>
    <dgm:pt modelId="{ADD66C46-449B-B74B-A7A1-A98EE2ABFCC3}" type="pres">
      <dgm:prSet presAssocID="{2976E85B-769A-524F-BA26-013D46670ECF}" presName="parTrans" presStyleCnt="0"/>
      <dgm:spPr/>
    </dgm:pt>
    <dgm:pt modelId="{708A6A08-09CC-B14C-A13E-66131F940A12}" type="pres">
      <dgm:prSet presAssocID="{5851E2BA-DDDC-B144-87AA-67DE3EE45C56}" presName="node" presStyleLbl="alignAccFollowNode1" presStyleIdx="3" presStyleCnt="7">
        <dgm:presLayoutVars>
          <dgm:bulletEnabled val="1"/>
        </dgm:presLayoutVars>
      </dgm:prSet>
      <dgm:spPr/>
    </dgm:pt>
    <dgm:pt modelId="{A354E247-76FC-8044-90E8-5421434CDCA1}" type="pres">
      <dgm:prSet presAssocID="{D25E7D59-07B2-794A-AE6B-793CF274B3C2}" presName="sibTrans" presStyleCnt="0"/>
      <dgm:spPr/>
    </dgm:pt>
    <dgm:pt modelId="{5EAB9969-0B62-ED40-B713-3CB75285FA29}" type="pres">
      <dgm:prSet presAssocID="{05FC7580-6F27-E641-8DF4-54CBD13B46F2}" presName="node" presStyleLbl="alignAccFollowNode1" presStyleIdx="4" presStyleCnt="7">
        <dgm:presLayoutVars>
          <dgm:bulletEnabled val="1"/>
        </dgm:presLayoutVars>
      </dgm:prSet>
      <dgm:spPr/>
    </dgm:pt>
    <dgm:pt modelId="{E8467285-C36F-0A41-95E6-5E85E0D38EF5}" type="pres">
      <dgm:prSet presAssocID="{B9114357-B90A-C247-BE6E-ACA5DBE28133}" presName="sibTrans" presStyleCnt="0"/>
      <dgm:spPr/>
    </dgm:pt>
    <dgm:pt modelId="{222EDE1D-1748-AB41-920F-7978474066A9}" type="pres">
      <dgm:prSet presAssocID="{E6216B1B-F7CC-C44D-B7C5-5CC13FF6333A}" presName="node" presStyleLbl="alignAccFollowNode1" presStyleIdx="5" presStyleCnt="7">
        <dgm:presLayoutVars>
          <dgm:bulletEnabled val="1"/>
        </dgm:presLayoutVars>
      </dgm:prSet>
      <dgm:spPr/>
    </dgm:pt>
    <dgm:pt modelId="{B3D88319-AD70-2544-8794-54580AF9D84B}" type="pres">
      <dgm:prSet presAssocID="{B37F8EB7-F650-0346-A10F-0AE4E6E0E738}" presName="sibTrans" presStyleCnt="0"/>
      <dgm:spPr/>
    </dgm:pt>
    <dgm:pt modelId="{1570F490-00F1-6E49-A157-584DC555F5BB}" type="pres">
      <dgm:prSet presAssocID="{F92D22D7-A58C-364A-B32F-B67A3DB7A6F0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B05E6E04-91D6-E547-B272-C64E98547241}" type="presOf" srcId="{50824765-9BAF-9C4B-A2B8-F485C304BC4F}" destId="{301F2C01-76FD-7B41-8C28-B79801991161}" srcOrd="0" destOrd="0" presId="urn:microsoft.com/office/officeart/2005/8/layout/lProcess3"/>
    <dgm:cxn modelId="{7CEDFA2F-6F2F-C94E-925D-58CEDB0E14F6}" srcId="{50824765-9BAF-9C4B-A2B8-F485C304BC4F}" destId="{05FC7580-6F27-E641-8DF4-54CBD13B46F2}" srcOrd="1" destOrd="0" parTransId="{4CDE8393-C084-BB4F-9087-E02409E764BC}" sibTransId="{B9114357-B90A-C247-BE6E-ACA5DBE28133}"/>
    <dgm:cxn modelId="{E5D31437-0278-604E-B5E1-509B85EBA768}" srcId="{50824765-9BAF-9C4B-A2B8-F485C304BC4F}" destId="{F92D22D7-A58C-364A-B32F-B67A3DB7A6F0}" srcOrd="3" destOrd="0" parTransId="{A68664DB-3091-254E-BD2A-13A50F7C8D66}" sibTransId="{D1987639-1BAE-8945-A184-93B86BB89D78}"/>
    <dgm:cxn modelId="{BB00F043-C1E5-4F44-AD46-2987C90DAE6C}" type="presOf" srcId="{E6216B1B-F7CC-C44D-B7C5-5CC13FF6333A}" destId="{222EDE1D-1748-AB41-920F-7978474066A9}" srcOrd="0" destOrd="0" presId="urn:microsoft.com/office/officeart/2005/8/layout/lProcess3"/>
    <dgm:cxn modelId="{ECD4AB55-223B-6D42-A929-3AEF82C9326E}" type="presOf" srcId="{153F2703-D903-F64A-8AA4-5B68A5AEED27}" destId="{32BEEB9D-346B-E54D-B24F-23A33168EE7F}" srcOrd="0" destOrd="0" presId="urn:microsoft.com/office/officeart/2005/8/layout/lProcess3"/>
    <dgm:cxn modelId="{8D38A056-11F1-3047-BA63-8ADED649A216}" type="presOf" srcId="{05FC7580-6F27-E641-8DF4-54CBD13B46F2}" destId="{5EAB9969-0B62-ED40-B713-3CB75285FA29}" srcOrd="0" destOrd="0" presId="urn:microsoft.com/office/officeart/2005/8/layout/lProcess3"/>
    <dgm:cxn modelId="{D987025B-09E5-134D-9B05-4832A8C403FC}" type="presOf" srcId="{F4E7DA3A-7FAA-3441-B0D1-1A422C304CCE}" destId="{A0705A78-4725-FA4C-AD31-0482EA3B2AE3}" srcOrd="0" destOrd="0" presId="urn:microsoft.com/office/officeart/2005/8/layout/lProcess3"/>
    <dgm:cxn modelId="{8D4EE76A-BB27-A34B-B63D-68506289F714}" srcId="{153F2703-D903-F64A-8AA4-5B68A5AEED27}" destId="{E5C33EA0-C0C6-D745-AEDA-15CD915F846A}" srcOrd="2" destOrd="0" parTransId="{CDE60DD5-62C8-4249-B3E5-D984B5EDAC76}" sibTransId="{F0E1E2D5-0AFA-F74D-B62A-55E29F430310}"/>
    <dgm:cxn modelId="{A9E99C80-AB36-D845-8B87-1888EF851586}" srcId="{153F2703-D903-F64A-8AA4-5B68A5AEED27}" destId="{2E46626F-6703-2440-AA02-3D58C607232F}" srcOrd="1" destOrd="0" parTransId="{8DED61DA-6B82-6144-A406-CB3BD0EE215E}" sibTransId="{C57090D5-9E0B-324D-80A5-2D600F58DA93}"/>
    <dgm:cxn modelId="{9146799A-67D3-8447-B16E-708CE18BDAA8}" srcId="{50824765-9BAF-9C4B-A2B8-F485C304BC4F}" destId="{E6216B1B-F7CC-C44D-B7C5-5CC13FF6333A}" srcOrd="2" destOrd="0" parTransId="{39B31777-3961-D648-B27C-87E4F0F53BFD}" sibTransId="{B37F8EB7-F650-0346-A10F-0AE4E6E0E738}"/>
    <dgm:cxn modelId="{5D3377AF-939F-C545-B911-C197C319DF00}" type="presOf" srcId="{E5C33EA0-C0C6-D745-AEDA-15CD915F846A}" destId="{C0F0593A-576C-6C48-8C0C-91B64F643FD0}" srcOrd="0" destOrd="0" presId="urn:microsoft.com/office/officeart/2005/8/layout/lProcess3"/>
    <dgm:cxn modelId="{388BC1B1-0E63-E142-979A-526919041F34}" srcId="{50824765-9BAF-9C4B-A2B8-F485C304BC4F}" destId="{5851E2BA-DDDC-B144-87AA-67DE3EE45C56}" srcOrd="0" destOrd="0" parTransId="{2976E85B-769A-524F-BA26-013D46670ECF}" sibTransId="{D25E7D59-07B2-794A-AE6B-793CF274B3C2}"/>
    <dgm:cxn modelId="{20AF90BD-ED3A-484D-883D-AFAF625D459D}" srcId="{F4E7DA3A-7FAA-3441-B0D1-1A422C304CCE}" destId="{153F2703-D903-F64A-8AA4-5B68A5AEED27}" srcOrd="0" destOrd="0" parTransId="{785B4B24-5210-4A47-B6DD-633A1E4684D1}" sibTransId="{55C79AFD-1C5B-0C48-9D74-3C082CA0319F}"/>
    <dgm:cxn modelId="{2851A9C8-CCA1-284A-92F5-C2083E029036}" type="presOf" srcId="{F92D22D7-A58C-364A-B32F-B67A3DB7A6F0}" destId="{1570F490-00F1-6E49-A157-584DC555F5BB}" srcOrd="0" destOrd="0" presId="urn:microsoft.com/office/officeart/2005/8/layout/lProcess3"/>
    <dgm:cxn modelId="{A8BEC5CC-A06E-B443-BB79-121CC553CE18}" type="presOf" srcId="{2E46626F-6703-2440-AA02-3D58C607232F}" destId="{3DB095BF-779D-8340-9443-393A1EFEC85D}" srcOrd="0" destOrd="0" presId="urn:microsoft.com/office/officeart/2005/8/layout/lProcess3"/>
    <dgm:cxn modelId="{3F5B1CDD-CE92-3648-94B3-98BFE6697191}" srcId="{F4E7DA3A-7FAA-3441-B0D1-1A422C304CCE}" destId="{50824765-9BAF-9C4B-A2B8-F485C304BC4F}" srcOrd="1" destOrd="0" parTransId="{8455F0AB-213D-2F48-9A3F-221610021299}" sibTransId="{6B30E36E-0BAE-DD46-BA51-B210279480F4}"/>
    <dgm:cxn modelId="{2AE334E0-D3E9-1442-9633-F5C790B359D1}" srcId="{153F2703-D903-F64A-8AA4-5B68A5AEED27}" destId="{023CCA0A-0274-834D-9B8D-43A6B4E2DFD0}" srcOrd="0" destOrd="0" parTransId="{01B16CAC-2B2C-0E4E-8D1A-0D65CE18F278}" sibTransId="{42F9B1C7-A4E4-E14A-891E-100087659FB5}"/>
    <dgm:cxn modelId="{E95CA3E6-B90F-AF43-8CD2-867BB1FD297A}" type="presOf" srcId="{5851E2BA-DDDC-B144-87AA-67DE3EE45C56}" destId="{708A6A08-09CC-B14C-A13E-66131F940A12}" srcOrd="0" destOrd="0" presId="urn:microsoft.com/office/officeart/2005/8/layout/lProcess3"/>
    <dgm:cxn modelId="{0FDDE6EB-9548-0541-B145-DA1BE9B463E3}" type="presOf" srcId="{023CCA0A-0274-834D-9B8D-43A6B4E2DFD0}" destId="{142A61E9-2339-FE46-870D-1D589870ED80}" srcOrd="0" destOrd="0" presId="urn:microsoft.com/office/officeart/2005/8/layout/lProcess3"/>
    <dgm:cxn modelId="{E300551F-7CB6-BF41-B131-730913346394}" type="presParOf" srcId="{A0705A78-4725-FA4C-AD31-0482EA3B2AE3}" destId="{74DD8A49-3CFF-C344-9FFC-F960BD69C062}" srcOrd="0" destOrd="0" presId="urn:microsoft.com/office/officeart/2005/8/layout/lProcess3"/>
    <dgm:cxn modelId="{D988C222-230D-6C4D-8D71-379893DED79C}" type="presParOf" srcId="{74DD8A49-3CFF-C344-9FFC-F960BD69C062}" destId="{32BEEB9D-346B-E54D-B24F-23A33168EE7F}" srcOrd="0" destOrd="0" presId="urn:microsoft.com/office/officeart/2005/8/layout/lProcess3"/>
    <dgm:cxn modelId="{3AD2DCBA-48EE-2F48-8D86-9C82CC31D93A}" type="presParOf" srcId="{74DD8A49-3CFF-C344-9FFC-F960BD69C062}" destId="{1C9B617F-F097-A943-9A74-EE7C551A138B}" srcOrd="1" destOrd="0" presId="urn:microsoft.com/office/officeart/2005/8/layout/lProcess3"/>
    <dgm:cxn modelId="{91F8F320-6FC6-E74E-AD7E-C073A5AEFEB7}" type="presParOf" srcId="{74DD8A49-3CFF-C344-9FFC-F960BD69C062}" destId="{142A61E9-2339-FE46-870D-1D589870ED80}" srcOrd="2" destOrd="0" presId="urn:microsoft.com/office/officeart/2005/8/layout/lProcess3"/>
    <dgm:cxn modelId="{F4A7620C-1446-FE44-8901-2BCEC1C9145F}" type="presParOf" srcId="{74DD8A49-3CFF-C344-9FFC-F960BD69C062}" destId="{74491ADD-0CD7-EB47-B169-C8CD58B5C99B}" srcOrd="3" destOrd="0" presId="urn:microsoft.com/office/officeart/2005/8/layout/lProcess3"/>
    <dgm:cxn modelId="{80C5D8F0-192D-3340-9C9B-AEE228A6DD2D}" type="presParOf" srcId="{74DD8A49-3CFF-C344-9FFC-F960BD69C062}" destId="{3DB095BF-779D-8340-9443-393A1EFEC85D}" srcOrd="4" destOrd="0" presId="urn:microsoft.com/office/officeart/2005/8/layout/lProcess3"/>
    <dgm:cxn modelId="{5FD158B9-B28C-5047-A863-35B175E7E471}" type="presParOf" srcId="{74DD8A49-3CFF-C344-9FFC-F960BD69C062}" destId="{7E55CF41-EB98-5744-ACC7-F0076C1E2339}" srcOrd="5" destOrd="0" presId="urn:microsoft.com/office/officeart/2005/8/layout/lProcess3"/>
    <dgm:cxn modelId="{0E53F12E-528F-B248-831D-94792A9123FB}" type="presParOf" srcId="{74DD8A49-3CFF-C344-9FFC-F960BD69C062}" destId="{C0F0593A-576C-6C48-8C0C-91B64F643FD0}" srcOrd="6" destOrd="0" presId="urn:microsoft.com/office/officeart/2005/8/layout/lProcess3"/>
    <dgm:cxn modelId="{4145C108-C6CC-2946-82AF-439FEE0BA262}" type="presParOf" srcId="{A0705A78-4725-FA4C-AD31-0482EA3B2AE3}" destId="{D9C55FAC-D110-2D44-ACF1-73CB5F12F175}" srcOrd="1" destOrd="0" presId="urn:microsoft.com/office/officeart/2005/8/layout/lProcess3"/>
    <dgm:cxn modelId="{FBD49049-CCB6-C049-A62C-D4ECE3DFD286}" type="presParOf" srcId="{A0705A78-4725-FA4C-AD31-0482EA3B2AE3}" destId="{33544AEC-25E6-B94C-A756-5A4036AA4EE4}" srcOrd="2" destOrd="0" presId="urn:microsoft.com/office/officeart/2005/8/layout/lProcess3"/>
    <dgm:cxn modelId="{63B8E17F-8D38-1E44-9B00-DFB45E89F257}" type="presParOf" srcId="{33544AEC-25E6-B94C-A756-5A4036AA4EE4}" destId="{301F2C01-76FD-7B41-8C28-B79801991161}" srcOrd="0" destOrd="0" presId="urn:microsoft.com/office/officeart/2005/8/layout/lProcess3"/>
    <dgm:cxn modelId="{7B9AFBA6-BDC3-9A48-B9ED-83F65A5A904B}" type="presParOf" srcId="{33544AEC-25E6-B94C-A756-5A4036AA4EE4}" destId="{ADD66C46-449B-B74B-A7A1-A98EE2ABFCC3}" srcOrd="1" destOrd="0" presId="urn:microsoft.com/office/officeart/2005/8/layout/lProcess3"/>
    <dgm:cxn modelId="{B82270FB-436C-7340-AFBB-65138EF2324E}" type="presParOf" srcId="{33544AEC-25E6-B94C-A756-5A4036AA4EE4}" destId="{708A6A08-09CC-B14C-A13E-66131F940A12}" srcOrd="2" destOrd="0" presId="urn:microsoft.com/office/officeart/2005/8/layout/lProcess3"/>
    <dgm:cxn modelId="{18AC1181-843A-3A40-AF6E-468148957331}" type="presParOf" srcId="{33544AEC-25E6-B94C-A756-5A4036AA4EE4}" destId="{A354E247-76FC-8044-90E8-5421434CDCA1}" srcOrd="3" destOrd="0" presId="urn:microsoft.com/office/officeart/2005/8/layout/lProcess3"/>
    <dgm:cxn modelId="{CA647B51-B8D7-3141-A2BE-71381EBC7FC3}" type="presParOf" srcId="{33544AEC-25E6-B94C-A756-5A4036AA4EE4}" destId="{5EAB9969-0B62-ED40-B713-3CB75285FA29}" srcOrd="4" destOrd="0" presId="urn:microsoft.com/office/officeart/2005/8/layout/lProcess3"/>
    <dgm:cxn modelId="{C55B65A6-66B6-2A44-86FD-C49BA8DC02F1}" type="presParOf" srcId="{33544AEC-25E6-B94C-A756-5A4036AA4EE4}" destId="{E8467285-C36F-0A41-95E6-5E85E0D38EF5}" srcOrd="5" destOrd="0" presId="urn:microsoft.com/office/officeart/2005/8/layout/lProcess3"/>
    <dgm:cxn modelId="{10A2D419-B4A3-1E46-886F-46D898AEE864}" type="presParOf" srcId="{33544AEC-25E6-B94C-A756-5A4036AA4EE4}" destId="{222EDE1D-1748-AB41-920F-7978474066A9}" srcOrd="6" destOrd="0" presId="urn:microsoft.com/office/officeart/2005/8/layout/lProcess3"/>
    <dgm:cxn modelId="{4C2E0825-4EA4-C744-BD78-4A8E27589250}" type="presParOf" srcId="{33544AEC-25E6-B94C-A756-5A4036AA4EE4}" destId="{B3D88319-AD70-2544-8794-54580AF9D84B}" srcOrd="7" destOrd="0" presId="urn:microsoft.com/office/officeart/2005/8/layout/lProcess3"/>
    <dgm:cxn modelId="{5AEA525B-272E-C64E-888C-AF566EE083F4}" type="presParOf" srcId="{33544AEC-25E6-B94C-A756-5A4036AA4EE4}" destId="{1570F490-00F1-6E49-A157-584DC555F5BB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A981B-391F-AC4F-A4D1-B9B87786A29F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6525-AE3C-4B4C-B3D9-E6C2070E7FB7}">
      <dgm:prSet phldrT="[Text]"/>
      <dgm:spPr/>
      <dgm:t>
        <a:bodyPr/>
        <a:lstStyle/>
        <a:p>
          <a:r>
            <a:rPr lang="en-US" dirty="0"/>
            <a:t>SGLD</a:t>
          </a:r>
        </a:p>
      </dgm:t>
    </dgm:pt>
    <dgm:pt modelId="{A59DA568-1CC3-9F44-A605-A50B9660D63A}" type="parTrans" cxnId="{860757EF-40AE-7B4F-81B8-3FD6C08720A7}">
      <dgm:prSet/>
      <dgm:spPr/>
      <dgm:t>
        <a:bodyPr/>
        <a:lstStyle/>
        <a:p>
          <a:endParaRPr lang="en-US"/>
        </a:p>
      </dgm:t>
    </dgm:pt>
    <dgm:pt modelId="{9BE60AF3-7A09-AF46-B1B4-66D78B344823}" type="sibTrans" cxnId="{860757EF-40AE-7B4F-81B8-3FD6C08720A7}">
      <dgm:prSet/>
      <dgm:spPr/>
      <dgm:t>
        <a:bodyPr/>
        <a:lstStyle/>
        <a:p>
          <a:endParaRPr lang="en-US"/>
        </a:p>
      </dgm:t>
    </dgm:pt>
    <dgm:pt modelId="{7834CE0D-CA37-DA4D-A05F-E22DF27861ED}">
      <dgm:prSet phldrT="[Text]"/>
      <dgm:spPr/>
      <dgm:t>
        <a:bodyPr/>
        <a:lstStyle/>
        <a:p>
          <a:r>
            <a:rPr lang="en-US" dirty="0"/>
            <a:t>take expectation and </a:t>
          </a:r>
          <a:r>
            <a:rPr lang="en-US" dirty="0" err="1"/>
            <a:t>expanxion</a:t>
          </a:r>
          <a:endParaRPr lang="en-US" dirty="0"/>
        </a:p>
      </dgm:t>
    </dgm:pt>
    <dgm:pt modelId="{D4B3AF3C-79A6-8C42-A835-55F5281C09C3}" type="parTrans" cxnId="{2E415F37-1AF0-2B4C-869A-F981ED31C32A}">
      <dgm:prSet/>
      <dgm:spPr/>
      <dgm:t>
        <a:bodyPr/>
        <a:lstStyle/>
        <a:p>
          <a:endParaRPr lang="en-US"/>
        </a:p>
      </dgm:t>
    </dgm:pt>
    <dgm:pt modelId="{B1C51CD3-2E06-5A4D-8C49-567B9A3DBCFA}" type="sibTrans" cxnId="{2E415F37-1AF0-2B4C-869A-F981ED31C32A}">
      <dgm:prSet/>
      <dgm:spPr/>
      <dgm:t>
        <a:bodyPr/>
        <a:lstStyle/>
        <a:p>
          <a:endParaRPr lang="en-US"/>
        </a:p>
      </dgm:t>
    </dgm:pt>
    <dgm:pt modelId="{EDDDEFF4-D079-2342-93F6-0A354E207E94}">
      <dgm:prSet phldrT="[Text]"/>
      <dgm:spPr/>
      <dgm:t>
        <a:bodyPr/>
        <a:lstStyle/>
        <a:p>
          <a:r>
            <a:rPr lang="en-US" dirty="0"/>
            <a:t>get and compare variance </a:t>
          </a:r>
        </a:p>
      </dgm:t>
    </dgm:pt>
    <dgm:pt modelId="{10EC705B-6526-0B4A-AFFF-AA973FE4BE43}" type="parTrans" cxnId="{9A8AC51D-19B9-4E4F-BCA9-3F2FF2D705BB}">
      <dgm:prSet/>
      <dgm:spPr/>
      <dgm:t>
        <a:bodyPr/>
        <a:lstStyle/>
        <a:p>
          <a:endParaRPr lang="en-US"/>
        </a:p>
      </dgm:t>
    </dgm:pt>
    <dgm:pt modelId="{49F03065-42C4-1742-9BCB-0E8420329E2F}" type="sibTrans" cxnId="{9A8AC51D-19B9-4E4F-BCA9-3F2FF2D705BB}">
      <dgm:prSet/>
      <dgm:spPr/>
      <dgm:t>
        <a:bodyPr/>
        <a:lstStyle/>
        <a:p>
          <a:endParaRPr lang="en-US"/>
        </a:p>
      </dgm:t>
    </dgm:pt>
    <dgm:pt modelId="{ECEA3093-C6B2-9D4E-9F4E-0BF16B0D2742}">
      <dgm:prSet phldrT="[Text]"/>
      <dgm:spPr/>
      <dgm:t>
        <a:bodyPr/>
        <a:lstStyle/>
        <a:p>
          <a:r>
            <a:rPr lang="en-US" dirty="0" err="1"/>
            <a:t>mSGLD</a:t>
          </a:r>
          <a:endParaRPr lang="en-US" dirty="0"/>
        </a:p>
      </dgm:t>
    </dgm:pt>
    <dgm:pt modelId="{886F1B1E-CC4C-1C4A-A726-95ABA53B8F94}" type="parTrans" cxnId="{466D669A-5E01-744A-AD2D-F5CDCC5B4959}">
      <dgm:prSet/>
      <dgm:spPr/>
      <dgm:t>
        <a:bodyPr/>
        <a:lstStyle/>
        <a:p>
          <a:endParaRPr lang="en-US"/>
        </a:p>
      </dgm:t>
    </dgm:pt>
    <dgm:pt modelId="{6976FE84-A275-4D42-BAC4-CE32372437A4}" type="sibTrans" cxnId="{466D669A-5E01-744A-AD2D-F5CDCC5B4959}">
      <dgm:prSet/>
      <dgm:spPr/>
      <dgm:t>
        <a:bodyPr/>
        <a:lstStyle/>
        <a:p>
          <a:endParaRPr lang="en-US"/>
        </a:p>
      </dgm:t>
    </dgm:pt>
    <dgm:pt modelId="{70264F3B-8700-D64F-80C3-1759182CD274}">
      <dgm:prSet phldrT="[Text]"/>
      <dgm:spPr/>
      <dgm:t>
        <a:bodyPr/>
        <a:lstStyle/>
        <a:p>
          <a:r>
            <a:rPr lang="en-US" dirty="0"/>
            <a:t>remove noise in SGLD</a:t>
          </a:r>
        </a:p>
      </dgm:t>
    </dgm:pt>
    <dgm:pt modelId="{B33CABE5-418C-804A-9EEA-AFC046CCD1C9}" type="parTrans" cxnId="{08A5E5F4-886A-7B43-9D85-ED4DBAA9B230}">
      <dgm:prSet/>
      <dgm:spPr/>
      <dgm:t>
        <a:bodyPr/>
        <a:lstStyle/>
        <a:p>
          <a:endParaRPr lang="en-US"/>
        </a:p>
      </dgm:t>
    </dgm:pt>
    <dgm:pt modelId="{080D6C3C-CF79-D246-A17B-65F331A792D4}" type="sibTrans" cxnId="{08A5E5F4-886A-7B43-9D85-ED4DBAA9B230}">
      <dgm:prSet/>
      <dgm:spPr/>
      <dgm:t>
        <a:bodyPr/>
        <a:lstStyle/>
        <a:p>
          <a:endParaRPr lang="en-US"/>
        </a:p>
      </dgm:t>
    </dgm:pt>
    <dgm:pt modelId="{8129C632-E361-DA4C-B1DA-55BC247FC59D}">
      <dgm:prSet phldrT="[Text]"/>
      <dgm:spPr/>
      <dgm:t>
        <a:bodyPr/>
        <a:lstStyle/>
        <a:p>
          <a:r>
            <a:rPr lang="en-US" dirty="0"/>
            <a:t>how?</a:t>
          </a:r>
        </a:p>
      </dgm:t>
    </dgm:pt>
    <dgm:pt modelId="{8A60D780-A2A5-3143-B641-EA379442636B}" type="parTrans" cxnId="{B45DD043-3459-AE45-9377-611741E41FCF}">
      <dgm:prSet/>
      <dgm:spPr/>
      <dgm:t>
        <a:bodyPr/>
        <a:lstStyle/>
        <a:p>
          <a:endParaRPr lang="en-US"/>
        </a:p>
      </dgm:t>
    </dgm:pt>
    <dgm:pt modelId="{D698272B-192A-E14C-9FE2-E1048511913F}" type="sibTrans" cxnId="{B45DD043-3459-AE45-9377-611741E41FCF}">
      <dgm:prSet/>
      <dgm:spPr/>
      <dgm:t>
        <a:bodyPr/>
        <a:lstStyle/>
        <a:p>
          <a:endParaRPr lang="en-US"/>
        </a:p>
      </dgm:t>
    </dgm:pt>
    <dgm:pt modelId="{667A575D-D12C-6B4C-ABA9-4F154F62010C}" type="pres">
      <dgm:prSet presAssocID="{6ECA981B-391F-AC4F-A4D1-B9B87786A29F}" presName="Name0" presStyleCnt="0">
        <dgm:presLayoutVars>
          <dgm:dir/>
          <dgm:animLvl val="lvl"/>
          <dgm:resizeHandles/>
        </dgm:presLayoutVars>
      </dgm:prSet>
      <dgm:spPr/>
    </dgm:pt>
    <dgm:pt modelId="{59C9DA24-4221-B74F-967B-7B901F468516}" type="pres">
      <dgm:prSet presAssocID="{281E6525-AE3C-4B4C-B3D9-E6C2070E7FB7}" presName="linNode" presStyleCnt="0"/>
      <dgm:spPr/>
    </dgm:pt>
    <dgm:pt modelId="{EBF65E56-0C7A-444D-887B-3D58C12AF07C}" type="pres">
      <dgm:prSet presAssocID="{281E6525-AE3C-4B4C-B3D9-E6C2070E7FB7}" presName="parentShp" presStyleLbl="node1" presStyleIdx="0" presStyleCnt="2" custScaleX="68097" custScaleY="100051">
        <dgm:presLayoutVars>
          <dgm:bulletEnabled val="1"/>
        </dgm:presLayoutVars>
      </dgm:prSet>
      <dgm:spPr/>
    </dgm:pt>
    <dgm:pt modelId="{56D6B1CC-5B9F-6E45-A7C5-568D92712DD1}" type="pres">
      <dgm:prSet presAssocID="{281E6525-AE3C-4B4C-B3D9-E6C2070E7FB7}" presName="childShp" presStyleLbl="bgAccFollowNode1" presStyleIdx="0" presStyleCnt="2" custScaleX="121432" custScaleY="110462">
        <dgm:presLayoutVars>
          <dgm:bulletEnabled val="1"/>
        </dgm:presLayoutVars>
      </dgm:prSet>
      <dgm:spPr/>
    </dgm:pt>
    <dgm:pt modelId="{D381BDA3-8472-5540-90E5-960CDDF9DBFF}" type="pres">
      <dgm:prSet presAssocID="{9BE60AF3-7A09-AF46-B1B4-66D78B344823}" presName="spacing" presStyleCnt="0"/>
      <dgm:spPr/>
    </dgm:pt>
    <dgm:pt modelId="{9BF6A40C-5D8B-6640-9168-BD1BB954EA1F}" type="pres">
      <dgm:prSet presAssocID="{ECEA3093-C6B2-9D4E-9F4E-0BF16B0D2742}" presName="linNode" presStyleCnt="0"/>
      <dgm:spPr/>
    </dgm:pt>
    <dgm:pt modelId="{99E42278-A041-B04F-93C6-A6CBA30B669F}" type="pres">
      <dgm:prSet presAssocID="{ECEA3093-C6B2-9D4E-9F4E-0BF16B0D2742}" presName="parentShp" presStyleLbl="node1" presStyleIdx="1" presStyleCnt="2" custScaleX="72090" custScaleY="99991" custLinFactNeighborX="-14556" custLinFactNeighborY="818">
        <dgm:presLayoutVars>
          <dgm:bulletEnabled val="1"/>
        </dgm:presLayoutVars>
      </dgm:prSet>
      <dgm:spPr/>
    </dgm:pt>
    <dgm:pt modelId="{D49195E6-3D24-894E-8B97-5CA7B1E1F172}" type="pres">
      <dgm:prSet presAssocID="{ECEA3093-C6B2-9D4E-9F4E-0BF16B0D2742}" presName="childShp" presStyleLbl="bgAccFollowNode1" presStyleIdx="1" presStyleCnt="2" custScaleX="125930" custScaleY="109158" custLinFactNeighborX="8063" custLinFactNeighborY="-109">
        <dgm:presLayoutVars>
          <dgm:bulletEnabled val="1"/>
        </dgm:presLayoutVars>
      </dgm:prSet>
      <dgm:spPr/>
    </dgm:pt>
  </dgm:ptLst>
  <dgm:cxnLst>
    <dgm:cxn modelId="{AC5A9E18-0F8E-274E-A1DB-8334BE29A181}" type="presOf" srcId="{6ECA981B-391F-AC4F-A4D1-B9B87786A29F}" destId="{667A575D-D12C-6B4C-ABA9-4F154F62010C}" srcOrd="0" destOrd="0" presId="urn:microsoft.com/office/officeart/2005/8/layout/vList6"/>
    <dgm:cxn modelId="{9A8AC51D-19B9-4E4F-BCA9-3F2FF2D705BB}" srcId="{281E6525-AE3C-4B4C-B3D9-E6C2070E7FB7}" destId="{EDDDEFF4-D079-2342-93F6-0A354E207E94}" srcOrd="1" destOrd="0" parTransId="{10EC705B-6526-0B4A-AFFF-AA973FE4BE43}" sibTransId="{49F03065-42C4-1742-9BCB-0E8420329E2F}"/>
    <dgm:cxn modelId="{2E415F37-1AF0-2B4C-869A-F981ED31C32A}" srcId="{281E6525-AE3C-4B4C-B3D9-E6C2070E7FB7}" destId="{7834CE0D-CA37-DA4D-A05F-E22DF27861ED}" srcOrd="0" destOrd="0" parTransId="{D4B3AF3C-79A6-8C42-A835-55F5281C09C3}" sibTransId="{B1C51CD3-2E06-5A4D-8C49-567B9A3DBCFA}"/>
    <dgm:cxn modelId="{B45DD043-3459-AE45-9377-611741E41FCF}" srcId="{ECEA3093-C6B2-9D4E-9F4E-0BF16B0D2742}" destId="{8129C632-E361-DA4C-B1DA-55BC247FC59D}" srcOrd="1" destOrd="0" parTransId="{8A60D780-A2A5-3143-B641-EA379442636B}" sibTransId="{D698272B-192A-E14C-9FE2-E1048511913F}"/>
    <dgm:cxn modelId="{53859365-E689-544D-A040-0D763426F390}" type="presOf" srcId="{70264F3B-8700-D64F-80C3-1759182CD274}" destId="{D49195E6-3D24-894E-8B97-5CA7B1E1F172}" srcOrd="0" destOrd="0" presId="urn:microsoft.com/office/officeart/2005/8/layout/vList6"/>
    <dgm:cxn modelId="{466D669A-5E01-744A-AD2D-F5CDCC5B4959}" srcId="{6ECA981B-391F-AC4F-A4D1-B9B87786A29F}" destId="{ECEA3093-C6B2-9D4E-9F4E-0BF16B0D2742}" srcOrd="1" destOrd="0" parTransId="{886F1B1E-CC4C-1C4A-A726-95ABA53B8F94}" sibTransId="{6976FE84-A275-4D42-BAC4-CE32372437A4}"/>
    <dgm:cxn modelId="{35E9BEB9-E42C-F944-B21A-61A3D983F2A5}" type="presOf" srcId="{EDDDEFF4-D079-2342-93F6-0A354E207E94}" destId="{56D6B1CC-5B9F-6E45-A7C5-568D92712DD1}" srcOrd="0" destOrd="1" presId="urn:microsoft.com/office/officeart/2005/8/layout/vList6"/>
    <dgm:cxn modelId="{989349D0-FCF3-A94B-ABCF-A5FC842AF9A7}" type="presOf" srcId="{7834CE0D-CA37-DA4D-A05F-E22DF27861ED}" destId="{56D6B1CC-5B9F-6E45-A7C5-568D92712DD1}" srcOrd="0" destOrd="0" presId="urn:microsoft.com/office/officeart/2005/8/layout/vList6"/>
    <dgm:cxn modelId="{2F4F6BE3-73A6-8846-81B4-53902774DC3B}" type="presOf" srcId="{281E6525-AE3C-4B4C-B3D9-E6C2070E7FB7}" destId="{EBF65E56-0C7A-444D-887B-3D58C12AF07C}" srcOrd="0" destOrd="0" presId="urn:microsoft.com/office/officeart/2005/8/layout/vList6"/>
    <dgm:cxn modelId="{860757EF-40AE-7B4F-81B8-3FD6C08720A7}" srcId="{6ECA981B-391F-AC4F-A4D1-B9B87786A29F}" destId="{281E6525-AE3C-4B4C-B3D9-E6C2070E7FB7}" srcOrd="0" destOrd="0" parTransId="{A59DA568-1CC3-9F44-A605-A50B9660D63A}" sibTransId="{9BE60AF3-7A09-AF46-B1B4-66D78B344823}"/>
    <dgm:cxn modelId="{08A5E5F4-886A-7B43-9D85-ED4DBAA9B230}" srcId="{ECEA3093-C6B2-9D4E-9F4E-0BF16B0D2742}" destId="{70264F3B-8700-D64F-80C3-1759182CD274}" srcOrd="0" destOrd="0" parTransId="{B33CABE5-418C-804A-9EEA-AFC046CCD1C9}" sibTransId="{080D6C3C-CF79-D246-A17B-65F331A792D4}"/>
    <dgm:cxn modelId="{38B9A7F7-C20A-D447-AAD0-B395F1FDF20A}" type="presOf" srcId="{8129C632-E361-DA4C-B1DA-55BC247FC59D}" destId="{D49195E6-3D24-894E-8B97-5CA7B1E1F172}" srcOrd="0" destOrd="1" presId="urn:microsoft.com/office/officeart/2005/8/layout/vList6"/>
    <dgm:cxn modelId="{690F5DFE-F4DD-1A43-9CFF-A15295728599}" type="presOf" srcId="{ECEA3093-C6B2-9D4E-9F4E-0BF16B0D2742}" destId="{99E42278-A041-B04F-93C6-A6CBA30B669F}" srcOrd="0" destOrd="0" presId="urn:microsoft.com/office/officeart/2005/8/layout/vList6"/>
    <dgm:cxn modelId="{72047758-2570-A148-BA13-0EE572A202D5}" type="presParOf" srcId="{667A575D-D12C-6B4C-ABA9-4F154F62010C}" destId="{59C9DA24-4221-B74F-967B-7B901F468516}" srcOrd="0" destOrd="0" presId="urn:microsoft.com/office/officeart/2005/8/layout/vList6"/>
    <dgm:cxn modelId="{97C0DFF0-0F01-3B44-91F6-6156ACF33B9E}" type="presParOf" srcId="{59C9DA24-4221-B74F-967B-7B901F468516}" destId="{EBF65E56-0C7A-444D-887B-3D58C12AF07C}" srcOrd="0" destOrd="0" presId="urn:microsoft.com/office/officeart/2005/8/layout/vList6"/>
    <dgm:cxn modelId="{121EDBA5-64E3-724F-8875-7236C69633B6}" type="presParOf" srcId="{59C9DA24-4221-B74F-967B-7B901F468516}" destId="{56D6B1CC-5B9F-6E45-A7C5-568D92712DD1}" srcOrd="1" destOrd="0" presId="urn:microsoft.com/office/officeart/2005/8/layout/vList6"/>
    <dgm:cxn modelId="{9608DC4C-0229-7D4A-BFD3-F031040F2D17}" type="presParOf" srcId="{667A575D-D12C-6B4C-ABA9-4F154F62010C}" destId="{D381BDA3-8472-5540-90E5-960CDDF9DBFF}" srcOrd="1" destOrd="0" presId="urn:microsoft.com/office/officeart/2005/8/layout/vList6"/>
    <dgm:cxn modelId="{8751A5CB-9FD5-E84F-A004-C293179DB8A9}" type="presParOf" srcId="{667A575D-D12C-6B4C-ABA9-4F154F62010C}" destId="{9BF6A40C-5D8B-6640-9168-BD1BB954EA1F}" srcOrd="2" destOrd="0" presId="urn:microsoft.com/office/officeart/2005/8/layout/vList6"/>
    <dgm:cxn modelId="{B3821155-F31B-A040-B61A-6343AE6F9CAB}" type="presParOf" srcId="{9BF6A40C-5D8B-6640-9168-BD1BB954EA1F}" destId="{99E42278-A041-B04F-93C6-A6CBA30B669F}" srcOrd="0" destOrd="0" presId="urn:microsoft.com/office/officeart/2005/8/layout/vList6"/>
    <dgm:cxn modelId="{41E246C8-13CC-1347-A337-E7820BD2826D}" type="presParOf" srcId="{9BF6A40C-5D8B-6640-9168-BD1BB954EA1F}" destId="{D49195E6-3D24-894E-8B97-5CA7B1E1F17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EEB9D-346B-E54D-B24F-23A33168EE7F}">
      <dsp:nvSpPr>
        <dsp:cNvPr id="0" name=""/>
        <dsp:cNvSpPr/>
      </dsp:nvSpPr>
      <dsp:spPr>
        <a:xfrm>
          <a:off x="36677" y="365752"/>
          <a:ext cx="1683879" cy="6735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n=N</a:t>
          </a:r>
        </a:p>
      </dsp:txBody>
      <dsp:txXfrm>
        <a:off x="373453" y="365752"/>
        <a:ext cx="1010328" cy="673551"/>
      </dsp:txXfrm>
    </dsp:sp>
    <dsp:sp modelId="{142A61E9-2339-FE46-870D-1D589870ED80}">
      <dsp:nvSpPr>
        <dsp:cNvPr id="0" name=""/>
        <dsp:cNvSpPr/>
      </dsp:nvSpPr>
      <dsp:spPr>
        <a:xfrm>
          <a:off x="1465818" y="495235"/>
          <a:ext cx="1397620" cy="559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E(</a:t>
          </a:r>
          <a14:m xmlns:a14="http://schemas.microsoft.com/office/drawing/2010/main">
            <m:oMath xmlns:m="http://schemas.openxmlformats.org/officeDocument/2006/math">
              <m:r>
                <a:rPr lang="en-US" sz="16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𝜃</m:t>
              </m:r>
            </m:oMath>
          </a14:m>
          <a:r>
            <a:rPr lang="en-US" sz="1600" kern="1200" dirty="0"/>
            <a:t>) </a:t>
          </a:r>
        </a:p>
      </dsp:txBody>
      <dsp:txXfrm>
        <a:off x="1745342" y="495235"/>
        <a:ext cx="838572" cy="559048"/>
      </dsp:txXfrm>
    </dsp:sp>
    <dsp:sp modelId="{3DB095BF-779D-8340-9443-393A1EFEC85D}">
      <dsp:nvSpPr>
        <dsp:cNvPr id="0" name=""/>
        <dsp:cNvSpPr/>
      </dsp:nvSpPr>
      <dsp:spPr>
        <a:xfrm>
          <a:off x="2667771" y="495235"/>
          <a:ext cx="1397620" cy="559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var(</a:t>
          </a:r>
          <a14:m xmlns:a14="http://schemas.microsoft.com/office/drawing/2010/main">
            <m:oMath xmlns:m="http://schemas.openxmlformats.org/officeDocument/2006/math">
              <m:r>
                <a:rPr lang="en-US" sz="16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𝜃</m:t>
              </m:r>
            </m:oMath>
          </a14:m>
          <a:r>
            <a:rPr lang="en-US" sz="1600" kern="1200" dirty="0"/>
            <a:t>)</a:t>
          </a:r>
        </a:p>
      </dsp:txBody>
      <dsp:txXfrm>
        <a:off x="2947295" y="495235"/>
        <a:ext cx="838572" cy="559048"/>
      </dsp:txXfrm>
    </dsp:sp>
    <dsp:sp modelId="{C0F0593A-576C-6C48-8C0C-91B64F643FD0}">
      <dsp:nvSpPr>
        <dsp:cNvPr id="0" name=""/>
        <dsp:cNvSpPr/>
      </dsp:nvSpPr>
      <dsp:spPr>
        <a:xfrm>
          <a:off x="3869725" y="495235"/>
          <a:ext cx="1397620" cy="559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Euler-</a:t>
          </a:r>
          <a:r>
            <a:rPr lang="en-US" sz="1600" kern="1200" dirty="0" err="1"/>
            <a:t>marayma</a:t>
          </a:r>
          <a:endParaRPr lang="en-US" sz="1600" kern="1200" dirty="0"/>
        </a:p>
      </dsp:txBody>
      <dsp:txXfrm>
        <a:off x="4149249" y="495235"/>
        <a:ext cx="838572" cy="559048"/>
      </dsp:txXfrm>
    </dsp:sp>
    <dsp:sp modelId="{301F2C01-76FD-7B41-8C28-B79801991161}">
      <dsp:nvSpPr>
        <dsp:cNvPr id="0" name=""/>
        <dsp:cNvSpPr/>
      </dsp:nvSpPr>
      <dsp:spPr>
        <a:xfrm>
          <a:off x="0" y="1168376"/>
          <a:ext cx="1683879" cy="6735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 &lt; N</a:t>
          </a:r>
        </a:p>
      </dsp:txBody>
      <dsp:txXfrm>
        <a:off x="336776" y="1168376"/>
        <a:ext cx="1010328" cy="673551"/>
      </dsp:txXfrm>
    </dsp:sp>
    <dsp:sp modelId="{708A6A08-09CC-B14C-A13E-66131F940A12}">
      <dsp:nvSpPr>
        <dsp:cNvPr id="0" name=""/>
        <dsp:cNvSpPr/>
      </dsp:nvSpPr>
      <dsp:spPr>
        <a:xfrm>
          <a:off x="1465818" y="1263085"/>
          <a:ext cx="1397620" cy="559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E(</a:t>
          </a:r>
          <a14:m xmlns:a14="http://schemas.microsoft.com/office/drawing/2010/main">
            <m:oMath xmlns:m="http://schemas.openxmlformats.org/officeDocument/2006/math">
              <m:r>
                <a:rPr lang="en-US" sz="16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𝜃</m:t>
              </m:r>
            </m:oMath>
          </a14:m>
          <a:r>
            <a:rPr lang="en-US" sz="1600" kern="1200" dirty="0"/>
            <a:t>) </a:t>
          </a:r>
        </a:p>
      </dsp:txBody>
      <dsp:txXfrm>
        <a:off x="1745342" y="1263085"/>
        <a:ext cx="838572" cy="559048"/>
      </dsp:txXfrm>
    </dsp:sp>
    <dsp:sp modelId="{5EAB9969-0B62-ED40-B713-3CB75285FA29}">
      <dsp:nvSpPr>
        <dsp:cNvPr id="0" name=""/>
        <dsp:cNvSpPr/>
      </dsp:nvSpPr>
      <dsp:spPr>
        <a:xfrm>
          <a:off x="2667771" y="1263085"/>
          <a:ext cx="1397620" cy="559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</a:rPr>
            <a:t>var(</a:t>
          </a:r>
          <a14:m xmlns:a14="http://schemas.microsoft.com/office/drawing/2010/main">
            <m:oMath xmlns:m="http://schemas.openxmlformats.org/officeDocument/2006/math">
              <m:r>
                <a:rPr lang="en-US" sz="1600" i="1" kern="120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𝜃</m:t>
              </m:r>
            </m:oMath>
          </a14:m>
          <a:r>
            <a:rPr lang="en-US" sz="1600" kern="1200" dirty="0">
              <a:solidFill>
                <a:srgbClr val="FF0000"/>
              </a:solidFill>
            </a:rPr>
            <a:t>)</a:t>
          </a:r>
        </a:p>
      </dsp:txBody>
      <dsp:txXfrm>
        <a:off x="2947295" y="1263085"/>
        <a:ext cx="838572" cy="559048"/>
      </dsp:txXfrm>
    </dsp:sp>
    <dsp:sp modelId="{222EDE1D-1748-AB41-920F-7978474066A9}">
      <dsp:nvSpPr>
        <dsp:cNvPr id="0" name=""/>
        <dsp:cNvSpPr/>
      </dsp:nvSpPr>
      <dsp:spPr>
        <a:xfrm>
          <a:off x="3869725" y="1263085"/>
          <a:ext cx="1397620" cy="559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SGLD</a:t>
          </a:r>
        </a:p>
      </dsp:txBody>
      <dsp:txXfrm>
        <a:off x="4149249" y="1263085"/>
        <a:ext cx="838572" cy="559048"/>
      </dsp:txXfrm>
    </dsp:sp>
    <dsp:sp modelId="{1570F490-00F1-6E49-A157-584DC555F5BB}">
      <dsp:nvSpPr>
        <dsp:cNvPr id="0" name=""/>
        <dsp:cNvSpPr/>
      </dsp:nvSpPr>
      <dsp:spPr>
        <a:xfrm>
          <a:off x="5071678" y="1263085"/>
          <a:ext cx="1397620" cy="559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mSGLD</a:t>
          </a:r>
          <a:endParaRPr lang="en-US" sz="1600" kern="1200" dirty="0"/>
        </a:p>
      </dsp:txBody>
      <dsp:txXfrm>
        <a:off x="5351202" y="1263085"/>
        <a:ext cx="838572" cy="559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6B1CC-5B9F-6E45-A7C5-568D92712DD1}">
      <dsp:nvSpPr>
        <dsp:cNvPr id="0" name=""/>
        <dsp:cNvSpPr/>
      </dsp:nvSpPr>
      <dsp:spPr>
        <a:xfrm>
          <a:off x="1161431" y="1511"/>
          <a:ext cx="3095516" cy="14267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take expectation and </a:t>
          </a:r>
          <a:r>
            <a:rPr lang="en-US" sz="2000" kern="1200" dirty="0" err="1"/>
            <a:t>expanxion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get and compare variance </a:t>
          </a:r>
        </a:p>
      </dsp:txBody>
      <dsp:txXfrm>
        <a:off x="1161431" y="179857"/>
        <a:ext cx="2560478" cy="1070075"/>
      </dsp:txXfrm>
    </dsp:sp>
    <dsp:sp modelId="{EBF65E56-0C7A-444D-887B-3D58C12AF07C}">
      <dsp:nvSpPr>
        <dsp:cNvPr id="0" name=""/>
        <dsp:cNvSpPr/>
      </dsp:nvSpPr>
      <dsp:spPr>
        <a:xfrm>
          <a:off x="4155" y="68747"/>
          <a:ext cx="1157275" cy="1292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SGLD</a:t>
          </a:r>
        </a:p>
      </dsp:txBody>
      <dsp:txXfrm>
        <a:off x="60649" y="125241"/>
        <a:ext cx="1044287" cy="1179307"/>
      </dsp:txXfrm>
    </dsp:sp>
    <dsp:sp modelId="{D49195E6-3D24-894E-8B97-5CA7B1E1F172}">
      <dsp:nvSpPr>
        <dsp:cNvPr id="0" name=""/>
        <dsp:cNvSpPr/>
      </dsp:nvSpPr>
      <dsp:spPr>
        <a:xfrm>
          <a:off x="1182850" y="1556034"/>
          <a:ext cx="3078253" cy="14099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 noise in SGLD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how?</a:t>
          </a:r>
        </a:p>
      </dsp:txBody>
      <dsp:txXfrm>
        <a:off x="1182850" y="1732275"/>
        <a:ext cx="2549532" cy="1057443"/>
      </dsp:txXfrm>
    </dsp:sp>
    <dsp:sp modelId="{99E42278-A041-B04F-93C6-A6CBA30B669F}">
      <dsp:nvSpPr>
        <dsp:cNvPr id="0" name=""/>
        <dsp:cNvSpPr/>
      </dsp:nvSpPr>
      <dsp:spPr>
        <a:xfrm>
          <a:off x="0" y="1627210"/>
          <a:ext cx="1174786" cy="1291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mSGLD</a:t>
          </a:r>
          <a:endParaRPr lang="en-US" sz="2300" kern="1200" dirty="0"/>
        </a:p>
      </dsp:txBody>
      <dsp:txXfrm>
        <a:off x="57348" y="1684558"/>
        <a:ext cx="1060090" cy="1176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A6B4E85-92FA-4C4B-9528-879FDC8CBF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6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7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5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B418A9-A8D9-4FB2-8185-B83F8648278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3317-790F-4251-8F1B-BA49F480C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Noise Langevin Schemes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AF90C-CEA6-411E-9080-099061A5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Jikai</a:t>
            </a:r>
            <a:endParaRPr lang="en-US" dirty="0"/>
          </a:p>
          <a:p>
            <a:r>
              <a:rPr lang="en-US" dirty="0"/>
              <a:t>Kostas</a:t>
            </a:r>
          </a:p>
          <a:p>
            <a:r>
              <a:rPr lang="en-US" dirty="0"/>
              <a:t>Katherine</a:t>
            </a:r>
          </a:p>
          <a:p>
            <a:r>
              <a:rPr lang="en-US" dirty="0"/>
              <a:t>Mohamed</a:t>
            </a:r>
          </a:p>
        </p:txBody>
      </p:sp>
    </p:spTree>
    <p:extLst>
      <p:ext uri="{BB962C8B-B14F-4D97-AF65-F5344CB8AC3E}">
        <p14:creationId xmlns:p14="http://schemas.microsoft.com/office/powerpoint/2010/main" val="93838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CB5-7DC6-4D3A-9C01-9DF1E7B4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time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40C00-43CB-4C17-8CB8-2FB9AD478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p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en-US" sz="3600" b="0" i="1" baseline="300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nary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3600" dirty="0"/>
              </a:p>
              <a:p>
                <a:r>
                  <a:rPr lang="en-US" sz="3600" dirty="0"/>
                  <a:t>Small step sizes</a:t>
                </a:r>
              </a:p>
              <a:p>
                <a:r>
                  <a:rPr lang="en-US" sz="3600" dirty="0"/>
                  <a:t>Lager step sizes</a:t>
                </a:r>
              </a:p>
              <a:p>
                <a:r>
                  <a:rPr lang="en-US" sz="3600" dirty="0"/>
                  <a:t>Fixed</a:t>
                </a:r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40C00-43CB-4C17-8CB8-2FB9AD478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0" t="-2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CB5-7DC6-4D3A-9C01-9DF1E7B4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consistency to </a:t>
            </a:r>
            <a:r>
              <a:rPr lang="en-US" dirty="0" err="1"/>
              <a:t>convergency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0557C-5A15-0B43-987E-26CD6D40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h matter?</a:t>
            </a:r>
          </a:p>
          <a:p>
            <a:r>
              <a:rPr lang="en-US" dirty="0"/>
              <a:t>How the noise variance removed?</a:t>
            </a:r>
          </a:p>
          <a:p>
            <a:r>
              <a:rPr lang="en-US" dirty="0"/>
              <a:t>Ergodicity of the numerical approximation</a:t>
            </a:r>
          </a:p>
        </p:txBody>
      </p:sp>
    </p:spTree>
    <p:extLst>
      <p:ext uri="{BB962C8B-B14F-4D97-AF65-F5344CB8AC3E}">
        <p14:creationId xmlns:p14="http://schemas.microsoft.com/office/powerpoint/2010/main" val="424174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CB5-7DC6-4D3A-9C01-9DF1E7B4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</a:t>
            </a:r>
            <a:r>
              <a:rPr lang="en-US" dirty="0" err="1"/>
              <a:t>sgld</a:t>
            </a:r>
            <a:r>
              <a:rPr lang="en-US" dirty="0"/>
              <a:t>: remove noise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0557C-5A15-0B43-987E-26CD6D40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h matter?</a:t>
            </a:r>
          </a:p>
          <a:p>
            <a:r>
              <a:rPr lang="en-US" dirty="0"/>
              <a:t>How the noise variance removed?</a:t>
            </a:r>
          </a:p>
          <a:p>
            <a:r>
              <a:rPr lang="en-US" dirty="0"/>
              <a:t>Ergodicity of the numerical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85283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3AEF-5A2F-4B28-B6B0-449E437F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C2A6-2B58-435D-B5AA-07687337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from </a:t>
            </a:r>
            <a:r>
              <a:rPr lang="en-US"/>
              <a:t>big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BA80-3F79-4463-AA66-E8459CB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6722-98FC-4AA3-A9C2-15A71F22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in machine learning where data teaches the algorithm what to expect for new data can be solved by two main categories of algorithms:</a:t>
            </a:r>
          </a:p>
          <a:p>
            <a:pPr lvl="1"/>
            <a:r>
              <a:rPr lang="en-US" dirty="0"/>
              <a:t>Optimization Methods</a:t>
            </a:r>
          </a:p>
          <a:p>
            <a:pPr lvl="1"/>
            <a:r>
              <a:rPr lang="en-US" dirty="0"/>
              <a:t>Sampling Methods in Bayesian Learning Framework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A third category is made up of both:</a:t>
            </a:r>
          </a:p>
          <a:p>
            <a:pPr lvl="1"/>
            <a:r>
              <a:rPr lang="en-US" dirty="0"/>
              <a:t>Hybrid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07A4-8AA3-4F1B-9938-2DC9D66A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961C-2B00-4B12-A41A-19E0BFF0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Sampling:</a:t>
            </a:r>
          </a:p>
          <a:p>
            <a:pPr lvl="1"/>
            <a:r>
              <a:rPr lang="en-US" dirty="0"/>
              <a:t>Ability to capture uncertainty.</a:t>
            </a:r>
          </a:p>
          <a:p>
            <a:pPr lvl="1"/>
            <a:r>
              <a:rPr lang="en-US" dirty="0"/>
              <a:t>Avoid overfitting</a:t>
            </a:r>
          </a:p>
          <a:p>
            <a:pPr lvl="1"/>
            <a:r>
              <a:rPr lang="en-US" dirty="0"/>
              <a:t>It has to go over all the data, cost-inefficient in big data</a:t>
            </a:r>
          </a:p>
        </p:txBody>
      </p:sp>
    </p:spTree>
    <p:extLst>
      <p:ext uri="{BB962C8B-B14F-4D97-AF65-F5344CB8AC3E}">
        <p14:creationId xmlns:p14="http://schemas.microsoft.com/office/powerpoint/2010/main" val="289516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41B-6C50-4032-970A-559070B8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A197-E2E4-4A8D-A80F-6EA6CC23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5100-CE5B-4926-A669-43D5FDB2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Hybrid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08DE-96EB-4B10-82B2-004012A6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9680-B69D-4863-957D-0FE3CE7E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Aboba</a:t>
            </a:r>
            <a:r>
              <a:rPr lang="en-US" dirty="0"/>
              <a:t> with minibatches and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3B54-EC4D-4D74-8724-097894F7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9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CB5-7DC6-4D3A-9C01-9DF1E7B4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C00-43CB-4C17-8CB8-2FB9AD47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CB5-7DC6-4D3A-9C01-9DF1E7B4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40C00-43CB-4C17-8CB8-2FB9AD478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" sz="3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" sz="36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" sz="36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  <m:d>
                                      <m:dPr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/>
                        </m:sSup>
                      </m:e>
                    </m:func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n = N: E(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dirty="0" err="1"/>
                  <a:t>var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dirty="0"/>
                  <a:t>)</a:t>
                </a:r>
              </a:p>
              <a:p>
                <a:r>
                  <a:rPr lang="en-US" sz="3600" dirty="0"/>
                  <a:t>: E(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dirty="0" err="1"/>
                  <a:t>var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dirty="0"/>
                  <a:t>)</a:t>
                </a:r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40C00-43CB-4C17-8CB8-2FB9AD478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0" t="-2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E2231B6-F9C2-F84F-896E-3E01520731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8001851"/>
                  </p:ext>
                </p:extLst>
              </p:nvPr>
            </p:nvGraphicFramePr>
            <p:xfrm>
              <a:off x="251460" y="3520440"/>
              <a:ext cx="6470142" cy="23173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E2231B6-F9C2-F84F-896E-3E01520731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8001851"/>
                  </p:ext>
                </p:extLst>
              </p:nvPr>
            </p:nvGraphicFramePr>
            <p:xfrm>
              <a:off x="251460" y="3520440"/>
              <a:ext cx="6470142" cy="23173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3B6E64-42F9-9A4D-B8A7-4CECC0574BAE}"/>
              </a:ext>
            </a:extLst>
          </p:cNvPr>
          <p:cNvSpPr txBox="1"/>
          <p:nvPr/>
        </p:nvSpPr>
        <p:spPr>
          <a:xfrm>
            <a:off x="5685282" y="3371639"/>
            <a:ext cx="147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Consistancy</a:t>
            </a:r>
            <a:endParaRPr lang="en-US" dirty="0"/>
          </a:p>
          <a:p>
            <a:r>
              <a:rPr lang="en-US" dirty="0"/>
              <a:t>       to </a:t>
            </a:r>
            <a:r>
              <a:rPr lang="en-US" dirty="0" err="1"/>
              <a:t>convergency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E778C-92ED-4F46-8D28-91FEB98E12D0}"/>
              </a:ext>
            </a:extLst>
          </p:cNvPr>
          <p:cNvSpPr/>
          <p:nvPr/>
        </p:nvSpPr>
        <p:spPr>
          <a:xfrm>
            <a:off x="5577840" y="3143250"/>
            <a:ext cx="1580388" cy="141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5BE5625-D482-C64F-A282-DF2518BD7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240658"/>
              </p:ext>
            </p:extLst>
          </p:nvPr>
        </p:nvGraphicFramePr>
        <p:xfrm>
          <a:off x="7014210" y="2868930"/>
          <a:ext cx="4261104" cy="2968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60133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6045</TotalTime>
  <Words>229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Tw Cen MT</vt:lpstr>
      <vt:lpstr>Tw Cen MT Condensed</vt:lpstr>
      <vt:lpstr>Wingdings 3</vt:lpstr>
      <vt:lpstr>Integral</vt:lpstr>
      <vt:lpstr>Gradient Noise Langevin Schemes</vt:lpstr>
      <vt:lpstr>Problem statement</vt:lpstr>
      <vt:lpstr>Literature review</vt:lpstr>
      <vt:lpstr>Pros &amp; cons</vt:lpstr>
      <vt:lpstr>Aims and experiments</vt:lpstr>
      <vt:lpstr>Stochastic gradient Hybrid monte Carlo</vt:lpstr>
      <vt:lpstr>Aboba with minibatches and noise</vt:lpstr>
      <vt:lpstr>Tensorflow investigations</vt:lpstr>
      <vt:lpstr>Asymptotic bias</vt:lpstr>
      <vt:lpstr>Finite time analysis</vt:lpstr>
      <vt:lpstr>From consistency to convergency</vt:lpstr>
      <vt:lpstr>M-sgld: remove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Noise Langevin Schemes</dc:title>
  <dc:creator>Mohammed Donia</dc:creator>
  <cp:lastModifiedBy>YAN Jikai Yan</cp:lastModifiedBy>
  <cp:revision>11</cp:revision>
  <dcterms:created xsi:type="dcterms:W3CDTF">2019-03-23T14:51:54Z</dcterms:created>
  <dcterms:modified xsi:type="dcterms:W3CDTF">2019-03-28T03:12:22Z</dcterms:modified>
</cp:coreProperties>
</file>