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4" r:id="rId8"/>
    <p:sldId id="265" r:id="rId9"/>
    <p:sldId id="266" r:id="rId10"/>
    <p:sldId id="267"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119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3219EF-16D5-4693-84EE-BC6809D96FA2}" type="doc">
      <dgm:prSet loTypeId="urn:microsoft.com/office/officeart/2005/8/layout/process1" loCatId="process" qsTypeId="urn:microsoft.com/office/officeart/2005/8/quickstyle/simple1" qsCatId="simple" csTypeId="urn:microsoft.com/office/officeart/2005/8/colors/accent2_2" csCatId="accent2" phldr="1"/>
      <dgm:spPr/>
    </dgm:pt>
    <dgm:pt modelId="{DD0929B2-2E50-448E-B2FC-53E7A876578A}">
      <dgm:prSet phldrT="[Text]"/>
      <dgm:spPr/>
      <dgm:t>
        <a:bodyPr/>
        <a:lstStyle/>
        <a:p>
          <a:r>
            <a:rPr lang="en-US" b="1" dirty="0" smtClean="0"/>
            <a:t>1980</a:t>
          </a:r>
        </a:p>
        <a:p>
          <a:r>
            <a:rPr lang="en-US" dirty="0" smtClean="0"/>
            <a:t>$2.69</a:t>
          </a:r>
          <a:endParaRPr lang="en-US" dirty="0"/>
        </a:p>
      </dgm:t>
    </dgm:pt>
    <dgm:pt modelId="{F516BC66-7E8B-4704-9750-3B0315CBE25E}" type="parTrans" cxnId="{986F0CC9-A505-4987-AA85-8B509730099C}">
      <dgm:prSet/>
      <dgm:spPr/>
      <dgm:t>
        <a:bodyPr/>
        <a:lstStyle/>
        <a:p>
          <a:endParaRPr lang="en-US"/>
        </a:p>
      </dgm:t>
    </dgm:pt>
    <dgm:pt modelId="{95108C90-D8B3-4C89-8FD9-DF4CCE343374}" type="sibTrans" cxnId="{986F0CC9-A505-4987-AA85-8B509730099C}">
      <dgm:prSet/>
      <dgm:spPr/>
      <dgm:t>
        <a:bodyPr/>
        <a:lstStyle/>
        <a:p>
          <a:endParaRPr lang="en-US" dirty="0"/>
        </a:p>
      </dgm:t>
    </dgm:pt>
    <dgm:pt modelId="{C7444960-F838-431F-91DD-B8D5F0A7CF62}">
      <dgm:prSet phldrT="[Text]"/>
      <dgm:spPr/>
      <dgm:t>
        <a:bodyPr/>
        <a:lstStyle/>
        <a:p>
          <a:r>
            <a:rPr lang="en-US" b="1" dirty="0" smtClean="0"/>
            <a:t>2000</a:t>
          </a:r>
        </a:p>
        <a:p>
          <a:r>
            <a:rPr lang="en-US" dirty="0" smtClean="0"/>
            <a:t>$5.39</a:t>
          </a:r>
          <a:endParaRPr lang="en-US" dirty="0"/>
        </a:p>
      </dgm:t>
    </dgm:pt>
    <dgm:pt modelId="{1086A335-71B3-4CDE-A2A4-25A96255015D}" type="parTrans" cxnId="{14431139-14DB-486F-A181-8CEAACA16E9B}">
      <dgm:prSet/>
      <dgm:spPr/>
      <dgm:t>
        <a:bodyPr/>
        <a:lstStyle/>
        <a:p>
          <a:endParaRPr lang="en-US"/>
        </a:p>
      </dgm:t>
    </dgm:pt>
    <dgm:pt modelId="{F1184FBC-16A0-40B6-AB29-0ADEAA82C81E}" type="sibTrans" cxnId="{14431139-14DB-486F-A181-8CEAACA16E9B}">
      <dgm:prSet/>
      <dgm:spPr/>
      <dgm:t>
        <a:bodyPr/>
        <a:lstStyle/>
        <a:p>
          <a:endParaRPr lang="en-US" dirty="0"/>
        </a:p>
      </dgm:t>
    </dgm:pt>
    <dgm:pt modelId="{77AB9434-242D-4ECF-B72A-D6313330940A}">
      <dgm:prSet phldrT="[Text]"/>
      <dgm:spPr/>
      <dgm:t>
        <a:bodyPr/>
        <a:lstStyle/>
        <a:p>
          <a:r>
            <a:rPr lang="en-US" b="1" dirty="0" smtClean="0"/>
            <a:t>2014</a:t>
          </a:r>
        </a:p>
        <a:p>
          <a:r>
            <a:rPr lang="en-US" dirty="0" smtClean="0"/>
            <a:t>$8.15</a:t>
          </a:r>
          <a:endParaRPr lang="en-US" dirty="0"/>
        </a:p>
      </dgm:t>
    </dgm:pt>
    <dgm:pt modelId="{4F21E9C5-FDB2-4A8F-B71D-F070DCB7DB58}" type="parTrans" cxnId="{64D146C4-92BD-4B8D-975E-4BD952E401E6}">
      <dgm:prSet/>
      <dgm:spPr/>
      <dgm:t>
        <a:bodyPr/>
        <a:lstStyle/>
        <a:p>
          <a:endParaRPr lang="en-US"/>
        </a:p>
      </dgm:t>
    </dgm:pt>
    <dgm:pt modelId="{556596B5-ECFF-4693-B65E-8D03351CE0E6}" type="sibTrans" cxnId="{64D146C4-92BD-4B8D-975E-4BD952E401E6}">
      <dgm:prSet/>
      <dgm:spPr/>
      <dgm:t>
        <a:bodyPr/>
        <a:lstStyle/>
        <a:p>
          <a:endParaRPr lang="en-US"/>
        </a:p>
      </dgm:t>
    </dgm:pt>
    <dgm:pt modelId="{B490AED5-55E8-45A9-80D7-5DCD8ABF91B5}" type="pres">
      <dgm:prSet presAssocID="{763219EF-16D5-4693-84EE-BC6809D96FA2}" presName="Name0" presStyleCnt="0">
        <dgm:presLayoutVars>
          <dgm:dir/>
          <dgm:resizeHandles val="exact"/>
        </dgm:presLayoutVars>
      </dgm:prSet>
      <dgm:spPr/>
    </dgm:pt>
    <dgm:pt modelId="{441BB434-031B-467E-9D71-B3C0FCDB65AA}" type="pres">
      <dgm:prSet presAssocID="{DD0929B2-2E50-448E-B2FC-53E7A876578A}" presName="node" presStyleLbl="node1" presStyleIdx="0" presStyleCnt="3">
        <dgm:presLayoutVars>
          <dgm:bulletEnabled val="1"/>
        </dgm:presLayoutVars>
      </dgm:prSet>
      <dgm:spPr/>
      <dgm:t>
        <a:bodyPr/>
        <a:lstStyle/>
        <a:p>
          <a:endParaRPr lang="en-US"/>
        </a:p>
      </dgm:t>
    </dgm:pt>
    <dgm:pt modelId="{F960BD9C-8524-4AF2-9B3A-03A8789BA4AD}" type="pres">
      <dgm:prSet presAssocID="{95108C90-D8B3-4C89-8FD9-DF4CCE343374}" presName="sibTrans" presStyleLbl="sibTrans2D1" presStyleIdx="0" presStyleCnt="2"/>
      <dgm:spPr/>
      <dgm:t>
        <a:bodyPr/>
        <a:lstStyle/>
        <a:p>
          <a:endParaRPr lang="en-US"/>
        </a:p>
      </dgm:t>
    </dgm:pt>
    <dgm:pt modelId="{19B34B29-A02D-45A8-B5BA-61FC09EC886C}" type="pres">
      <dgm:prSet presAssocID="{95108C90-D8B3-4C89-8FD9-DF4CCE343374}" presName="connectorText" presStyleLbl="sibTrans2D1" presStyleIdx="0" presStyleCnt="2"/>
      <dgm:spPr/>
      <dgm:t>
        <a:bodyPr/>
        <a:lstStyle/>
        <a:p>
          <a:endParaRPr lang="en-US"/>
        </a:p>
      </dgm:t>
    </dgm:pt>
    <dgm:pt modelId="{137F0EC0-0780-457A-92DF-B0C6F6EB53B0}" type="pres">
      <dgm:prSet presAssocID="{C7444960-F838-431F-91DD-B8D5F0A7CF62}" presName="node" presStyleLbl="node1" presStyleIdx="1" presStyleCnt="3">
        <dgm:presLayoutVars>
          <dgm:bulletEnabled val="1"/>
        </dgm:presLayoutVars>
      </dgm:prSet>
      <dgm:spPr/>
      <dgm:t>
        <a:bodyPr/>
        <a:lstStyle/>
        <a:p>
          <a:endParaRPr lang="en-US"/>
        </a:p>
      </dgm:t>
    </dgm:pt>
    <dgm:pt modelId="{49D2DFB1-DF2E-4B19-B2F6-22150AA9CFA3}" type="pres">
      <dgm:prSet presAssocID="{F1184FBC-16A0-40B6-AB29-0ADEAA82C81E}" presName="sibTrans" presStyleLbl="sibTrans2D1" presStyleIdx="1" presStyleCnt="2"/>
      <dgm:spPr/>
      <dgm:t>
        <a:bodyPr/>
        <a:lstStyle/>
        <a:p>
          <a:endParaRPr lang="en-US"/>
        </a:p>
      </dgm:t>
    </dgm:pt>
    <dgm:pt modelId="{2A69C93B-9D8F-4D59-86F0-E2AF59A04E6C}" type="pres">
      <dgm:prSet presAssocID="{F1184FBC-16A0-40B6-AB29-0ADEAA82C81E}" presName="connectorText" presStyleLbl="sibTrans2D1" presStyleIdx="1" presStyleCnt="2"/>
      <dgm:spPr/>
      <dgm:t>
        <a:bodyPr/>
        <a:lstStyle/>
        <a:p>
          <a:endParaRPr lang="en-US"/>
        </a:p>
      </dgm:t>
    </dgm:pt>
    <dgm:pt modelId="{93BE3AD9-92EB-48CC-B2CB-6188B8863118}" type="pres">
      <dgm:prSet presAssocID="{77AB9434-242D-4ECF-B72A-D6313330940A}" presName="node" presStyleLbl="node1" presStyleIdx="2" presStyleCnt="3">
        <dgm:presLayoutVars>
          <dgm:bulletEnabled val="1"/>
        </dgm:presLayoutVars>
      </dgm:prSet>
      <dgm:spPr/>
      <dgm:t>
        <a:bodyPr/>
        <a:lstStyle/>
        <a:p>
          <a:endParaRPr lang="en-US"/>
        </a:p>
      </dgm:t>
    </dgm:pt>
  </dgm:ptLst>
  <dgm:cxnLst>
    <dgm:cxn modelId="{14431139-14DB-486F-A181-8CEAACA16E9B}" srcId="{763219EF-16D5-4693-84EE-BC6809D96FA2}" destId="{C7444960-F838-431F-91DD-B8D5F0A7CF62}" srcOrd="1" destOrd="0" parTransId="{1086A335-71B3-4CDE-A2A4-25A96255015D}" sibTransId="{F1184FBC-16A0-40B6-AB29-0ADEAA82C81E}"/>
    <dgm:cxn modelId="{D70B664E-B7F1-47B4-9982-42818C7856B0}" type="presOf" srcId="{95108C90-D8B3-4C89-8FD9-DF4CCE343374}" destId="{F960BD9C-8524-4AF2-9B3A-03A8789BA4AD}" srcOrd="0" destOrd="0" presId="urn:microsoft.com/office/officeart/2005/8/layout/process1"/>
    <dgm:cxn modelId="{64D146C4-92BD-4B8D-975E-4BD952E401E6}" srcId="{763219EF-16D5-4693-84EE-BC6809D96FA2}" destId="{77AB9434-242D-4ECF-B72A-D6313330940A}" srcOrd="2" destOrd="0" parTransId="{4F21E9C5-FDB2-4A8F-B71D-F070DCB7DB58}" sibTransId="{556596B5-ECFF-4693-B65E-8D03351CE0E6}"/>
    <dgm:cxn modelId="{986F0CC9-A505-4987-AA85-8B509730099C}" srcId="{763219EF-16D5-4693-84EE-BC6809D96FA2}" destId="{DD0929B2-2E50-448E-B2FC-53E7A876578A}" srcOrd="0" destOrd="0" parTransId="{F516BC66-7E8B-4704-9750-3B0315CBE25E}" sibTransId="{95108C90-D8B3-4C89-8FD9-DF4CCE343374}"/>
    <dgm:cxn modelId="{5341179E-C588-4EF7-B219-10E0C582FDAA}" type="presOf" srcId="{F1184FBC-16A0-40B6-AB29-0ADEAA82C81E}" destId="{2A69C93B-9D8F-4D59-86F0-E2AF59A04E6C}" srcOrd="1" destOrd="0" presId="urn:microsoft.com/office/officeart/2005/8/layout/process1"/>
    <dgm:cxn modelId="{D3E52E3D-371C-43B3-8E32-73DA95BB6FB8}" type="presOf" srcId="{77AB9434-242D-4ECF-B72A-D6313330940A}" destId="{93BE3AD9-92EB-48CC-B2CB-6188B8863118}" srcOrd="0" destOrd="0" presId="urn:microsoft.com/office/officeart/2005/8/layout/process1"/>
    <dgm:cxn modelId="{51CA5C57-B61E-4F8A-89A5-822AFFF96D82}" type="presOf" srcId="{C7444960-F838-431F-91DD-B8D5F0A7CF62}" destId="{137F0EC0-0780-457A-92DF-B0C6F6EB53B0}" srcOrd="0" destOrd="0" presId="urn:microsoft.com/office/officeart/2005/8/layout/process1"/>
    <dgm:cxn modelId="{756BE7AE-67CC-4E6E-A4A5-B89868F3BF64}" type="presOf" srcId="{763219EF-16D5-4693-84EE-BC6809D96FA2}" destId="{B490AED5-55E8-45A9-80D7-5DCD8ABF91B5}" srcOrd="0" destOrd="0" presId="urn:microsoft.com/office/officeart/2005/8/layout/process1"/>
    <dgm:cxn modelId="{F8893A9C-6473-498D-87CC-060560E204F3}" type="presOf" srcId="{F1184FBC-16A0-40B6-AB29-0ADEAA82C81E}" destId="{49D2DFB1-DF2E-4B19-B2F6-22150AA9CFA3}" srcOrd="0" destOrd="0" presId="urn:microsoft.com/office/officeart/2005/8/layout/process1"/>
    <dgm:cxn modelId="{996214DB-1B0C-4E24-9F0C-BB9EAD9566FD}" type="presOf" srcId="{95108C90-D8B3-4C89-8FD9-DF4CCE343374}" destId="{19B34B29-A02D-45A8-B5BA-61FC09EC886C}" srcOrd="1" destOrd="0" presId="urn:microsoft.com/office/officeart/2005/8/layout/process1"/>
    <dgm:cxn modelId="{348F7242-8552-4128-8B25-3C9F5C3BCFC9}" type="presOf" srcId="{DD0929B2-2E50-448E-B2FC-53E7A876578A}" destId="{441BB434-031B-467E-9D71-B3C0FCDB65AA}" srcOrd="0" destOrd="0" presId="urn:microsoft.com/office/officeart/2005/8/layout/process1"/>
    <dgm:cxn modelId="{9D8118FE-F9C8-43E5-8092-D8C1FB3A0A74}" type="presParOf" srcId="{B490AED5-55E8-45A9-80D7-5DCD8ABF91B5}" destId="{441BB434-031B-467E-9D71-B3C0FCDB65AA}" srcOrd="0" destOrd="0" presId="urn:microsoft.com/office/officeart/2005/8/layout/process1"/>
    <dgm:cxn modelId="{F02EB359-5A8D-48E0-BC66-8BE0C55DD41E}" type="presParOf" srcId="{B490AED5-55E8-45A9-80D7-5DCD8ABF91B5}" destId="{F960BD9C-8524-4AF2-9B3A-03A8789BA4AD}" srcOrd="1" destOrd="0" presId="urn:microsoft.com/office/officeart/2005/8/layout/process1"/>
    <dgm:cxn modelId="{D5EBC83F-FF1D-4F15-A747-087CABA2A133}" type="presParOf" srcId="{F960BD9C-8524-4AF2-9B3A-03A8789BA4AD}" destId="{19B34B29-A02D-45A8-B5BA-61FC09EC886C}" srcOrd="0" destOrd="0" presId="urn:microsoft.com/office/officeart/2005/8/layout/process1"/>
    <dgm:cxn modelId="{C918B84B-15D0-446B-A496-CDEBA9E1B037}" type="presParOf" srcId="{B490AED5-55E8-45A9-80D7-5DCD8ABF91B5}" destId="{137F0EC0-0780-457A-92DF-B0C6F6EB53B0}" srcOrd="2" destOrd="0" presId="urn:microsoft.com/office/officeart/2005/8/layout/process1"/>
    <dgm:cxn modelId="{4016F92E-5E19-4A9D-B0C1-8F721E9AA99F}" type="presParOf" srcId="{B490AED5-55E8-45A9-80D7-5DCD8ABF91B5}" destId="{49D2DFB1-DF2E-4B19-B2F6-22150AA9CFA3}" srcOrd="3" destOrd="0" presId="urn:microsoft.com/office/officeart/2005/8/layout/process1"/>
    <dgm:cxn modelId="{021E8551-7F0E-4783-945C-90FC1FE5590D}" type="presParOf" srcId="{49D2DFB1-DF2E-4B19-B2F6-22150AA9CFA3}" destId="{2A69C93B-9D8F-4D59-86F0-E2AF59A04E6C}" srcOrd="0" destOrd="0" presId="urn:microsoft.com/office/officeart/2005/8/layout/process1"/>
    <dgm:cxn modelId="{5ACE22A8-0F58-439D-BCC9-F391EF416E52}" type="presParOf" srcId="{B490AED5-55E8-45A9-80D7-5DCD8ABF91B5}" destId="{93BE3AD9-92EB-48CC-B2CB-6188B8863118}"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1BB434-031B-467E-9D71-B3C0FCDB65AA}">
      <dsp:nvSpPr>
        <dsp:cNvPr id="0" name=""/>
        <dsp:cNvSpPr/>
      </dsp:nvSpPr>
      <dsp:spPr>
        <a:xfrm>
          <a:off x="2544" y="667453"/>
          <a:ext cx="760660" cy="79869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1980</a:t>
          </a:r>
        </a:p>
        <a:p>
          <a:pPr lvl="0" algn="ctr" defTabSz="800100">
            <a:lnSpc>
              <a:spcPct val="90000"/>
            </a:lnSpc>
            <a:spcBef>
              <a:spcPct val="0"/>
            </a:spcBef>
            <a:spcAft>
              <a:spcPct val="35000"/>
            </a:spcAft>
          </a:pPr>
          <a:r>
            <a:rPr lang="en-US" sz="1800" kern="1200" dirty="0" smtClean="0"/>
            <a:t>$2.69</a:t>
          </a:r>
          <a:endParaRPr lang="en-US" sz="1800" kern="1200" dirty="0"/>
        </a:p>
      </dsp:txBody>
      <dsp:txXfrm>
        <a:off x="24823" y="689732"/>
        <a:ext cx="716102" cy="754135"/>
      </dsp:txXfrm>
    </dsp:sp>
    <dsp:sp modelId="{F960BD9C-8524-4AF2-9B3A-03A8789BA4AD}">
      <dsp:nvSpPr>
        <dsp:cNvPr id="0" name=""/>
        <dsp:cNvSpPr/>
      </dsp:nvSpPr>
      <dsp:spPr>
        <a:xfrm>
          <a:off x="839271" y="972478"/>
          <a:ext cx="161260" cy="18864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dirty="0"/>
        </a:p>
      </dsp:txBody>
      <dsp:txXfrm>
        <a:off x="839271" y="1010207"/>
        <a:ext cx="112882" cy="113185"/>
      </dsp:txXfrm>
    </dsp:sp>
    <dsp:sp modelId="{137F0EC0-0780-457A-92DF-B0C6F6EB53B0}">
      <dsp:nvSpPr>
        <dsp:cNvPr id="0" name=""/>
        <dsp:cNvSpPr/>
      </dsp:nvSpPr>
      <dsp:spPr>
        <a:xfrm>
          <a:off x="1067469" y="667453"/>
          <a:ext cx="760660" cy="79869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2000</a:t>
          </a:r>
        </a:p>
        <a:p>
          <a:pPr lvl="0" algn="ctr" defTabSz="800100">
            <a:lnSpc>
              <a:spcPct val="90000"/>
            </a:lnSpc>
            <a:spcBef>
              <a:spcPct val="0"/>
            </a:spcBef>
            <a:spcAft>
              <a:spcPct val="35000"/>
            </a:spcAft>
          </a:pPr>
          <a:r>
            <a:rPr lang="en-US" sz="1800" kern="1200" dirty="0" smtClean="0"/>
            <a:t>$5.39</a:t>
          </a:r>
          <a:endParaRPr lang="en-US" sz="1800" kern="1200" dirty="0"/>
        </a:p>
      </dsp:txBody>
      <dsp:txXfrm>
        <a:off x="1089748" y="689732"/>
        <a:ext cx="716102" cy="754135"/>
      </dsp:txXfrm>
    </dsp:sp>
    <dsp:sp modelId="{49D2DFB1-DF2E-4B19-B2F6-22150AA9CFA3}">
      <dsp:nvSpPr>
        <dsp:cNvPr id="0" name=""/>
        <dsp:cNvSpPr/>
      </dsp:nvSpPr>
      <dsp:spPr>
        <a:xfrm>
          <a:off x="1904196" y="972478"/>
          <a:ext cx="161260" cy="18864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dirty="0"/>
        </a:p>
      </dsp:txBody>
      <dsp:txXfrm>
        <a:off x="1904196" y="1010207"/>
        <a:ext cx="112882" cy="113185"/>
      </dsp:txXfrm>
    </dsp:sp>
    <dsp:sp modelId="{93BE3AD9-92EB-48CC-B2CB-6188B8863118}">
      <dsp:nvSpPr>
        <dsp:cNvPr id="0" name=""/>
        <dsp:cNvSpPr/>
      </dsp:nvSpPr>
      <dsp:spPr>
        <a:xfrm>
          <a:off x="2132394" y="667453"/>
          <a:ext cx="760660" cy="79869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2014</a:t>
          </a:r>
        </a:p>
        <a:p>
          <a:pPr lvl="0" algn="ctr" defTabSz="800100">
            <a:lnSpc>
              <a:spcPct val="90000"/>
            </a:lnSpc>
            <a:spcBef>
              <a:spcPct val="0"/>
            </a:spcBef>
            <a:spcAft>
              <a:spcPct val="35000"/>
            </a:spcAft>
          </a:pPr>
          <a:r>
            <a:rPr lang="en-US" sz="1800" kern="1200" dirty="0" smtClean="0"/>
            <a:t>$8.15</a:t>
          </a:r>
          <a:endParaRPr lang="en-US" sz="1800" kern="1200" dirty="0"/>
        </a:p>
      </dsp:txBody>
      <dsp:txXfrm>
        <a:off x="2154673" y="689732"/>
        <a:ext cx="716102" cy="75413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9" descr="VIMN_BudgetPresTemplate_Ant-4x3-NewStrip-0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648"/>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userDrawn="1"/>
        </p:nvCxnSpPr>
        <p:spPr>
          <a:xfrm rot="5400000">
            <a:off x="2354426" y="3108777"/>
            <a:ext cx="1744663" cy="1588"/>
          </a:xfrm>
          <a:prstGeom prst="line">
            <a:avLst/>
          </a:prstGeom>
          <a:ln w="19050">
            <a:solidFill>
              <a:srgbClr val="7E7E83"/>
            </a:solidFill>
          </a:ln>
          <a:effectLst/>
        </p:spPr>
        <p:style>
          <a:lnRef idx="2">
            <a:schemeClr val="accent1"/>
          </a:lnRef>
          <a:fillRef idx="0">
            <a:schemeClr val="accent1"/>
          </a:fillRef>
          <a:effectRef idx="1">
            <a:schemeClr val="accent1"/>
          </a:effectRef>
          <a:fontRef idx="minor">
            <a:schemeClr val="tx1"/>
          </a:fontRef>
        </p:style>
      </p:cxnSp>
      <p:sp>
        <p:nvSpPr>
          <p:cNvPr id="19" name="Title 1"/>
          <p:cNvSpPr>
            <a:spLocks noGrp="1"/>
          </p:cNvSpPr>
          <p:nvPr>
            <p:ph type="title"/>
          </p:nvPr>
        </p:nvSpPr>
        <p:spPr>
          <a:xfrm>
            <a:off x="3453295" y="2225131"/>
            <a:ext cx="5690704" cy="1813469"/>
          </a:xfrm>
        </p:spPr>
        <p:txBody>
          <a:bodyPr>
            <a:normAutofit/>
          </a:bodyPr>
          <a:lstStyle>
            <a:lvl1pPr algn="l">
              <a:defRPr sz="2800">
                <a:solidFill>
                  <a:schemeClr val="bg2"/>
                </a:solidFill>
              </a:defRPr>
            </a:lvl1pPr>
          </a:lstStyle>
          <a:p>
            <a:r>
              <a:rPr lang="en-US" dirty="0" smtClean="0"/>
              <a:t>Click to edit Master title style</a:t>
            </a:r>
            <a:endParaRPr lang="en-US" dirty="0"/>
          </a:p>
        </p:txBody>
      </p:sp>
      <p:sp>
        <p:nvSpPr>
          <p:cNvPr id="6" name="Text Placeholder 9"/>
          <p:cNvSpPr>
            <a:spLocks noGrp="1"/>
          </p:cNvSpPr>
          <p:nvPr>
            <p:ph type="body" sz="quarter" idx="17"/>
          </p:nvPr>
        </p:nvSpPr>
        <p:spPr>
          <a:xfrm>
            <a:off x="206990" y="5410200"/>
            <a:ext cx="5948150" cy="313018"/>
          </a:xfrm>
        </p:spPr>
        <p:txBody>
          <a:bodyPr anchor="ctr">
            <a:noAutofit/>
          </a:bodyPr>
          <a:lstStyle>
            <a:lvl1pPr algn="l">
              <a:buClr>
                <a:schemeClr val="accent1"/>
              </a:buClr>
              <a:buNone/>
              <a:defRPr sz="2000" b="1">
                <a:solidFill>
                  <a:srgbClr val="808386"/>
                </a:solidFill>
                <a:latin typeface="+mn-lt"/>
              </a:defRPr>
            </a:lvl1pPr>
            <a:lvl2pPr>
              <a:buClr>
                <a:schemeClr val="accent1"/>
              </a:buClr>
              <a:defRPr sz="1300">
                <a:solidFill>
                  <a:schemeClr val="tx2"/>
                </a:solidFill>
              </a:defRPr>
            </a:lvl2pPr>
            <a:lvl3pPr>
              <a:buClr>
                <a:schemeClr val="accent1"/>
              </a:buClr>
              <a:defRPr sz="1200">
                <a:solidFill>
                  <a:schemeClr val="tx2"/>
                </a:solidFill>
              </a:defRPr>
            </a:lvl3pPr>
          </a:lstStyle>
          <a:p>
            <a:pPr lvl="0"/>
            <a:r>
              <a:rPr lang="en-US" dirty="0" smtClean="0"/>
              <a:t>Click to edit Master text styles</a:t>
            </a:r>
          </a:p>
        </p:txBody>
      </p:sp>
      <p:pic>
        <p:nvPicPr>
          <p:cNvPr id="246786" name="Picture 2" descr="C:\Users\winschk\AppData\Local\Microsoft\Windows\Temporary Internet Files\Content.Outlook\4X21IHDM\Viacom SIR Logo Two Line.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01168" y="2268519"/>
            <a:ext cx="2846832" cy="1706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7136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with Chart or Table">
    <p:spTree>
      <p:nvGrpSpPr>
        <p:cNvPr id="1" name=""/>
        <p:cNvGrpSpPr/>
        <p:nvPr/>
      </p:nvGrpSpPr>
      <p:grpSpPr>
        <a:xfrm>
          <a:off x="0" y="0"/>
          <a:ext cx="0" cy="0"/>
          <a:chOff x="0" y="0"/>
          <a:chExt cx="0" cy="0"/>
        </a:xfrm>
      </p:grpSpPr>
      <p:sp>
        <p:nvSpPr>
          <p:cNvPr id="2" name="Title 1"/>
          <p:cNvSpPr>
            <a:spLocks noGrp="1"/>
          </p:cNvSpPr>
          <p:nvPr>
            <p:ph type="title"/>
          </p:nvPr>
        </p:nvSpPr>
        <p:spPr>
          <a:xfrm>
            <a:off x="225184" y="274638"/>
            <a:ext cx="8577622" cy="1143000"/>
          </a:xfrm>
        </p:spPr>
        <p:txBody>
          <a:bodyPr/>
          <a:lstStyle>
            <a:lvl1pPr algn="l">
              <a:defRPr/>
            </a:lvl1pPr>
          </a:lstStyle>
          <a:p>
            <a:r>
              <a:rPr lang="en-US" smtClean="0"/>
              <a:t>Click to edit Master title style</a:t>
            </a:r>
            <a:endParaRPr lang="en-US" dirty="0"/>
          </a:p>
        </p:txBody>
      </p:sp>
      <p:sp>
        <p:nvSpPr>
          <p:cNvPr id="6" name="Chart Placeholder 6"/>
          <p:cNvSpPr>
            <a:spLocks noGrp="1"/>
          </p:cNvSpPr>
          <p:nvPr>
            <p:ph type="chart" sz="quarter" idx="11"/>
          </p:nvPr>
        </p:nvSpPr>
        <p:spPr>
          <a:xfrm>
            <a:off x="206990" y="2115403"/>
            <a:ext cx="4733499" cy="3864770"/>
          </a:xfrm>
        </p:spPr>
        <p:txBody>
          <a:bodyPr rtlCol="0">
            <a:normAutofit/>
          </a:bodyPr>
          <a:lstStyle/>
          <a:p>
            <a:pPr lvl="0"/>
            <a:r>
              <a:rPr lang="en-US" noProof="0" dirty="0" smtClean="0"/>
              <a:t>Click icon to add chart</a:t>
            </a:r>
            <a:endParaRPr lang="en-US" noProof="0" dirty="0"/>
          </a:p>
        </p:txBody>
      </p:sp>
      <p:sp>
        <p:nvSpPr>
          <p:cNvPr id="4" name="Text Placeholder 9"/>
          <p:cNvSpPr>
            <a:spLocks noGrp="1"/>
          </p:cNvSpPr>
          <p:nvPr>
            <p:ph type="body" sz="quarter" idx="16"/>
          </p:nvPr>
        </p:nvSpPr>
        <p:spPr>
          <a:xfrm>
            <a:off x="5036023" y="2115326"/>
            <a:ext cx="3794077" cy="3862393"/>
          </a:xfrm>
        </p:spPr>
        <p:txBody>
          <a:bodyPr>
            <a:normAutofit/>
          </a:bodyPr>
          <a:lstStyle>
            <a:lvl1pPr>
              <a:buClr>
                <a:schemeClr val="accent1"/>
              </a:buClr>
              <a:defRPr sz="1400">
                <a:solidFill>
                  <a:schemeClr val="tx1"/>
                </a:solidFill>
              </a:defRPr>
            </a:lvl1pPr>
            <a:lvl2pPr>
              <a:buClr>
                <a:schemeClr val="accent1"/>
              </a:buClr>
              <a:defRPr sz="1300">
                <a:solidFill>
                  <a:schemeClr val="tx1"/>
                </a:solidFill>
              </a:defRPr>
            </a:lvl2pPr>
            <a:lvl3pPr>
              <a:buClr>
                <a:schemeClr val="accent1"/>
              </a:buClr>
              <a:defRPr sz="1200">
                <a:solidFill>
                  <a:schemeClr val="tx1"/>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5" name="Text Placeholder 9"/>
          <p:cNvSpPr>
            <a:spLocks noGrp="1"/>
          </p:cNvSpPr>
          <p:nvPr>
            <p:ph type="body" sz="quarter" idx="17"/>
          </p:nvPr>
        </p:nvSpPr>
        <p:spPr>
          <a:xfrm>
            <a:off x="206990" y="1720454"/>
            <a:ext cx="4733585" cy="231176"/>
          </a:xfrm>
        </p:spPr>
        <p:txBody>
          <a:bodyPr anchor="ctr">
            <a:noAutofit/>
          </a:bodyPr>
          <a:lstStyle>
            <a:lvl1pPr algn="ctr">
              <a:buClr>
                <a:schemeClr val="accent1"/>
              </a:buClr>
              <a:buNone/>
              <a:defRPr sz="1400" b="1">
                <a:solidFill>
                  <a:schemeClr val="accent1">
                    <a:lumMod val="75000"/>
                  </a:schemeClr>
                </a:solidFill>
                <a:latin typeface="+mn-lt"/>
              </a:defRPr>
            </a:lvl1pPr>
            <a:lvl2pPr>
              <a:buClr>
                <a:schemeClr val="accent1"/>
              </a:buClr>
              <a:defRPr sz="1300">
                <a:solidFill>
                  <a:schemeClr val="tx2"/>
                </a:solidFill>
              </a:defRPr>
            </a:lvl2pPr>
            <a:lvl3pPr>
              <a:buClr>
                <a:schemeClr val="accent1"/>
              </a:buClr>
              <a:defRPr sz="1200">
                <a:solidFill>
                  <a:schemeClr val="tx2"/>
                </a:solidFill>
              </a:defRPr>
            </a:lvl3pPr>
          </a:lstStyle>
          <a:p>
            <a:pPr lvl="0"/>
            <a:r>
              <a:rPr lang="en-US" smtClean="0"/>
              <a:t>Click to edit Master text styles</a:t>
            </a:r>
          </a:p>
        </p:txBody>
      </p:sp>
      <p:sp>
        <p:nvSpPr>
          <p:cNvPr id="7" name="Text Placeholder 9"/>
          <p:cNvSpPr>
            <a:spLocks noGrp="1"/>
          </p:cNvSpPr>
          <p:nvPr>
            <p:ph type="body" sz="quarter" idx="18"/>
          </p:nvPr>
        </p:nvSpPr>
        <p:spPr>
          <a:xfrm>
            <a:off x="5036023" y="1709080"/>
            <a:ext cx="3794077" cy="231176"/>
          </a:xfrm>
        </p:spPr>
        <p:txBody>
          <a:bodyPr anchor="ctr">
            <a:noAutofit/>
          </a:bodyPr>
          <a:lstStyle>
            <a:lvl1pPr algn="ctr">
              <a:buClr>
                <a:schemeClr val="accent1"/>
              </a:buClr>
              <a:buNone/>
              <a:defRPr sz="1400" b="1">
                <a:solidFill>
                  <a:schemeClr val="accent1">
                    <a:lumMod val="75000"/>
                  </a:schemeClr>
                </a:solidFill>
                <a:latin typeface="+mn-lt"/>
              </a:defRPr>
            </a:lvl1pPr>
            <a:lvl2pPr>
              <a:buClr>
                <a:schemeClr val="accent1"/>
              </a:buClr>
              <a:defRPr sz="1300">
                <a:solidFill>
                  <a:schemeClr val="tx2"/>
                </a:solidFill>
              </a:defRPr>
            </a:lvl2pPr>
            <a:lvl3pPr>
              <a:buClr>
                <a:schemeClr val="accent1"/>
              </a:buClr>
              <a:defRPr sz="1200">
                <a:solidFill>
                  <a:schemeClr val="tx2"/>
                </a:solidFill>
              </a:defRPr>
            </a:lvl3pPr>
          </a:lstStyle>
          <a:p>
            <a:pPr lvl="0"/>
            <a:r>
              <a:rPr lang="en-US" smtClean="0"/>
              <a:t>Click to edit Master text styles</a:t>
            </a:r>
          </a:p>
        </p:txBody>
      </p:sp>
      <p:sp>
        <p:nvSpPr>
          <p:cNvPr id="9" name="Text Placeholder 8"/>
          <p:cNvSpPr>
            <a:spLocks noGrp="1"/>
          </p:cNvSpPr>
          <p:nvPr>
            <p:ph type="body" sz="quarter" idx="19"/>
          </p:nvPr>
        </p:nvSpPr>
        <p:spPr>
          <a:xfrm>
            <a:off x="206990" y="6059488"/>
            <a:ext cx="8732520" cy="314325"/>
          </a:xfrm>
        </p:spPr>
        <p:txBody>
          <a:bodyPr>
            <a:normAutofit/>
          </a:bodyPr>
          <a:lstStyle>
            <a:lvl1pPr marL="0" indent="0">
              <a:buFontTx/>
              <a:buNone/>
              <a:defRPr sz="900"/>
            </a:lvl1pPr>
          </a:lstStyle>
          <a:p>
            <a:pPr lvl="0"/>
            <a:r>
              <a:rPr lang="en-US" smtClean="0"/>
              <a:t>Click to edit Master text styles</a:t>
            </a:r>
          </a:p>
        </p:txBody>
      </p:sp>
    </p:spTree>
    <p:extLst>
      <p:ext uri="{BB962C8B-B14F-4D97-AF65-F5344CB8AC3E}">
        <p14:creationId xmlns:p14="http://schemas.microsoft.com/office/powerpoint/2010/main" val="1569410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harts">
    <p:spTree>
      <p:nvGrpSpPr>
        <p:cNvPr id="1" name=""/>
        <p:cNvGrpSpPr/>
        <p:nvPr/>
      </p:nvGrpSpPr>
      <p:grpSpPr>
        <a:xfrm>
          <a:off x="0" y="0"/>
          <a:ext cx="0" cy="0"/>
          <a:chOff x="0" y="0"/>
          <a:chExt cx="0" cy="0"/>
        </a:xfrm>
      </p:grpSpPr>
      <p:sp>
        <p:nvSpPr>
          <p:cNvPr id="2" name="Title 1"/>
          <p:cNvSpPr>
            <a:spLocks noGrp="1"/>
          </p:cNvSpPr>
          <p:nvPr>
            <p:ph type="title"/>
          </p:nvPr>
        </p:nvSpPr>
        <p:spPr>
          <a:xfrm>
            <a:off x="184239" y="274638"/>
            <a:ext cx="8645861" cy="1143000"/>
          </a:xfrm>
        </p:spPr>
        <p:txBody>
          <a:bodyPr/>
          <a:lstStyle/>
          <a:p>
            <a:r>
              <a:rPr lang="en-US" smtClean="0"/>
              <a:t>Click to edit Master title style</a:t>
            </a:r>
            <a:endParaRPr lang="en-US" dirty="0"/>
          </a:p>
        </p:txBody>
      </p:sp>
      <p:sp>
        <p:nvSpPr>
          <p:cNvPr id="3" name="Chart Placeholder 6"/>
          <p:cNvSpPr>
            <a:spLocks noGrp="1"/>
          </p:cNvSpPr>
          <p:nvPr>
            <p:ph type="chart" sz="quarter" idx="11"/>
          </p:nvPr>
        </p:nvSpPr>
        <p:spPr>
          <a:xfrm>
            <a:off x="206991" y="2104030"/>
            <a:ext cx="4206240" cy="2838734"/>
          </a:xfrm>
        </p:spPr>
        <p:txBody>
          <a:bodyPr rtlCol="0">
            <a:normAutofit/>
          </a:bodyPr>
          <a:lstStyle/>
          <a:p>
            <a:pPr lvl="0"/>
            <a:r>
              <a:rPr lang="en-US" noProof="0" dirty="0" smtClean="0"/>
              <a:t>Click icon to add chart</a:t>
            </a:r>
            <a:endParaRPr lang="en-US" noProof="0" dirty="0"/>
          </a:p>
        </p:txBody>
      </p:sp>
      <p:sp>
        <p:nvSpPr>
          <p:cNvPr id="4" name="Text Placeholder 9"/>
          <p:cNvSpPr>
            <a:spLocks noGrp="1"/>
          </p:cNvSpPr>
          <p:nvPr>
            <p:ph type="body" sz="quarter" idx="16"/>
          </p:nvPr>
        </p:nvSpPr>
        <p:spPr>
          <a:xfrm>
            <a:off x="191069" y="5008727"/>
            <a:ext cx="8639031" cy="1009936"/>
          </a:xfrm>
        </p:spPr>
        <p:txBody>
          <a:bodyPr>
            <a:normAutofit/>
          </a:bodyPr>
          <a:lstStyle>
            <a:lvl1pPr>
              <a:buClr>
                <a:schemeClr val="accent1"/>
              </a:buClr>
              <a:defRPr sz="1400">
                <a:solidFill>
                  <a:schemeClr val="tx1"/>
                </a:solidFill>
              </a:defRPr>
            </a:lvl1pPr>
            <a:lvl2pPr>
              <a:buClr>
                <a:schemeClr val="accent1"/>
              </a:buClr>
              <a:defRPr sz="1400">
                <a:solidFill>
                  <a:schemeClr val="tx1"/>
                </a:solidFill>
              </a:defRPr>
            </a:lvl2pPr>
            <a:lvl3pPr>
              <a:buClr>
                <a:schemeClr val="accent1"/>
              </a:buClr>
              <a:defRPr sz="1400">
                <a:solidFill>
                  <a:schemeClr val="tx1"/>
                </a:solidFill>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9"/>
          <p:cNvSpPr>
            <a:spLocks noGrp="1"/>
          </p:cNvSpPr>
          <p:nvPr>
            <p:ph type="body" sz="quarter" idx="17"/>
          </p:nvPr>
        </p:nvSpPr>
        <p:spPr>
          <a:xfrm>
            <a:off x="206990" y="1720454"/>
            <a:ext cx="4206240" cy="231176"/>
          </a:xfrm>
        </p:spPr>
        <p:txBody>
          <a:bodyPr anchor="ctr">
            <a:noAutofit/>
          </a:bodyPr>
          <a:lstStyle>
            <a:lvl1pPr algn="ctr">
              <a:buClr>
                <a:schemeClr val="accent1"/>
              </a:buClr>
              <a:buNone/>
              <a:defRPr sz="1400" b="1">
                <a:solidFill>
                  <a:schemeClr val="accent1">
                    <a:lumMod val="75000"/>
                  </a:schemeClr>
                </a:solidFill>
                <a:latin typeface="+mn-lt"/>
              </a:defRPr>
            </a:lvl1pPr>
            <a:lvl2pPr>
              <a:buClr>
                <a:schemeClr val="accent1"/>
              </a:buClr>
              <a:defRPr sz="1300">
                <a:solidFill>
                  <a:schemeClr val="tx2"/>
                </a:solidFill>
              </a:defRPr>
            </a:lvl2pPr>
            <a:lvl3pPr>
              <a:buClr>
                <a:schemeClr val="accent1"/>
              </a:buClr>
              <a:defRPr sz="1200">
                <a:solidFill>
                  <a:schemeClr val="tx2"/>
                </a:solidFill>
              </a:defRPr>
            </a:lvl3pPr>
          </a:lstStyle>
          <a:p>
            <a:pPr lvl="0"/>
            <a:r>
              <a:rPr lang="en-US" smtClean="0"/>
              <a:t>Click to edit Master text styles</a:t>
            </a:r>
          </a:p>
        </p:txBody>
      </p:sp>
      <p:sp>
        <p:nvSpPr>
          <p:cNvPr id="6" name="Text Placeholder 9"/>
          <p:cNvSpPr>
            <a:spLocks noGrp="1"/>
          </p:cNvSpPr>
          <p:nvPr>
            <p:ph type="body" sz="quarter" idx="18"/>
          </p:nvPr>
        </p:nvSpPr>
        <p:spPr>
          <a:xfrm>
            <a:off x="4603838" y="1709080"/>
            <a:ext cx="4206240" cy="231176"/>
          </a:xfrm>
        </p:spPr>
        <p:txBody>
          <a:bodyPr anchor="ctr">
            <a:noAutofit/>
          </a:bodyPr>
          <a:lstStyle>
            <a:lvl1pPr algn="ctr">
              <a:buClr>
                <a:schemeClr val="accent1"/>
              </a:buClr>
              <a:buNone/>
              <a:defRPr sz="1400" b="1">
                <a:solidFill>
                  <a:schemeClr val="accent1">
                    <a:lumMod val="75000"/>
                  </a:schemeClr>
                </a:solidFill>
                <a:latin typeface="+mn-lt"/>
              </a:defRPr>
            </a:lvl1pPr>
            <a:lvl2pPr>
              <a:buClr>
                <a:schemeClr val="accent1"/>
              </a:buClr>
              <a:defRPr sz="1300">
                <a:solidFill>
                  <a:schemeClr val="tx2"/>
                </a:solidFill>
              </a:defRPr>
            </a:lvl2pPr>
            <a:lvl3pPr>
              <a:buClr>
                <a:schemeClr val="accent1"/>
              </a:buClr>
              <a:defRPr sz="1200">
                <a:solidFill>
                  <a:schemeClr val="tx2"/>
                </a:solidFill>
              </a:defRPr>
            </a:lvl3pPr>
          </a:lstStyle>
          <a:p>
            <a:pPr lvl="0"/>
            <a:r>
              <a:rPr lang="en-US" smtClean="0"/>
              <a:t>Click to edit Master text styles</a:t>
            </a:r>
          </a:p>
        </p:txBody>
      </p:sp>
      <p:sp>
        <p:nvSpPr>
          <p:cNvPr id="7" name="Chart Placeholder 6"/>
          <p:cNvSpPr>
            <a:spLocks noGrp="1"/>
          </p:cNvSpPr>
          <p:nvPr>
            <p:ph type="chart" sz="quarter" idx="19"/>
          </p:nvPr>
        </p:nvSpPr>
        <p:spPr>
          <a:xfrm>
            <a:off x="4603838" y="2104030"/>
            <a:ext cx="4206240" cy="2838734"/>
          </a:xfrm>
        </p:spPr>
        <p:txBody>
          <a:bodyPr rtlCol="0">
            <a:normAutofit/>
          </a:bodyPr>
          <a:lstStyle/>
          <a:p>
            <a:pPr lvl="0"/>
            <a:r>
              <a:rPr lang="en-US" noProof="0" dirty="0" smtClean="0"/>
              <a:t>Click icon to add chart</a:t>
            </a:r>
            <a:endParaRPr lang="en-US" noProof="0" dirty="0"/>
          </a:p>
        </p:txBody>
      </p:sp>
      <p:sp>
        <p:nvSpPr>
          <p:cNvPr id="8" name="Text Placeholder 8"/>
          <p:cNvSpPr>
            <a:spLocks noGrp="1"/>
          </p:cNvSpPr>
          <p:nvPr>
            <p:ph type="body" sz="quarter" idx="20"/>
          </p:nvPr>
        </p:nvSpPr>
        <p:spPr>
          <a:xfrm>
            <a:off x="206990" y="6059488"/>
            <a:ext cx="8732520" cy="314325"/>
          </a:xfrm>
        </p:spPr>
        <p:txBody>
          <a:bodyPr>
            <a:normAutofit/>
          </a:bodyPr>
          <a:lstStyle>
            <a:lvl1pPr marL="0" indent="0">
              <a:buFontTx/>
              <a:buNone/>
              <a:defRPr sz="900"/>
            </a:lvl1pPr>
          </a:lstStyle>
          <a:p>
            <a:pPr lvl="0"/>
            <a:r>
              <a:rPr lang="en-US" smtClean="0"/>
              <a:t>Click to edit Master text styles</a:t>
            </a:r>
          </a:p>
        </p:txBody>
      </p:sp>
    </p:spTree>
    <p:extLst>
      <p:ext uri="{BB962C8B-B14F-4D97-AF65-F5344CB8AC3E}">
        <p14:creationId xmlns:p14="http://schemas.microsoft.com/office/powerpoint/2010/main" val="42050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orizontal Table and Text">
    <p:spTree>
      <p:nvGrpSpPr>
        <p:cNvPr id="1" name=""/>
        <p:cNvGrpSpPr/>
        <p:nvPr/>
      </p:nvGrpSpPr>
      <p:grpSpPr>
        <a:xfrm>
          <a:off x="0" y="0"/>
          <a:ext cx="0" cy="0"/>
          <a:chOff x="0" y="0"/>
          <a:chExt cx="0" cy="0"/>
        </a:xfrm>
      </p:grpSpPr>
      <p:sp>
        <p:nvSpPr>
          <p:cNvPr id="2" name="Title 1"/>
          <p:cNvSpPr>
            <a:spLocks noGrp="1"/>
          </p:cNvSpPr>
          <p:nvPr>
            <p:ph type="title"/>
          </p:nvPr>
        </p:nvSpPr>
        <p:spPr>
          <a:xfrm>
            <a:off x="204715" y="274638"/>
            <a:ext cx="8732520" cy="1143000"/>
          </a:xfrm>
        </p:spPr>
        <p:txBody>
          <a:bodyPr/>
          <a:lstStyle/>
          <a:p>
            <a:r>
              <a:rPr lang="en-US" smtClean="0"/>
              <a:t>Click to edit Master title style</a:t>
            </a:r>
            <a:endParaRPr lang="en-US" dirty="0"/>
          </a:p>
        </p:txBody>
      </p:sp>
      <p:sp>
        <p:nvSpPr>
          <p:cNvPr id="4" name="Text Placeholder 4"/>
          <p:cNvSpPr>
            <a:spLocks noGrp="1"/>
          </p:cNvSpPr>
          <p:nvPr>
            <p:ph type="body" sz="quarter" idx="10"/>
          </p:nvPr>
        </p:nvSpPr>
        <p:spPr>
          <a:xfrm>
            <a:off x="204715" y="1493369"/>
            <a:ext cx="8730342" cy="307777"/>
          </a:xfrm>
        </p:spPr>
        <p:txBody>
          <a:bodyPr anchor="ctr">
            <a:spAutoFit/>
          </a:bodyPr>
          <a:lstStyle>
            <a:lvl1pPr marL="0" indent="0">
              <a:lnSpc>
                <a:spcPct val="100000"/>
              </a:lnSpc>
              <a:spcBef>
                <a:spcPts val="100"/>
              </a:spcBef>
              <a:buFontTx/>
              <a:buNone/>
              <a:defRPr b="1">
                <a:solidFill>
                  <a:schemeClr val="accent1">
                    <a:lumMod val="75000"/>
                  </a:schemeClr>
                </a:solidFill>
              </a:defRPr>
            </a:lvl1pPr>
          </a:lstStyle>
          <a:p>
            <a:pPr lvl="0"/>
            <a:r>
              <a:rPr lang="en-US" smtClean="0"/>
              <a:t>Click to edit Master text styles</a:t>
            </a:r>
          </a:p>
        </p:txBody>
      </p:sp>
      <p:sp>
        <p:nvSpPr>
          <p:cNvPr id="6" name="Table Placeholder 5"/>
          <p:cNvSpPr>
            <a:spLocks noGrp="1"/>
          </p:cNvSpPr>
          <p:nvPr>
            <p:ph type="tbl" sz="quarter" idx="11"/>
          </p:nvPr>
        </p:nvSpPr>
        <p:spPr>
          <a:xfrm>
            <a:off x="204715" y="1938338"/>
            <a:ext cx="8734425" cy="3029447"/>
          </a:xfrm>
        </p:spPr>
        <p:txBody>
          <a:bodyPr rtlCol="0">
            <a:normAutofit/>
          </a:bodyPr>
          <a:lstStyle/>
          <a:p>
            <a:pPr lvl="0"/>
            <a:r>
              <a:rPr lang="en-US" noProof="0" dirty="0" smtClean="0"/>
              <a:t>Click icon to add table</a:t>
            </a:r>
            <a:endParaRPr lang="en-US" noProof="0" dirty="0"/>
          </a:p>
        </p:txBody>
      </p:sp>
      <p:sp>
        <p:nvSpPr>
          <p:cNvPr id="8" name="Text Placeholder 7"/>
          <p:cNvSpPr>
            <a:spLocks noGrp="1"/>
          </p:cNvSpPr>
          <p:nvPr>
            <p:ph type="body" sz="quarter" idx="12"/>
          </p:nvPr>
        </p:nvSpPr>
        <p:spPr>
          <a:xfrm>
            <a:off x="204715" y="5076253"/>
            <a:ext cx="8732520" cy="928688"/>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 Placeholder 8"/>
          <p:cNvSpPr>
            <a:spLocks noGrp="1"/>
          </p:cNvSpPr>
          <p:nvPr>
            <p:ph type="body" sz="quarter" idx="19"/>
          </p:nvPr>
        </p:nvSpPr>
        <p:spPr>
          <a:xfrm>
            <a:off x="206990" y="6059488"/>
            <a:ext cx="8732520" cy="314325"/>
          </a:xfrm>
        </p:spPr>
        <p:txBody>
          <a:bodyPr>
            <a:normAutofit/>
          </a:bodyPr>
          <a:lstStyle>
            <a:lvl1pPr marL="0" indent="0">
              <a:buFontTx/>
              <a:buNone/>
              <a:defRPr sz="900"/>
            </a:lvl1pPr>
          </a:lstStyle>
          <a:p>
            <a:pPr lvl="0"/>
            <a:r>
              <a:rPr lang="en-US" smtClean="0"/>
              <a:t>Click to edit Master text styles</a:t>
            </a:r>
          </a:p>
        </p:txBody>
      </p:sp>
    </p:spTree>
    <p:extLst>
      <p:ext uri="{BB962C8B-B14F-4D97-AF65-F5344CB8AC3E}">
        <p14:creationId xmlns:p14="http://schemas.microsoft.com/office/powerpoint/2010/main" val="2943847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ertical Table and Text">
    <p:spTree>
      <p:nvGrpSpPr>
        <p:cNvPr id="1" name=""/>
        <p:cNvGrpSpPr/>
        <p:nvPr/>
      </p:nvGrpSpPr>
      <p:grpSpPr>
        <a:xfrm>
          <a:off x="0" y="0"/>
          <a:ext cx="0" cy="0"/>
          <a:chOff x="0" y="0"/>
          <a:chExt cx="0" cy="0"/>
        </a:xfrm>
      </p:grpSpPr>
      <p:sp>
        <p:nvSpPr>
          <p:cNvPr id="2" name="Title 1"/>
          <p:cNvSpPr>
            <a:spLocks noGrp="1"/>
          </p:cNvSpPr>
          <p:nvPr>
            <p:ph type="title"/>
          </p:nvPr>
        </p:nvSpPr>
        <p:spPr>
          <a:xfrm>
            <a:off x="232011" y="274638"/>
            <a:ext cx="8732520" cy="1143000"/>
          </a:xfrm>
        </p:spPr>
        <p:txBody>
          <a:bodyPr/>
          <a:lstStyle/>
          <a:p>
            <a:r>
              <a:rPr lang="en-US" smtClean="0"/>
              <a:t>Click to edit Master title style</a:t>
            </a:r>
            <a:endParaRPr lang="en-US" dirty="0"/>
          </a:p>
        </p:txBody>
      </p:sp>
      <p:sp>
        <p:nvSpPr>
          <p:cNvPr id="4" name="Table Placeholder 3"/>
          <p:cNvSpPr>
            <a:spLocks noGrp="1"/>
          </p:cNvSpPr>
          <p:nvPr>
            <p:ph type="tbl" sz="quarter" idx="10"/>
          </p:nvPr>
        </p:nvSpPr>
        <p:spPr>
          <a:xfrm>
            <a:off x="232011" y="1965987"/>
            <a:ext cx="4298950" cy="4025380"/>
          </a:xfrm>
        </p:spPr>
        <p:txBody>
          <a:bodyPr rtlCol="0">
            <a:normAutofit/>
          </a:bodyPr>
          <a:lstStyle/>
          <a:p>
            <a:pPr lvl="0"/>
            <a:r>
              <a:rPr lang="en-US" noProof="0" dirty="0" smtClean="0"/>
              <a:t>Click icon to add table</a:t>
            </a:r>
            <a:endParaRPr lang="en-US" noProof="0" dirty="0"/>
          </a:p>
        </p:txBody>
      </p:sp>
      <p:sp>
        <p:nvSpPr>
          <p:cNvPr id="5" name="Text Placeholder 4"/>
          <p:cNvSpPr>
            <a:spLocks noGrp="1"/>
          </p:cNvSpPr>
          <p:nvPr>
            <p:ph type="body" sz="quarter" idx="11"/>
          </p:nvPr>
        </p:nvSpPr>
        <p:spPr>
          <a:xfrm>
            <a:off x="232011" y="1493369"/>
            <a:ext cx="8730342" cy="307777"/>
          </a:xfrm>
        </p:spPr>
        <p:txBody>
          <a:bodyPr anchor="ctr">
            <a:spAutoFit/>
          </a:bodyPr>
          <a:lstStyle>
            <a:lvl1pPr marL="0" indent="0">
              <a:lnSpc>
                <a:spcPct val="100000"/>
              </a:lnSpc>
              <a:spcBef>
                <a:spcPts val="100"/>
              </a:spcBef>
              <a:buFontTx/>
              <a:buNone/>
              <a:defRPr b="1">
                <a:solidFill>
                  <a:schemeClr val="accent1">
                    <a:lumMod val="75000"/>
                  </a:schemeClr>
                </a:solidFill>
              </a:defRPr>
            </a:lvl1pPr>
          </a:lstStyle>
          <a:p>
            <a:pPr lvl="0"/>
            <a:r>
              <a:rPr lang="en-US" smtClean="0"/>
              <a:t>Click to edit Master text styles</a:t>
            </a:r>
          </a:p>
        </p:txBody>
      </p:sp>
      <p:sp>
        <p:nvSpPr>
          <p:cNvPr id="7" name="Text Placeholder 6"/>
          <p:cNvSpPr>
            <a:spLocks noGrp="1"/>
          </p:cNvSpPr>
          <p:nvPr>
            <p:ph type="body" sz="quarter" idx="12"/>
          </p:nvPr>
        </p:nvSpPr>
        <p:spPr>
          <a:xfrm>
            <a:off x="4708525" y="1965987"/>
            <a:ext cx="4257675" cy="40253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8"/>
          <p:cNvSpPr>
            <a:spLocks noGrp="1"/>
          </p:cNvSpPr>
          <p:nvPr>
            <p:ph type="body" sz="quarter" idx="19"/>
          </p:nvPr>
        </p:nvSpPr>
        <p:spPr>
          <a:xfrm>
            <a:off x="206990" y="6059488"/>
            <a:ext cx="8732520" cy="314325"/>
          </a:xfrm>
        </p:spPr>
        <p:txBody>
          <a:bodyPr>
            <a:normAutofit/>
          </a:bodyPr>
          <a:lstStyle>
            <a:lvl1pPr marL="0" indent="0">
              <a:buFontTx/>
              <a:buNone/>
              <a:defRPr sz="900"/>
            </a:lvl1pPr>
          </a:lstStyle>
          <a:p>
            <a:pPr lvl="0"/>
            <a:r>
              <a:rPr lang="en-US" smtClean="0"/>
              <a:t>Click to edit Master text styles</a:t>
            </a:r>
          </a:p>
        </p:txBody>
      </p:sp>
    </p:spTree>
    <p:extLst>
      <p:ext uri="{BB962C8B-B14F-4D97-AF65-F5344CB8AC3E}">
        <p14:creationId xmlns:p14="http://schemas.microsoft.com/office/powerpoint/2010/main" val="174004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ey Points -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Text Placeholder 9"/>
          <p:cNvSpPr>
            <a:spLocks noGrp="1"/>
          </p:cNvSpPr>
          <p:nvPr>
            <p:ph type="body" sz="quarter" idx="16"/>
          </p:nvPr>
        </p:nvSpPr>
        <p:spPr>
          <a:xfrm>
            <a:off x="3078051" y="1725770"/>
            <a:ext cx="5641550" cy="1197735"/>
          </a:xfrm>
        </p:spPr>
        <p:txBody>
          <a:bodyPr>
            <a:normAutofit/>
          </a:bodyPr>
          <a:lstStyle>
            <a:lvl1pPr>
              <a:buClr>
                <a:schemeClr val="accent1"/>
              </a:buClr>
              <a:defRPr sz="1400">
                <a:solidFill>
                  <a:schemeClr val="tx1"/>
                </a:solidFill>
              </a:defRPr>
            </a:lvl1pPr>
            <a:lvl2pPr>
              <a:buClr>
                <a:schemeClr val="accent1"/>
              </a:buClr>
              <a:defRPr sz="1400">
                <a:solidFill>
                  <a:schemeClr val="tx1"/>
                </a:solidFill>
              </a:defRPr>
            </a:lvl2pPr>
            <a:lvl3pPr>
              <a:buClr>
                <a:schemeClr val="accent1"/>
              </a:buClr>
              <a:defRPr sz="1400">
                <a:solidFill>
                  <a:schemeClr val="tx1"/>
                </a:solidFill>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9"/>
          <p:cNvSpPr>
            <a:spLocks noGrp="1"/>
          </p:cNvSpPr>
          <p:nvPr>
            <p:ph type="body" sz="quarter" idx="17"/>
          </p:nvPr>
        </p:nvSpPr>
        <p:spPr>
          <a:xfrm>
            <a:off x="3078051" y="3225086"/>
            <a:ext cx="5641550" cy="1197735"/>
          </a:xfrm>
        </p:spPr>
        <p:txBody>
          <a:bodyPr>
            <a:normAutofit/>
          </a:bodyPr>
          <a:lstStyle>
            <a:lvl1pPr>
              <a:buClr>
                <a:schemeClr val="accent1"/>
              </a:buClr>
              <a:defRPr sz="1400">
                <a:solidFill>
                  <a:schemeClr val="tx1"/>
                </a:solidFill>
              </a:defRPr>
            </a:lvl1pPr>
            <a:lvl2pPr>
              <a:buClr>
                <a:schemeClr val="accent1"/>
              </a:buClr>
              <a:defRPr sz="1400">
                <a:solidFill>
                  <a:schemeClr val="tx1"/>
                </a:solidFill>
              </a:defRPr>
            </a:lvl2pPr>
            <a:lvl3pPr>
              <a:buClr>
                <a:schemeClr val="accent1"/>
              </a:buClr>
              <a:defRPr sz="1400">
                <a:solidFill>
                  <a:schemeClr val="tx1"/>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5" name="Text Placeholder 9"/>
          <p:cNvSpPr>
            <a:spLocks noGrp="1"/>
          </p:cNvSpPr>
          <p:nvPr>
            <p:ph type="body" sz="quarter" idx="18"/>
          </p:nvPr>
        </p:nvSpPr>
        <p:spPr>
          <a:xfrm>
            <a:off x="3078051" y="4724401"/>
            <a:ext cx="5641550" cy="1197735"/>
          </a:xfrm>
        </p:spPr>
        <p:txBody>
          <a:bodyPr>
            <a:normAutofit/>
          </a:bodyPr>
          <a:lstStyle>
            <a:lvl1pPr>
              <a:buClr>
                <a:schemeClr val="accent1"/>
              </a:buClr>
              <a:defRPr sz="1400">
                <a:solidFill>
                  <a:schemeClr val="tx1"/>
                </a:solidFill>
              </a:defRPr>
            </a:lvl1pPr>
            <a:lvl2pPr>
              <a:buClr>
                <a:schemeClr val="accent1"/>
              </a:buClr>
              <a:defRPr sz="1400">
                <a:solidFill>
                  <a:schemeClr val="tx1"/>
                </a:solidFill>
              </a:defRPr>
            </a:lvl2pPr>
            <a:lvl3pPr>
              <a:buClr>
                <a:schemeClr val="accent1"/>
              </a:buClr>
              <a:defRPr sz="1400">
                <a:solidFill>
                  <a:schemeClr val="tx1"/>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6" name="Text Placeholder 9"/>
          <p:cNvSpPr>
            <a:spLocks noGrp="1"/>
          </p:cNvSpPr>
          <p:nvPr>
            <p:ph type="body" sz="quarter" idx="19"/>
          </p:nvPr>
        </p:nvSpPr>
        <p:spPr>
          <a:xfrm>
            <a:off x="448615" y="1736503"/>
            <a:ext cx="2410495" cy="1197735"/>
          </a:xfrm>
          <a:prstGeom prst="roundRect">
            <a:avLst/>
          </a:prstGeom>
          <a:solidFill>
            <a:srgbClr val="00B0F0"/>
          </a:solidFill>
        </p:spPr>
        <p:txBody>
          <a:bodyPr anchor="ctr">
            <a:normAutofit/>
          </a:bodyPr>
          <a:lstStyle>
            <a:lvl1pPr marL="0" indent="0" algn="ctr">
              <a:buClr>
                <a:schemeClr val="accent1"/>
              </a:buClr>
              <a:buNone/>
              <a:defRPr sz="1400" b="1">
                <a:solidFill>
                  <a:schemeClr val="bg1"/>
                </a:solidFill>
              </a:defRPr>
            </a:lvl1pPr>
            <a:lvl2pPr>
              <a:buClr>
                <a:schemeClr val="accent1"/>
              </a:buClr>
              <a:defRPr sz="1300">
                <a:solidFill>
                  <a:schemeClr val="tx2"/>
                </a:solidFill>
              </a:defRPr>
            </a:lvl2pPr>
            <a:lvl3pPr>
              <a:buClr>
                <a:schemeClr val="accent1"/>
              </a:buClr>
              <a:defRPr sz="1200">
                <a:solidFill>
                  <a:schemeClr val="tx2"/>
                </a:solidFill>
              </a:defRPr>
            </a:lvl3pPr>
          </a:lstStyle>
          <a:p>
            <a:pPr lvl="0"/>
            <a:r>
              <a:rPr lang="en-US" dirty="0" smtClean="0"/>
              <a:t>Click to edit Master text styles</a:t>
            </a:r>
          </a:p>
        </p:txBody>
      </p:sp>
      <p:sp>
        <p:nvSpPr>
          <p:cNvPr id="7" name="Text Placeholder 9"/>
          <p:cNvSpPr>
            <a:spLocks noGrp="1"/>
          </p:cNvSpPr>
          <p:nvPr>
            <p:ph type="body" sz="quarter" idx="20"/>
          </p:nvPr>
        </p:nvSpPr>
        <p:spPr>
          <a:xfrm>
            <a:off x="448615" y="3235819"/>
            <a:ext cx="2410495" cy="1197735"/>
          </a:xfrm>
          <a:prstGeom prst="roundRect">
            <a:avLst/>
          </a:prstGeom>
          <a:solidFill>
            <a:srgbClr val="00B0F0"/>
          </a:solidFill>
        </p:spPr>
        <p:txBody>
          <a:bodyPr anchor="ctr">
            <a:normAutofit/>
          </a:bodyPr>
          <a:lstStyle>
            <a:lvl1pPr marL="0" indent="0" algn="ctr">
              <a:buClr>
                <a:schemeClr val="accent1"/>
              </a:buClr>
              <a:buNone/>
              <a:defRPr sz="1400" b="1">
                <a:solidFill>
                  <a:schemeClr val="bg1"/>
                </a:solidFill>
              </a:defRPr>
            </a:lvl1pPr>
            <a:lvl2pPr>
              <a:buClr>
                <a:schemeClr val="accent1"/>
              </a:buClr>
              <a:defRPr sz="1300">
                <a:solidFill>
                  <a:schemeClr val="tx2"/>
                </a:solidFill>
              </a:defRPr>
            </a:lvl2pPr>
            <a:lvl3pPr>
              <a:buClr>
                <a:schemeClr val="accent1"/>
              </a:buClr>
              <a:defRPr sz="1200">
                <a:solidFill>
                  <a:schemeClr val="tx2"/>
                </a:solidFill>
              </a:defRPr>
            </a:lvl3pPr>
          </a:lstStyle>
          <a:p>
            <a:pPr lvl="0"/>
            <a:r>
              <a:rPr lang="en-US" smtClean="0"/>
              <a:t>Click to edit Master text styles</a:t>
            </a:r>
          </a:p>
        </p:txBody>
      </p:sp>
      <p:sp>
        <p:nvSpPr>
          <p:cNvPr id="8" name="Text Placeholder 9"/>
          <p:cNvSpPr>
            <a:spLocks noGrp="1"/>
          </p:cNvSpPr>
          <p:nvPr>
            <p:ph type="body" sz="quarter" idx="21"/>
          </p:nvPr>
        </p:nvSpPr>
        <p:spPr>
          <a:xfrm>
            <a:off x="448615" y="4735134"/>
            <a:ext cx="2410495" cy="1197735"/>
          </a:xfrm>
          <a:prstGeom prst="roundRect">
            <a:avLst/>
          </a:prstGeom>
          <a:solidFill>
            <a:srgbClr val="00B0F0"/>
          </a:solidFill>
        </p:spPr>
        <p:txBody>
          <a:bodyPr anchor="ctr">
            <a:normAutofit/>
          </a:bodyPr>
          <a:lstStyle>
            <a:lvl1pPr marL="0" indent="0" algn="ctr">
              <a:buClr>
                <a:schemeClr val="accent1"/>
              </a:buClr>
              <a:buNone/>
              <a:defRPr sz="1400" b="1">
                <a:solidFill>
                  <a:schemeClr val="bg1"/>
                </a:solidFill>
              </a:defRPr>
            </a:lvl1pPr>
            <a:lvl2pPr>
              <a:buClr>
                <a:schemeClr val="accent1"/>
              </a:buClr>
              <a:defRPr sz="1300">
                <a:solidFill>
                  <a:schemeClr val="tx2"/>
                </a:solidFill>
              </a:defRPr>
            </a:lvl2pPr>
            <a:lvl3pPr>
              <a:buClr>
                <a:schemeClr val="accent1"/>
              </a:buClr>
              <a:defRPr sz="1200">
                <a:solidFill>
                  <a:schemeClr val="tx2"/>
                </a:solidFill>
              </a:defRPr>
            </a:lvl3pPr>
          </a:lstStyle>
          <a:p>
            <a:pPr lvl="0"/>
            <a:r>
              <a:rPr lang="en-US" smtClean="0"/>
              <a:t>Click to edit Master text styles</a:t>
            </a:r>
          </a:p>
        </p:txBody>
      </p:sp>
    </p:spTree>
    <p:extLst>
      <p:ext uri="{BB962C8B-B14F-4D97-AF65-F5344CB8AC3E}">
        <p14:creationId xmlns:p14="http://schemas.microsoft.com/office/powerpoint/2010/main" val="4110987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Points -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32011" y="274638"/>
            <a:ext cx="8732520" cy="1143000"/>
          </a:xfrm>
        </p:spPr>
        <p:txBody>
          <a:bodyPr/>
          <a:lstStyle/>
          <a:p>
            <a:r>
              <a:rPr lang="en-US" smtClean="0"/>
              <a:t>Click to edit Master title style</a:t>
            </a:r>
            <a:endParaRPr lang="en-US" dirty="0"/>
          </a:p>
        </p:txBody>
      </p:sp>
      <p:sp>
        <p:nvSpPr>
          <p:cNvPr id="3" name="Text Placeholder 9"/>
          <p:cNvSpPr>
            <a:spLocks noGrp="1"/>
          </p:cNvSpPr>
          <p:nvPr>
            <p:ph type="body" sz="quarter" idx="19"/>
          </p:nvPr>
        </p:nvSpPr>
        <p:spPr>
          <a:xfrm>
            <a:off x="232011" y="2088110"/>
            <a:ext cx="2743200" cy="914400"/>
          </a:xfrm>
          <a:prstGeom prst="roundRect">
            <a:avLst/>
          </a:prstGeom>
          <a:solidFill>
            <a:srgbClr val="00B0F0"/>
          </a:solidFill>
        </p:spPr>
        <p:txBody>
          <a:bodyPr anchor="ctr">
            <a:normAutofit/>
          </a:bodyPr>
          <a:lstStyle>
            <a:lvl1pPr marL="0" indent="0" algn="ctr">
              <a:buClr>
                <a:schemeClr val="accent1"/>
              </a:buClr>
              <a:buNone/>
              <a:defRPr sz="1400" b="1">
                <a:solidFill>
                  <a:schemeClr val="bg1"/>
                </a:solidFill>
              </a:defRPr>
            </a:lvl1pPr>
            <a:lvl2pPr>
              <a:buClr>
                <a:schemeClr val="accent1"/>
              </a:buClr>
              <a:defRPr sz="1300">
                <a:solidFill>
                  <a:schemeClr val="tx2"/>
                </a:solidFill>
              </a:defRPr>
            </a:lvl2pPr>
            <a:lvl3pPr>
              <a:buClr>
                <a:schemeClr val="accent1"/>
              </a:buClr>
              <a:defRPr sz="1200">
                <a:solidFill>
                  <a:schemeClr val="tx2"/>
                </a:solidFill>
              </a:defRPr>
            </a:lvl3pPr>
          </a:lstStyle>
          <a:p>
            <a:pPr lvl="0"/>
            <a:r>
              <a:rPr lang="en-US" smtClean="0"/>
              <a:t>Click to edit Master text styles</a:t>
            </a:r>
          </a:p>
        </p:txBody>
      </p:sp>
      <p:sp>
        <p:nvSpPr>
          <p:cNvPr id="4" name="Text Placeholder 9"/>
          <p:cNvSpPr>
            <a:spLocks noGrp="1"/>
          </p:cNvSpPr>
          <p:nvPr>
            <p:ph type="body" sz="quarter" idx="20"/>
          </p:nvPr>
        </p:nvSpPr>
        <p:spPr>
          <a:xfrm>
            <a:off x="3219110" y="2088110"/>
            <a:ext cx="2743200" cy="914400"/>
          </a:xfrm>
          <a:prstGeom prst="roundRect">
            <a:avLst/>
          </a:prstGeom>
          <a:solidFill>
            <a:srgbClr val="00B0F0"/>
          </a:solidFill>
        </p:spPr>
        <p:txBody>
          <a:bodyPr anchor="ctr">
            <a:normAutofit/>
          </a:bodyPr>
          <a:lstStyle>
            <a:lvl1pPr marL="0" indent="0" algn="ctr">
              <a:buClr>
                <a:schemeClr val="accent1"/>
              </a:buClr>
              <a:buNone/>
              <a:defRPr sz="1400" b="1">
                <a:solidFill>
                  <a:schemeClr val="bg1"/>
                </a:solidFill>
              </a:defRPr>
            </a:lvl1pPr>
            <a:lvl2pPr>
              <a:buClr>
                <a:schemeClr val="accent1"/>
              </a:buClr>
              <a:defRPr sz="1300">
                <a:solidFill>
                  <a:schemeClr val="tx2"/>
                </a:solidFill>
              </a:defRPr>
            </a:lvl2pPr>
            <a:lvl3pPr>
              <a:buClr>
                <a:schemeClr val="accent1"/>
              </a:buClr>
              <a:defRPr sz="1200">
                <a:solidFill>
                  <a:schemeClr val="tx2"/>
                </a:solidFill>
              </a:defRPr>
            </a:lvl3pPr>
          </a:lstStyle>
          <a:p>
            <a:pPr lvl="0"/>
            <a:r>
              <a:rPr lang="en-US" smtClean="0"/>
              <a:t>Click to edit Master text styles</a:t>
            </a:r>
          </a:p>
        </p:txBody>
      </p:sp>
      <p:sp>
        <p:nvSpPr>
          <p:cNvPr id="5" name="Text Placeholder 9"/>
          <p:cNvSpPr>
            <a:spLocks noGrp="1"/>
          </p:cNvSpPr>
          <p:nvPr>
            <p:ph type="body" sz="quarter" idx="21"/>
          </p:nvPr>
        </p:nvSpPr>
        <p:spPr>
          <a:xfrm>
            <a:off x="6221622" y="2088110"/>
            <a:ext cx="2743200" cy="914400"/>
          </a:xfrm>
          <a:prstGeom prst="roundRect">
            <a:avLst/>
          </a:prstGeom>
          <a:solidFill>
            <a:srgbClr val="00B0F0"/>
          </a:solidFill>
        </p:spPr>
        <p:txBody>
          <a:bodyPr anchor="ctr">
            <a:normAutofit/>
          </a:bodyPr>
          <a:lstStyle>
            <a:lvl1pPr marL="0" indent="0" algn="ctr">
              <a:buClr>
                <a:schemeClr val="accent1"/>
              </a:buClr>
              <a:buNone/>
              <a:defRPr sz="1400" b="1">
                <a:solidFill>
                  <a:schemeClr val="bg1"/>
                </a:solidFill>
              </a:defRPr>
            </a:lvl1pPr>
            <a:lvl2pPr>
              <a:buClr>
                <a:schemeClr val="accent1"/>
              </a:buClr>
              <a:defRPr sz="1300">
                <a:solidFill>
                  <a:schemeClr val="tx2"/>
                </a:solidFill>
              </a:defRPr>
            </a:lvl2pPr>
            <a:lvl3pPr>
              <a:buClr>
                <a:schemeClr val="accent1"/>
              </a:buClr>
              <a:defRPr sz="1200">
                <a:solidFill>
                  <a:schemeClr val="tx2"/>
                </a:solidFill>
              </a:defRPr>
            </a:lvl3pPr>
          </a:lstStyle>
          <a:p>
            <a:pPr lvl="0"/>
            <a:r>
              <a:rPr lang="en-US" smtClean="0"/>
              <a:t>Click to edit Master text styles</a:t>
            </a:r>
          </a:p>
        </p:txBody>
      </p:sp>
      <p:sp>
        <p:nvSpPr>
          <p:cNvPr id="6" name="Text Placeholder 9"/>
          <p:cNvSpPr>
            <a:spLocks noGrp="1"/>
          </p:cNvSpPr>
          <p:nvPr>
            <p:ph type="body" sz="quarter" idx="16"/>
          </p:nvPr>
        </p:nvSpPr>
        <p:spPr>
          <a:xfrm>
            <a:off x="232011" y="3090546"/>
            <a:ext cx="2743200" cy="3187424"/>
          </a:xfrm>
        </p:spPr>
        <p:txBody>
          <a:bodyPr>
            <a:normAutofit/>
          </a:bodyPr>
          <a:lstStyle>
            <a:lvl1pPr>
              <a:buClr>
                <a:schemeClr val="accent1"/>
              </a:buClr>
              <a:defRPr sz="1400">
                <a:solidFill>
                  <a:schemeClr val="tx1"/>
                </a:solidFill>
              </a:defRPr>
            </a:lvl1pPr>
            <a:lvl2pPr>
              <a:buClr>
                <a:schemeClr val="accent1"/>
              </a:buClr>
              <a:defRPr sz="1400">
                <a:solidFill>
                  <a:schemeClr val="tx1"/>
                </a:solidFill>
              </a:defRPr>
            </a:lvl2pPr>
            <a:lvl3pPr>
              <a:buClr>
                <a:schemeClr val="accent1"/>
              </a:buClr>
              <a:defRPr sz="1400">
                <a:solidFill>
                  <a:schemeClr val="tx1"/>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7" name="Text Placeholder 9"/>
          <p:cNvSpPr>
            <a:spLocks noGrp="1"/>
          </p:cNvSpPr>
          <p:nvPr>
            <p:ph type="body" sz="quarter" idx="17"/>
          </p:nvPr>
        </p:nvSpPr>
        <p:spPr>
          <a:xfrm>
            <a:off x="3219110" y="3090546"/>
            <a:ext cx="2743200" cy="3187424"/>
          </a:xfrm>
        </p:spPr>
        <p:txBody>
          <a:bodyPr>
            <a:normAutofit/>
          </a:bodyPr>
          <a:lstStyle>
            <a:lvl1pPr>
              <a:buClr>
                <a:schemeClr val="accent1"/>
              </a:buClr>
              <a:defRPr sz="1400">
                <a:solidFill>
                  <a:schemeClr val="tx1"/>
                </a:solidFill>
              </a:defRPr>
            </a:lvl1pPr>
            <a:lvl2pPr>
              <a:buClr>
                <a:schemeClr val="accent1"/>
              </a:buClr>
              <a:defRPr sz="1400">
                <a:solidFill>
                  <a:schemeClr val="tx1"/>
                </a:solidFill>
              </a:defRPr>
            </a:lvl2pPr>
            <a:lvl3pPr>
              <a:buClr>
                <a:schemeClr val="accent1"/>
              </a:buClr>
              <a:defRPr sz="1400">
                <a:solidFill>
                  <a:schemeClr val="tx1"/>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8" name="Text Placeholder 9"/>
          <p:cNvSpPr>
            <a:spLocks noGrp="1"/>
          </p:cNvSpPr>
          <p:nvPr>
            <p:ph type="body" sz="quarter" idx="18"/>
          </p:nvPr>
        </p:nvSpPr>
        <p:spPr>
          <a:xfrm>
            <a:off x="6221622" y="3090546"/>
            <a:ext cx="2743200" cy="3187424"/>
          </a:xfrm>
        </p:spPr>
        <p:txBody>
          <a:bodyPr>
            <a:normAutofit/>
          </a:bodyPr>
          <a:lstStyle>
            <a:lvl1pPr>
              <a:buClr>
                <a:schemeClr val="accent1"/>
              </a:buClr>
              <a:defRPr sz="1400">
                <a:solidFill>
                  <a:schemeClr val="tx1"/>
                </a:solidFill>
              </a:defRPr>
            </a:lvl1pPr>
            <a:lvl2pPr>
              <a:buClr>
                <a:schemeClr val="accent1"/>
              </a:buClr>
              <a:defRPr sz="1400">
                <a:solidFill>
                  <a:schemeClr val="tx1"/>
                </a:solidFill>
              </a:defRPr>
            </a:lvl2pPr>
            <a:lvl3pPr>
              <a:buClr>
                <a:schemeClr val="accent1"/>
              </a:buClr>
              <a:defRPr sz="1400">
                <a:solidFill>
                  <a:schemeClr val="tx1"/>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10" name="Text Placeholder 4"/>
          <p:cNvSpPr>
            <a:spLocks noGrp="1"/>
          </p:cNvSpPr>
          <p:nvPr>
            <p:ph type="body" sz="quarter" idx="10"/>
          </p:nvPr>
        </p:nvSpPr>
        <p:spPr>
          <a:xfrm>
            <a:off x="234189" y="1493369"/>
            <a:ext cx="8730342" cy="307777"/>
          </a:xfrm>
        </p:spPr>
        <p:txBody>
          <a:bodyPr anchor="ctr">
            <a:spAutoFit/>
          </a:bodyPr>
          <a:lstStyle>
            <a:lvl1pPr marL="0" indent="0">
              <a:lnSpc>
                <a:spcPct val="100000"/>
              </a:lnSpc>
              <a:spcBef>
                <a:spcPts val="100"/>
              </a:spcBef>
              <a:buFontTx/>
              <a:buNone/>
              <a:defRPr b="1">
                <a:solidFill>
                  <a:schemeClr val="accent1">
                    <a:lumMod val="75000"/>
                  </a:schemeClr>
                </a:solidFill>
              </a:defRPr>
            </a:lvl1pPr>
          </a:lstStyle>
          <a:p>
            <a:pPr lvl="0"/>
            <a:r>
              <a:rPr lang="en-US" smtClean="0"/>
              <a:t>Click to edit Master text styles</a:t>
            </a:r>
          </a:p>
        </p:txBody>
      </p:sp>
    </p:spTree>
    <p:extLst>
      <p:ext uri="{BB962C8B-B14F-4D97-AF65-F5344CB8AC3E}">
        <p14:creationId xmlns:p14="http://schemas.microsoft.com/office/powerpoint/2010/main" val="3738818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Text Boxes">
    <p:spTree>
      <p:nvGrpSpPr>
        <p:cNvPr id="1" name=""/>
        <p:cNvGrpSpPr/>
        <p:nvPr/>
      </p:nvGrpSpPr>
      <p:grpSpPr>
        <a:xfrm>
          <a:off x="0" y="0"/>
          <a:ext cx="0" cy="0"/>
          <a:chOff x="0" y="0"/>
          <a:chExt cx="0" cy="0"/>
        </a:xfrm>
      </p:grpSpPr>
      <p:sp>
        <p:nvSpPr>
          <p:cNvPr id="2" name="Title 1"/>
          <p:cNvSpPr>
            <a:spLocks noGrp="1"/>
          </p:cNvSpPr>
          <p:nvPr>
            <p:ph type="title"/>
          </p:nvPr>
        </p:nvSpPr>
        <p:spPr>
          <a:xfrm>
            <a:off x="232011" y="274638"/>
            <a:ext cx="8732520" cy="1143000"/>
          </a:xfrm>
        </p:spPr>
        <p:txBody>
          <a:bodyPr/>
          <a:lstStyle/>
          <a:p>
            <a:r>
              <a:rPr lang="en-US" smtClean="0"/>
              <a:t>Click to edit Master title style</a:t>
            </a:r>
            <a:endParaRPr lang="en-US" dirty="0"/>
          </a:p>
        </p:txBody>
      </p:sp>
      <p:sp>
        <p:nvSpPr>
          <p:cNvPr id="3" name="Text Placeholder 9"/>
          <p:cNvSpPr>
            <a:spLocks noGrp="1"/>
          </p:cNvSpPr>
          <p:nvPr>
            <p:ph type="body" sz="quarter" idx="19"/>
          </p:nvPr>
        </p:nvSpPr>
        <p:spPr>
          <a:xfrm>
            <a:off x="232011" y="2060815"/>
            <a:ext cx="4109741" cy="914400"/>
          </a:xfrm>
          <a:prstGeom prst="roundRect">
            <a:avLst/>
          </a:prstGeom>
          <a:solidFill>
            <a:srgbClr val="00B0F0"/>
          </a:solidFill>
        </p:spPr>
        <p:txBody>
          <a:bodyPr anchor="ctr">
            <a:normAutofit/>
          </a:bodyPr>
          <a:lstStyle>
            <a:lvl1pPr marL="0" indent="0" algn="ctr">
              <a:buClr>
                <a:schemeClr val="accent1"/>
              </a:buClr>
              <a:buNone/>
              <a:defRPr sz="1400" b="1">
                <a:solidFill>
                  <a:schemeClr val="bg1"/>
                </a:solidFill>
              </a:defRPr>
            </a:lvl1pPr>
            <a:lvl2pPr>
              <a:buClr>
                <a:schemeClr val="accent1"/>
              </a:buClr>
              <a:defRPr sz="1300">
                <a:solidFill>
                  <a:schemeClr val="tx2"/>
                </a:solidFill>
              </a:defRPr>
            </a:lvl2pPr>
            <a:lvl3pPr>
              <a:buClr>
                <a:schemeClr val="accent1"/>
              </a:buClr>
              <a:defRPr sz="1200">
                <a:solidFill>
                  <a:schemeClr val="tx2"/>
                </a:solidFill>
              </a:defRPr>
            </a:lvl3pPr>
          </a:lstStyle>
          <a:p>
            <a:pPr lvl="0"/>
            <a:r>
              <a:rPr lang="en-US" smtClean="0"/>
              <a:t>Click to edit Master text styles</a:t>
            </a:r>
          </a:p>
        </p:txBody>
      </p:sp>
      <p:sp>
        <p:nvSpPr>
          <p:cNvPr id="4" name="Text Placeholder 9"/>
          <p:cNvSpPr>
            <a:spLocks noGrp="1"/>
          </p:cNvSpPr>
          <p:nvPr>
            <p:ph type="body" sz="quarter" idx="20"/>
          </p:nvPr>
        </p:nvSpPr>
        <p:spPr>
          <a:xfrm>
            <a:off x="4854790" y="2060815"/>
            <a:ext cx="4109741" cy="914400"/>
          </a:xfrm>
          <a:prstGeom prst="roundRect">
            <a:avLst/>
          </a:prstGeom>
          <a:solidFill>
            <a:srgbClr val="00B0F0"/>
          </a:solidFill>
        </p:spPr>
        <p:txBody>
          <a:bodyPr anchor="ctr">
            <a:normAutofit/>
          </a:bodyPr>
          <a:lstStyle>
            <a:lvl1pPr marL="0" indent="0" algn="ctr">
              <a:buClr>
                <a:schemeClr val="accent1"/>
              </a:buClr>
              <a:buNone/>
              <a:defRPr sz="1400" b="1">
                <a:solidFill>
                  <a:schemeClr val="bg1"/>
                </a:solidFill>
              </a:defRPr>
            </a:lvl1pPr>
            <a:lvl2pPr>
              <a:buClr>
                <a:schemeClr val="accent1"/>
              </a:buClr>
              <a:defRPr sz="1300">
                <a:solidFill>
                  <a:schemeClr val="tx2"/>
                </a:solidFill>
              </a:defRPr>
            </a:lvl2pPr>
            <a:lvl3pPr>
              <a:buClr>
                <a:schemeClr val="accent1"/>
              </a:buClr>
              <a:defRPr sz="1200">
                <a:solidFill>
                  <a:schemeClr val="tx2"/>
                </a:solidFill>
              </a:defRPr>
            </a:lvl3pPr>
          </a:lstStyle>
          <a:p>
            <a:pPr lvl="0"/>
            <a:r>
              <a:rPr lang="en-US" smtClean="0"/>
              <a:t>Click to edit Master text styles</a:t>
            </a:r>
          </a:p>
        </p:txBody>
      </p:sp>
      <p:sp>
        <p:nvSpPr>
          <p:cNvPr id="5" name="Text Placeholder 9"/>
          <p:cNvSpPr>
            <a:spLocks noGrp="1"/>
          </p:cNvSpPr>
          <p:nvPr>
            <p:ph type="body" sz="quarter" idx="16"/>
          </p:nvPr>
        </p:nvSpPr>
        <p:spPr>
          <a:xfrm>
            <a:off x="232011" y="3090546"/>
            <a:ext cx="4109741" cy="3187424"/>
          </a:xfrm>
        </p:spPr>
        <p:txBody>
          <a:bodyPr>
            <a:normAutofit/>
          </a:bodyPr>
          <a:lstStyle>
            <a:lvl1pPr>
              <a:buClr>
                <a:schemeClr val="accent1"/>
              </a:buClr>
              <a:defRPr sz="1400">
                <a:solidFill>
                  <a:schemeClr val="tx1"/>
                </a:solidFill>
              </a:defRPr>
            </a:lvl1pPr>
            <a:lvl2pPr>
              <a:buClr>
                <a:schemeClr val="accent1"/>
              </a:buClr>
              <a:defRPr sz="1400">
                <a:solidFill>
                  <a:schemeClr val="tx1"/>
                </a:solidFill>
              </a:defRPr>
            </a:lvl2pPr>
            <a:lvl3pPr>
              <a:buClr>
                <a:schemeClr val="accent1"/>
              </a:buClr>
              <a:defRPr sz="1400">
                <a:solidFill>
                  <a:schemeClr val="tx1"/>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6" name="Text Placeholder 9"/>
          <p:cNvSpPr>
            <a:spLocks noGrp="1"/>
          </p:cNvSpPr>
          <p:nvPr>
            <p:ph type="body" sz="quarter" idx="17"/>
          </p:nvPr>
        </p:nvSpPr>
        <p:spPr>
          <a:xfrm>
            <a:off x="4854790" y="3090546"/>
            <a:ext cx="4109741" cy="3187424"/>
          </a:xfrm>
        </p:spPr>
        <p:txBody>
          <a:bodyPr>
            <a:normAutofit/>
          </a:bodyPr>
          <a:lstStyle>
            <a:lvl1pPr>
              <a:buClr>
                <a:schemeClr val="accent1"/>
              </a:buClr>
              <a:defRPr sz="1400">
                <a:solidFill>
                  <a:schemeClr val="tx1"/>
                </a:solidFill>
              </a:defRPr>
            </a:lvl1pPr>
            <a:lvl2pPr>
              <a:buClr>
                <a:schemeClr val="accent1"/>
              </a:buClr>
              <a:defRPr sz="1400">
                <a:solidFill>
                  <a:schemeClr val="tx1"/>
                </a:solidFill>
              </a:defRPr>
            </a:lvl2pPr>
            <a:lvl3pPr>
              <a:buClr>
                <a:schemeClr val="accent1"/>
              </a:buClr>
              <a:defRPr sz="1400">
                <a:solidFill>
                  <a:schemeClr val="tx1"/>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7" name="Text Placeholder 4"/>
          <p:cNvSpPr>
            <a:spLocks noGrp="1"/>
          </p:cNvSpPr>
          <p:nvPr>
            <p:ph type="body" sz="quarter" idx="10"/>
          </p:nvPr>
        </p:nvSpPr>
        <p:spPr>
          <a:xfrm>
            <a:off x="234189" y="1493369"/>
            <a:ext cx="8730342" cy="307777"/>
          </a:xfrm>
        </p:spPr>
        <p:txBody>
          <a:bodyPr anchor="ctr">
            <a:spAutoFit/>
          </a:bodyPr>
          <a:lstStyle>
            <a:lvl1pPr marL="0" indent="0">
              <a:lnSpc>
                <a:spcPct val="100000"/>
              </a:lnSpc>
              <a:spcBef>
                <a:spcPts val="100"/>
              </a:spcBef>
              <a:buFontTx/>
              <a:buNone/>
              <a:defRPr b="1">
                <a:solidFill>
                  <a:schemeClr val="accent1">
                    <a:lumMod val="75000"/>
                  </a:schemeClr>
                </a:solidFill>
              </a:defRPr>
            </a:lvl1pPr>
          </a:lstStyle>
          <a:p>
            <a:pPr lvl="0"/>
            <a:r>
              <a:rPr lang="en-US" smtClean="0"/>
              <a:t>Click to edit Master text styles</a:t>
            </a:r>
          </a:p>
        </p:txBody>
      </p:sp>
    </p:spTree>
    <p:extLst>
      <p:ext uri="{BB962C8B-B14F-4D97-AF65-F5344CB8AC3E}">
        <p14:creationId xmlns:p14="http://schemas.microsoft.com/office/powerpoint/2010/main" val="3742577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5184" y="274638"/>
            <a:ext cx="8229600" cy="1143000"/>
          </a:xfrm>
        </p:spPr>
        <p:txBody>
          <a:bodyPr/>
          <a:lstStyle>
            <a:lvl1pPr algn="l">
              <a:defRPr/>
            </a:lvl1pPr>
          </a:lstStyle>
          <a:p>
            <a:r>
              <a:rPr lang="en-US" smtClean="0"/>
              <a:t>Click to edit Master title style</a:t>
            </a:r>
            <a:endParaRPr lang="en-US" dirty="0"/>
          </a:p>
        </p:txBody>
      </p:sp>
    </p:spTree>
    <p:extLst>
      <p:ext uri="{BB962C8B-B14F-4D97-AF65-F5344CB8AC3E}">
        <p14:creationId xmlns:p14="http://schemas.microsoft.com/office/powerpoint/2010/main" val="1751410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with Logos">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9918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2067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with Chart or Table">
    <p:spTree>
      <p:nvGrpSpPr>
        <p:cNvPr id="1" name=""/>
        <p:cNvGrpSpPr/>
        <p:nvPr/>
      </p:nvGrpSpPr>
      <p:grpSpPr>
        <a:xfrm>
          <a:off x="0" y="0"/>
          <a:ext cx="0" cy="0"/>
          <a:chOff x="0" y="0"/>
          <a:chExt cx="0" cy="0"/>
        </a:xfrm>
      </p:grpSpPr>
      <p:sp>
        <p:nvSpPr>
          <p:cNvPr id="2" name="Title 1"/>
          <p:cNvSpPr>
            <a:spLocks noGrp="1"/>
          </p:cNvSpPr>
          <p:nvPr>
            <p:ph type="title"/>
          </p:nvPr>
        </p:nvSpPr>
        <p:spPr>
          <a:xfrm>
            <a:off x="197889" y="1943084"/>
            <a:ext cx="3309586" cy="1143000"/>
          </a:xfrm>
        </p:spPr>
        <p:txBody>
          <a:bodyPr/>
          <a:lstStyle>
            <a:lvl1pPr algn="l">
              <a:defRPr>
                <a:solidFill>
                  <a:schemeClr val="accent1">
                    <a:lumMod val="75000"/>
                  </a:schemeClr>
                </a:solidFill>
              </a:defRPr>
            </a:lvl1pPr>
          </a:lstStyle>
          <a:p>
            <a:r>
              <a:rPr lang="en-US" smtClean="0"/>
              <a:t>Click to edit Master title style</a:t>
            </a:r>
            <a:endParaRPr lang="en-US" dirty="0"/>
          </a:p>
        </p:txBody>
      </p:sp>
      <p:sp>
        <p:nvSpPr>
          <p:cNvPr id="5" name="Text Placeholder 9"/>
          <p:cNvSpPr>
            <a:spLocks noGrp="1"/>
          </p:cNvSpPr>
          <p:nvPr>
            <p:ph type="body" sz="quarter" idx="17"/>
          </p:nvPr>
        </p:nvSpPr>
        <p:spPr>
          <a:xfrm>
            <a:off x="3891886" y="1938847"/>
            <a:ext cx="5142932" cy="258427"/>
          </a:xfrm>
        </p:spPr>
        <p:txBody>
          <a:bodyPr anchor="ctr">
            <a:noAutofit/>
          </a:bodyPr>
          <a:lstStyle>
            <a:lvl1pPr algn="l">
              <a:buClr>
                <a:schemeClr val="accent1"/>
              </a:buClr>
              <a:buNone/>
              <a:defRPr sz="2000" b="1">
                <a:solidFill>
                  <a:srgbClr val="808386"/>
                </a:solidFill>
                <a:latin typeface="+mn-lt"/>
              </a:defRPr>
            </a:lvl1pPr>
            <a:lvl2pPr>
              <a:buClr>
                <a:schemeClr val="accent1"/>
              </a:buClr>
              <a:defRPr sz="1300">
                <a:solidFill>
                  <a:schemeClr val="tx2"/>
                </a:solidFill>
              </a:defRPr>
            </a:lvl2pPr>
            <a:lvl3pPr>
              <a:buClr>
                <a:schemeClr val="accent1"/>
              </a:buClr>
              <a:defRPr sz="1200">
                <a:solidFill>
                  <a:schemeClr val="tx2"/>
                </a:solidFill>
              </a:defRPr>
            </a:lvl3pPr>
          </a:lstStyle>
          <a:p>
            <a:pPr lvl="0"/>
            <a:r>
              <a:rPr lang="en-US" smtClean="0"/>
              <a:t>Click to edit Master text styles</a:t>
            </a:r>
          </a:p>
        </p:txBody>
      </p:sp>
      <p:sp>
        <p:nvSpPr>
          <p:cNvPr id="9" name="Text Placeholder 8"/>
          <p:cNvSpPr>
            <a:spLocks noGrp="1"/>
          </p:cNvSpPr>
          <p:nvPr>
            <p:ph type="body" sz="quarter" idx="19"/>
          </p:nvPr>
        </p:nvSpPr>
        <p:spPr>
          <a:xfrm>
            <a:off x="206990" y="6059488"/>
            <a:ext cx="8732520" cy="314325"/>
          </a:xfrm>
        </p:spPr>
        <p:txBody>
          <a:bodyPr>
            <a:normAutofit/>
          </a:bodyPr>
          <a:lstStyle>
            <a:lvl1pPr marL="0" indent="0">
              <a:buFontTx/>
              <a:buNone/>
              <a:defRPr sz="900"/>
            </a:lvl1pPr>
          </a:lstStyle>
          <a:p>
            <a:pPr lvl="0"/>
            <a:r>
              <a:rPr lang="en-US" smtClean="0"/>
              <a:t>Click to edit Master text styles</a:t>
            </a:r>
          </a:p>
        </p:txBody>
      </p:sp>
      <p:cxnSp>
        <p:nvCxnSpPr>
          <p:cNvPr id="6" name="Straight Connector 5"/>
          <p:cNvCxnSpPr/>
          <p:nvPr userDrawn="1"/>
        </p:nvCxnSpPr>
        <p:spPr>
          <a:xfrm rot="5400000">
            <a:off x="2818458" y="2495753"/>
            <a:ext cx="1744663" cy="1588"/>
          </a:xfrm>
          <a:prstGeom prst="line">
            <a:avLst/>
          </a:prstGeom>
          <a:ln w="19050">
            <a:solidFill>
              <a:srgbClr val="7E7E83"/>
            </a:solidFill>
          </a:ln>
          <a:effectLst/>
        </p:spPr>
        <p:style>
          <a:lnRef idx="2">
            <a:schemeClr val="accent1"/>
          </a:lnRef>
          <a:fillRef idx="0">
            <a:schemeClr val="accent1"/>
          </a:fillRef>
          <a:effectRef idx="1">
            <a:schemeClr val="accent1"/>
          </a:effectRef>
          <a:fontRef idx="minor">
            <a:schemeClr val="tx1"/>
          </a:fontRef>
        </p:style>
      </p:cxnSp>
      <p:sp>
        <p:nvSpPr>
          <p:cNvPr id="7" name="TextBox 19"/>
          <p:cNvSpPr txBox="1">
            <a:spLocks noChangeArrowheads="1"/>
          </p:cNvSpPr>
          <p:nvPr userDrawn="1"/>
        </p:nvSpPr>
        <p:spPr bwMode="auto">
          <a:xfrm>
            <a:off x="3508420" y="6457311"/>
            <a:ext cx="2198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defTabSz="457200" fontAlgn="base">
              <a:spcBef>
                <a:spcPct val="0"/>
              </a:spcBef>
              <a:spcAft>
                <a:spcPct val="0"/>
              </a:spcAft>
              <a:defRPr>
                <a:solidFill>
                  <a:schemeClr val="tx1"/>
                </a:solidFill>
                <a:latin typeface="Century Gothic" pitchFamily="34" charset="0"/>
              </a:defRPr>
            </a:lvl6pPr>
            <a:lvl7pPr marL="2971800" indent="-228600" defTabSz="457200" fontAlgn="base">
              <a:spcBef>
                <a:spcPct val="0"/>
              </a:spcBef>
              <a:spcAft>
                <a:spcPct val="0"/>
              </a:spcAft>
              <a:defRPr>
                <a:solidFill>
                  <a:schemeClr val="tx1"/>
                </a:solidFill>
                <a:latin typeface="Century Gothic" pitchFamily="34" charset="0"/>
              </a:defRPr>
            </a:lvl7pPr>
            <a:lvl8pPr marL="3429000" indent="-228600" defTabSz="457200" fontAlgn="base">
              <a:spcBef>
                <a:spcPct val="0"/>
              </a:spcBef>
              <a:spcAft>
                <a:spcPct val="0"/>
              </a:spcAft>
              <a:defRPr>
                <a:solidFill>
                  <a:schemeClr val="tx1"/>
                </a:solidFill>
                <a:latin typeface="Century Gothic" pitchFamily="34" charset="0"/>
              </a:defRPr>
            </a:lvl8pPr>
            <a:lvl9pPr marL="3886200" indent="-228600" defTabSz="457200" fontAlgn="base">
              <a:spcBef>
                <a:spcPct val="0"/>
              </a:spcBef>
              <a:spcAft>
                <a:spcPct val="0"/>
              </a:spcAft>
              <a:defRPr>
                <a:solidFill>
                  <a:schemeClr val="tx1"/>
                </a:solidFill>
                <a:latin typeface="Century Gothic" pitchFamily="34" charset="0"/>
              </a:defRPr>
            </a:lvl9pPr>
          </a:lstStyle>
          <a:p>
            <a:pPr>
              <a:defRPr/>
            </a:pPr>
            <a:r>
              <a:rPr lang="en-US" sz="1200" b="1" dirty="0" smtClean="0">
                <a:solidFill>
                  <a:srgbClr val="FFFFFF"/>
                </a:solidFill>
              </a:rPr>
              <a:t>VIACOM MEDIA NETWORKS</a:t>
            </a:r>
          </a:p>
        </p:txBody>
      </p:sp>
    </p:spTree>
    <p:extLst>
      <p:ext uri="{BB962C8B-B14F-4D97-AF65-F5344CB8AC3E}">
        <p14:creationId xmlns:p14="http://schemas.microsoft.com/office/powerpoint/2010/main" val="20951916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quare Title on Right">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5865550" y="2303259"/>
            <a:ext cx="3046631" cy="1986573"/>
          </a:xfrm>
          <a:prstGeom prst="rect">
            <a:avLst/>
          </a:prstGeom>
          <a:noFill/>
          <a:ln w="9525">
            <a:noFill/>
            <a:miter lim="800000"/>
            <a:headEnd/>
            <a:tailEnd/>
          </a:ln>
        </p:spPr>
        <p:txBody>
          <a:bodyPr>
            <a:normAutofit/>
          </a:bodyPr>
          <a:lstStyle>
            <a:lvl1pPr algn="l">
              <a:lnSpc>
                <a:spcPct val="80000"/>
              </a:lnSpc>
              <a:defRPr sz="2800" cap="all" baseline="0"/>
            </a:lvl1pPr>
          </a:lstStyle>
          <a:p>
            <a:pPr lvl="0"/>
            <a:r>
              <a:rPr lang="en-US" dirty="0" smtClean="0"/>
              <a:t>Click to edit Master title style</a:t>
            </a:r>
          </a:p>
        </p:txBody>
      </p:sp>
      <p:sp>
        <p:nvSpPr>
          <p:cNvPr id="15" name="Picture Placeholder 6"/>
          <p:cNvSpPr>
            <a:spLocks noGrp="1"/>
          </p:cNvSpPr>
          <p:nvPr>
            <p:ph type="pic" sz="quarter" idx="11"/>
          </p:nvPr>
        </p:nvSpPr>
        <p:spPr>
          <a:xfrm>
            <a:off x="0" y="533400"/>
            <a:ext cx="5423258" cy="5423258"/>
          </a:xfrm>
        </p:spPr>
        <p:txBody>
          <a:bodyPr rtlCol="0">
            <a:normAutofit/>
          </a:bodyPr>
          <a:lstStyle/>
          <a:p>
            <a:pPr lvl="0"/>
            <a:r>
              <a:rPr lang="en-US" noProof="0" dirty="0" smtClean="0"/>
              <a:t>Click icon to add picture</a:t>
            </a:r>
            <a:endParaRPr lang="en-US" noProof="0" dirty="0"/>
          </a:p>
        </p:txBody>
      </p:sp>
    </p:spTree>
    <p:extLst>
      <p:ext uri="{BB962C8B-B14F-4D97-AF65-F5344CB8AC3E}">
        <p14:creationId xmlns:p14="http://schemas.microsoft.com/office/powerpoint/2010/main" val="22009443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Picture Square Title Right">
    <p:spTree>
      <p:nvGrpSpPr>
        <p:cNvPr id="1" name=""/>
        <p:cNvGrpSpPr/>
        <p:nvPr/>
      </p:nvGrpSpPr>
      <p:grpSpPr>
        <a:xfrm>
          <a:off x="0" y="0"/>
          <a:ext cx="0" cy="0"/>
          <a:chOff x="0" y="0"/>
          <a:chExt cx="0" cy="0"/>
        </a:xfrm>
      </p:grpSpPr>
      <p:sp>
        <p:nvSpPr>
          <p:cNvPr id="10" name="Picture Placeholder 5"/>
          <p:cNvSpPr>
            <a:spLocks noGrp="1" noTextEdit="1"/>
          </p:cNvSpPr>
          <p:nvPr>
            <p:ph type="pic" sz="quarter" idx="13"/>
          </p:nvPr>
        </p:nvSpPr>
        <p:spPr>
          <a:xfrm>
            <a:off x="-1" y="533399"/>
            <a:ext cx="2715768" cy="2715768"/>
          </a:xfrm>
        </p:spPr>
      </p:sp>
      <p:sp>
        <p:nvSpPr>
          <p:cNvPr id="15" name="Title Placeholder 1"/>
          <p:cNvSpPr>
            <a:spLocks noGrp="1"/>
          </p:cNvSpPr>
          <p:nvPr>
            <p:ph type="title"/>
          </p:nvPr>
        </p:nvSpPr>
        <p:spPr bwMode="auto">
          <a:xfrm>
            <a:off x="5865550" y="2303259"/>
            <a:ext cx="3046631" cy="1986573"/>
          </a:xfrm>
          <a:prstGeom prst="rect">
            <a:avLst/>
          </a:prstGeom>
          <a:noFill/>
          <a:ln w="9525">
            <a:noFill/>
            <a:miter lim="800000"/>
            <a:headEnd/>
            <a:tailEnd/>
          </a:ln>
        </p:spPr>
        <p:txBody>
          <a:bodyPr>
            <a:normAutofit/>
          </a:bodyPr>
          <a:lstStyle>
            <a:lvl1pPr algn="l">
              <a:lnSpc>
                <a:spcPct val="80000"/>
              </a:lnSpc>
              <a:defRPr sz="2800" cap="all" baseline="0"/>
            </a:lvl1pPr>
          </a:lstStyle>
          <a:p>
            <a:pPr lvl="0"/>
            <a:r>
              <a:rPr lang="en-US" dirty="0" smtClean="0"/>
              <a:t>Click to edit Master title style</a:t>
            </a:r>
          </a:p>
        </p:txBody>
      </p:sp>
      <p:sp>
        <p:nvSpPr>
          <p:cNvPr id="17" name="Picture Placeholder 5"/>
          <p:cNvSpPr>
            <a:spLocks noGrp="1" noTextEdit="1"/>
          </p:cNvSpPr>
          <p:nvPr>
            <p:ph type="pic" sz="quarter" idx="14"/>
          </p:nvPr>
        </p:nvSpPr>
        <p:spPr>
          <a:xfrm>
            <a:off x="2704562" y="533399"/>
            <a:ext cx="2715768" cy="2715768"/>
          </a:xfrm>
        </p:spPr>
      </p:sp>
      <p:sp>
        <p:nvSpPr>
          <p:cNvPr id="18" name="Picture Placeholder 5"/>
          <p:cNvSpPr>
            <a:spLocks noGrp="1" noTextEdit="1"/>
          </p:cNvSpPr>
          <p:nvPr>
            <p:ph type="pic" sz="quarter" idx="15"/>
          </p:nvPr>
        </p:nvSpPr>
        <p:spPr>
          <a:xfrm>
            <a:off x="-1" y="3250841"/>
            <a:ext cx="2715768" cy="2715768"/>
          </a:xfrm>
        </p:spPr>
      </p:sp>
      <p:sp>
        <p:nvSpPr>
          <p:cNvPr id="19" name="Picture Placeholder 5"/>
          <p:cNvSpPr>
            <a:spLocks noGrp="1" noTextEdit="1"/>
          </p:cNvSpPr>
          <p:nvPr>
            <p:ph type="pic" sz="quarter" idx="16"/>
          </p:nvPr>
        </p:nvSpPr>
        <p:spPr>
          <a:xfrm>
            <a:off x="2704562" y="3250841"/>
            <a:ext cx="2715768" cy="2715768"/>
          </a:xfrm>
        </p:spPr>
      </p:sp>
    </p:spTree>
    <p:extLst>
      <p:ext uri="{BB962C8B-B14F-4D97-AF65-F5344CB8AC3E}">
        <p14:creationId xmlns:p14="http://schemas.microsoft.com/office/powerpoint/2010/main" val="38142819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on Bottom">
    <p:spTree>
      <p:nvGrpSpPr>
        <p:cNvPr id="1" name=""/>
        <p:cNvGrpSpPr/>
        <p:nvPr/>
      </p:nvGrpSpPr>
      <p:grpSpPr>
        <a:xfrm>
          <a:off x="0" y="0"/>
          <a:ext cx="0" cy="0"/>
          <a:chOff x="0" y="0"/>
          <a:chExt cx="0" cy="0"/>
        </a:xfrm>
      </p:grpSpPr>
      <p:sp>
        <p:nvSpPr>
          <p:cNvPr id="2" name="Title 1"/>
          <p:cNvSpPr>
            <a:spLocks noGrp="1"/>
          </p:cNvSpPr>
          <p:nvPr>
            <p:ph type="title"/>
          </p:nvPr>
        </p:nvSpPr>
        <p:spPr>
          <a:xfrm>
            <a:off x="457200" y="3429000"/>
            <a:ext cx="8229600" cy="833907"/>
          </a:xfrm>
        </p:spPr>
        <p:txBody>
          <a:bodyPr/>
          <a:lstStyle>
            <a:lvl1pPr algn="ctr">
              <a:defRPr>
                <a:solidFill>
                  <a:schemeClr val="tx1"/>
                </a:solidFill>
              </a:defRPr>
            </a:lvl1pPr>
          </a:lstStyle>
          <a:p>
            <a:r>
              <a:rPr lang="en-US" dirty="0" smtClean="0"/>
              <a:t>Click to edit Master title style</a:t>
            </a:r>
            <a:endParaRPr lang="en-US" dirty="0"/>
          </a:p>
        </p:txBody>
      </p:sp>
      <p:sp>
        <p:nvSpPr>
          <p:cNvPr id="5" name="Picture Placeholder 4"/>
          <p:cNvSpPr>
            <a:spLocks noGrp="1" noTextEdit="1"/>
          </p:cNvSpPr>
          <p:nvPr>
            <p:ph type="pic" sz="quarter" idx="13"/>
          </p:nvPr>
        </p:nvSpPr>
        <p:spPr>
          <a:xfrm>
            <a:off x="0" y="358238"/>
            <a:ext cx="3044825" cy="3032125"/>
          </a:xfrm>
        </p:spPr>
      </p:sp>
      <p:sp>
        <p:nvSpPr>
          <p:cNvPr id="7" name="Picture Placeholder 5"/>
          <p:cNvSpPr>
            <a:spLocks noGrp="1" noTextEdit="1"/>
          </p:cNvSpPr>
          <p:nvPr>
            <p:ph type="pic" sz="quarter" idx="14"/>
          </p:nvPr>
        </p:nvSpPr>
        <p:spPr>
          <a:xfrm>
            <a:off x="3045619" y="358238"/>
            <a:ext cx="3044825" cy="3032125"/>
          </a:xfrm>
        </p:spPr>
      </p:sp>
      <p:sp>
        <p:nvSpPr>
          <p:cNvPr id="8" name="Picture Placeholder 6"/>
          <p:cNvSpPr>
            <a:spLocks noGrp="1" noTextEdit="1"/>
          </p:cNvSpPr>
          <p:nvPr>
            <p:ph type="pic" sz="quarter" idx="15"/>
          </p:nvPr>
        </p:nvSpPr>
        <p:spPr>
          <a:xfrm>
            <a:off x="6091238" y="358238"/>
            <a:ext cx="3044825" cy="3032125"/>
          </a:xfrm>
        </p:spPr>
      </p:sp>
      <p:sp>
        <p:nvSpPr>
          <p:cNvPr id="10" name="Text Placeholder 9"/>
          <p:cNvSpPr>
            <a:spLocks noGrp="1"/>
          </p:cNvSpPr>
          <p:nvPr>
            <p:ph type="body" sz="quarter" idx="16"/>
          </p:nvPr>
        </p:nvSpPr>
        <p:spPr>
          <a:xfrm>
            <a:off x="476250" y="4417454"/>
            <a:ext cx="8281988" cy="1829359"/>
          </a:xfrm>
        </p:spPr>
        <p:txBody>
          <a:bodyPr>
            <a:normAutofit/>
          </a:bodyPr>
          <a:lstStyle>
            <a:lvl1pPr>
              <a:buClr>
                <a:schemeClr val="accent1"/>
              </a:buClr>
              <a:defRPr sz="1400">
                <a:solidFill>
                  <a:schemeClr val="tx1"/>
                </a:solidFill>
              </a:defRPr>
            </a:lvl1pPr>
            <a:lvl2pPr>
              <a:buClr>
                <a:schemeClr val="accent1"/>
              </a:buClr>
              <a:defRPr sz="1400">
                <a:solidFill>
                  <a:schemeClr val="tx1"/>
                </a:solidFill>
              </a:defRPr>
            </a:lvl2pPr>
            <a:lvl3pPr>
              <a:buClr>
                <a:schemeClr val="accent1"/>
              </a:buClr>
              <a:defRPr sz="1400">
                <a:solidFill>
                  <a:schemeClr val="tx1"/>
                </a:solidFill>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759824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with Chart or Table">
    <p:spTree>
      <p:nvGrpSpPr>
        <p:cNvPr id="1" name=""/>
        <p:cNvGrpSpPr/>
        <p:nvPr/>
      </p:nvGrpSpPr>
      <p:grpSpPr>
        <a:xfrm>
          <a:off x="0" y="0"/>
          <a:ext cx="0" cy="0"/>
          <a:chOff x="0" y="0"/>
          <a:chExt cx="0" cy="0"/>
        </a:xfrm>
      </p:grpSpPr>
      <p:sp>
        <p:nvSpPr>
          <p:cNvPr id="7" name="Title 1"/>
          <p:cNvSpPr>
            <a:spLocks noGrp="1"/>
          </p:cNvSpPr>
          <p:nvPr>
            <p:ph type="title"/>
          </p:nvPr>
        </p:nvSpPr>
        <p:spPr>
          <a:xfrm>
            <a:off x="197889" y="1902140"/>
            <a:ext cx="8577622" cy="1143000"/>
          </a:xfrm>
        </p:spPr>
        <p:txBody>
          <a:bodyPr/>
          <a:lstStyle>
            <a:lvl1pPr algn="l">
              <a:defRPr>
                <a:solidFill>
                  <a:schemeClr val="accent1">
                    <a:lumMod val="75000"/>
                  </a:schemeClr>
                </a:solidFill>
              </a:defRPr>
            </a:lvl1pPr>
          </a:lstStyle>
          <a:p>
            <a:r>
              <a:rPr lang="en-US" smtClean="0"/>
              <a:t>Click to edit Master title style</a:t>
            </a:r>
            <a:endParaRPr lang="en-US" dirty="0"/>
          </a:p>
        </p:txBody>
      </p:sp>
      <p:sp>
        <p:nvSpPr>
          <p:cNvPr id="8" name="Text Placeholder 9"/>
          <p:cNvSpPr>
            <a:spLocks noGrp="1"/>
          </p:cNvSpPr>
          <p:nvPr>
            <p:ph type="body" sz="quarter" idx="17"/>
          </p:nvPr>
        </p:nvSpPr>
        <p:spPr>
          <a:xfrm>
            <a:off x="206990" y="3085254"/>
            <a:ext cx="5948150" cy="313018"/>
          </a:xfrm>
        </p:spPr>
        <p:txBody>
          <a:bodyPr anchor="ctr">
            <a:noAutofit/>
          </a:bodyPr>
          <a:lstStyle>
            <a:lvl1pPr algn="l">
              <a:buClr>
                <a:schemeClr val="accent1"/>
              </a:buClr>
              <a:buNone/>
              <a:defRPr sz="2000" b="1">
                <a:solidFill>
                  <a:srgbClr val="808386"/>
                </a:solidFill>
                <a:latin typeface="+mn-lt"/>
              </a:defRPr>
            </a:lvl1pPr>
            <a:lvl2pPr>
              <a:buClr>
                <a:schemeClr val="accent1"/>
              </a:buClr>
              <a:defRPr sz="1300">
                <a:solidFill>
                  <a:schemeClr val="tx2"/>
                </a:solidFill>
              </a:defRPr>
            </a:lvl2pPr>
            <a:lvl3pPr>
              <a:buClr>
                <a:schemeClr val="accent1"/>
              </a:buClr>
              <a:defRPr sz="1200">
                <a:solidFill>
                  <a:schemeClr val="tx2"/>
                </a:solidFill>
              </a:defRPr>
            </a:lvl3pPr>
          </a:lstStyle>
          <a:p>
            <a:pPr lvl="0"/>
            <a:r>
              <a:rPr lang="en-US" dirty="0" smtClean="0"/>
              <a:t>Click to edit Master text styles</a:t>
            </a:r>
          </a:p>
        </p:txBody>
      </p:sp>
      <p:sp>
        <p:nvSpPr>
          <p:cNvPr id="10" name="Text Box 6"/>
          <p:cNvSpPr txBox="1">
            <a:spLocks noChangeArrowheads="1"/>
          </p:cNvSpPr>
          <p:nvPr userDrawn="1"/>
        </p:nvSpPr>
        <p:spPr bwMode="auto">
          <a:xfrm>
            <a:off x="217224" y="6513513"/>
            <a:ext cx="24812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defTabSz="457200" fontAlgn="base">
              <a:spcBef>
                <a:spcPct val="0"/>
              </a:spcBef>
              <a:spcAft>
                <a:spcPct val="0"/>
              </a:spcAft>
              <a:defRPr>
                <a:solidFill>
                  <a:schemeClr val="tx1"/>
                </a:solidFill>
                <a:latin typeface="Century Gothic" pitchFamily="34" charset="0"/>
              </a:defRPr>
            </a:lvl6pPr>
            <a:lvl7pPr marL="2971800" indent="-228600" defTabSz="457200" fontAlgn="base">
              <a:spcBef>
                <a:spcPct val="0"/>
              </a:spcBef>
              <a:spcAft>
                <a:spcPct val="0"/>
              </a:spcAft>
              <a:defRPr>
                <a:solidFill>
                  <a:schemeClr val="tx1"/>
                </a:solidFill>
                <a:latin typeface="Century Gothic" pitchFamily="34" charset="0"/>
              </a:defRPr>
            </a:lvl7pPr>
            <a:lvl8pPr marL="3429000" indent="-228600" defTabSz="457200" fontAlgn="base">
              <a:spcBef>
                <a:spcPct val="0"/>
              </a:spcBef>
              <a:spcAft>
                <a:spcPct val="0"/>
              </a:spcAft>
              <a:defRPr>
                <a:solidFill>
                  <a:schemeClr val="tx1"/>
                </a:solidFill>
                <a:latin typeface="Century Gothic" pitchFamily="34" charset="0"/>
              </a:defRPr>
            </a:lvl8pPr>
            <a:lvl9pPr marL="3886200" indent="-228600" defTabSz="457200" fontAlgn="base">
              <a:spcBef>
                <a:spcPct val="0"/>
              </a:spcBef>
              <a:spcAft>
                <a:spcPct val="0"/>
              </a:spcAft>
              <a:defRPr>
                <a:solidFill>
                  <a:schemeClr val="tx1"/>
                </a:solidFill>
                <a:latin typeface="Century Gothic" pitchFamily="34" charset="0"/>
              </a:defRPr>
            </a:lvl9pPr>
          </a:lstStyle>
          <a:p>
            <a:pPr>
              <a:defRPr/>
            </a:pPr>
            <a:r>
              <a:rPr lang="en-US" sz="1200" dirty="0" smtClean="0">
                <a:solidFill>
                  <a:srgbClr val="FFFFFF"/>
                </a:solidFill>
                <a:ea typeface="Century Gothic" pitchFamily="34" charset="0"/>
                <a:cs typeface="Century Gothic" pitchFamily="34" charset="0"/>
              </a:rPr>
              <a:t>Strategic Insights &amp; Research</a:t>
            </a:r>
          </a:p>
        </p:txBody>
      </p:sp>
    </p:spTree>
    <p:extLst>
      <p:ext uri="{BB962C8B-B14F-4D97-AF65-F5344CB8AC3E}">
        <p14:creationId xmlns:p14="http://schemas.microsoft.com/office/powerpoint/2010/main" val="923235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with Chart or Table">
    <p:spTree>
      <p:nvGrpSpPr>
        <p:cNvPr id="1" name=""/>
        <p:cNvGrpSpPr/>
        <p:nvPr/>
      </p:nvGrpSpPr>
      <p:grpSpPr>
        <a:xfrm>
          <a:off x="0" y="0"/>
          <a:ext cx="0" cy="0"/>
          <a:chOff x="0" y="0"/>
          <a:chExt cx="0" cy="0"/>
        </a:xfrm>
      </p:grpSpPr>
      <p:sp>
        <p:nvSpPr>
          <p:cNvPr id="7" name="Title 1"/>
          <p:cNvSpPr>
            <a:spLocks noGrp="1"/>
          </p:cNvSpPr>
          <p:nvPr>
            <p:ph type="title"/>
          </p:nvPr>
        </p:nvSpPr>
        <p:spPr>
          <a:xfrm>
            <a:off x="197889" y="1902140"/>
            <a:ext cx="8577622" cy="1143000"/>
          </a:xfrm>
        </p:spPr>
        <p:txBody>
          <a:bodyPr/>
          <a:lstStyle>
            <a:lvl1pPr algn="l">
              <a:defRPr>
                <a:solidFill>
                  <a:schemeClr val="accent1">
                    <a:lumMod val="75000"/>
                  </a:schemeClr>
                </a:solidFill>
              </a:defRPr>
            </a:lvl1pPr>
          </a:lstStyle>
          <a:p>
            <a:r>
              <a:rPr lang="en-US" smtClean="0"/>
              <a:t>Click to edit Master title style</a:t>
            </a:r>
            <a:endParaRPr lang="en-US" dirty="0"/>
          </a:p>
        </p:txBody>
      </p:sp>
      <p:sp>
        <p:nvSpPr>
          <p:cNvPr id="8" name="Text Placeholder 9"/>
          <p:cNvSpPr>
            <a:spLocks noGrp="1"/>
          </p:cNvSpPr>
          <p:nvPr>
            <p:ph type="body" sz="quarter" idx="17"/>
          </p:nvPr>
        </p:nvSpPr>
        <p:spPr>
          <a:xfrm>
            <a:off x="206990" y="3085254"/>
            <a:ext cx="5948150" cy="313018"/>
          </a:xfrm>
        </p:spPr>
        <p:txBody>
          <a:bodyPr anchor="ctr">
            <a:noAutofit/>
          </a:bodyPr>
          <a:lstStyle>
            <a:lvl1pPr algn="l">
              <a:buClr>
                <a:schemeClr val="accent1"/>
              </a:buClr>
              <a:buNone/>
              <a:defRPr sz="2000" b="1">
                <a:solidFill>
                  <a:srgbClr val="808386"/>
                </a:solidFill>
                <a:latin typeface="+mn-lt"/>
              </a:defRPr>
            </a:lvl1pPr>
            <a:lvl2pPr>
              <a:buClr>
                <a:schemeClr val="accent1"/>
              </a:buClr>
              <a:defRPr sz="1300">
                <a:solidFill>
                  <a:schemeClr val="tx2"/>
                </a:solidFill>
              </a:defRPr>
            </a:lvl2pPr>
            <a:lvl3pPr>
              <a:buClr>
                <a:schemeClr val="accent1"/>
              </a:buClr>
              <a:defRPr sz="1200">
                <a:solidFill>
                  <a:schemeClr val="tx2"/>
                </a:solidFill>
              </a:defRPr>
            </a:lvl3pPr>
          </a:lstStyle>
          <a:p>
            <a:pPr lvl="0"/>
            <a:r>
              <a:rPr lang="en-US" dirty="0" smtClean="0"/>
              <a:t>Click to edit Master text styles</a:t>
            </a:r>
          </a:p>
        </p:txBody>
      </p:sp>
    </p:spTree>
    <p:extLst>
      <p:ext uri="{BB962C8B-B14F-4D97-AF65-F5344CB8AC3E}">
        <p14:creationId xmlns:p14="http://schemas.microsoft.com/office/powerpoint/2010/main" val="423871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parator Level 1 - Teal">
    <p:spTree>
      <p:nvGrpSpPr>
        <p:cNvPr id="1" name=""/>
        <p:cNvGrpSpPr/>
        <p:nvPr/>
      </p:nvGrpSpPr>
      <p:grpSpPr>
        <a:xfrm>
          <a:off x="0" y="0"/>
          <a:ext cx="0" cy="0"/>
          <a:chOff x="0" y="0"/>
          <a:chExt cx="0" cy="0"/>
        </a:xfrm>
      </p:grpSpPr>
      <p:pic>
        <p:nvPicPr>
          <p:cNvPr id="3"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08434" y="2154362"/>
            <a:ext cx="7772400" cy="1470025"/>
          </a:xfrm>
        </p:spPr>
        <p:txBody>
          <a:bodyPr>
            <a:noAutofit/>
          </a:bodyPr>
          <a:lstStyle>
            <a:lvl1pPr algn="l">
              <a:lnSpc>
                <a:spcPct val="85000"/>
              </a:lnSpc>
              <a:defRPr sz="3600">
                <a:solidFill>
                  <a:schemeClr val="bg1"/>
                </a:solidFill>
              </a:defRPr>
            </a:lvl1pPr>
          </a:lstStyle>
          <a:p>
            <a:r>
              <a:rPr lang="en-US" dirty="0" smtClean="0"/>
              <a:t>Click to edit Master title style</a:t>
            </a:r>
            <a:endParaRPr lang="en-US" dirty="0"/>
          </a:p>
        </p:txBody>
      </p:sp>
      <p:sp>
        <p:nvSpPr>
          <p:cNvPr id="7" name="Rectangle 5"/>
          <p:cNvSpPr txBox="1">
            <a:spLocks noChangeArrowheads="1"/>
          </p:cNvSpPr>
          <p:nvPr userDrawn="1"/>
        </p:nvSpPr>
        <p:spPr bwMode="auto">
          <a:xfrm>
            <a:off x="8674100" y="6500813"/>
            <a:ext cx="304800" cy="152400"/>
          </a:xfrm>
          <a:prstGeom prst="rect">
            <a:avLst/>
          </a:prstGeom>
          <a:noFill/>
          <a:ln w="9525">
            <a:noFill/>
            <a:miter lim="800000"/>
            <a:headEnd/>
            <a:tailEnd/>
          </a:ln>
          <a:effectLst/>
        </p:spPr>
        <p:txBody>
          <a:bodyPr lIns="0" tIns="0" rIns="0" bIns="0"/>
          <a:lstStyle>
            <a:lvl1pPr algn="ctr">
              <a:defRPr sz="900" b="1">
                <a:solidFill>
                  <a:schemeClr val="bg1"/>
                </a:solidFill>
                <a:latin typeface="Century Gothic" charset="0"/>
              </a:defRPr>
            </a:lvl1pPr>
          </a:lstStyle>
          <a:p>
            <a:pPr>
              <a:defRPr/>
            </a:pPr>
            <a:fld id="{0D1B401D-16E4-4521-9DD6-229E13FCDB3D}" type="slidenum">
              <a:rPr lang="en-US" sz="1200" b="0" smtClean="0">
                <a:solidFill>
                  <a:srgbClr val="FFFFFF"/>
                </a:solidFill>
              </a:rPr>
              <a:pPr>
                <a:defRPr/>
              </a:pPr>
              <a:t>‹#›</a:t>
            </a:fld>
            <a:endParaRPr lang="en-US" sz="1200" b="0" dirty="0">
              <a:solidFill>
                <a:srgbClr val="FFFFFF"/>
              </a:solidFill>
            </a:endParaRPr>
          </a:p>
        </p:txBody>
      </p:sp>
      <p:sp>
        <p:nvSpPr>
          <p:cNvPr id="8" name="Text Box 6"/>
          <p:cNvSpPr txBox="1">
            <a:spLocks noChangeArrowheads="1"/>
          </p:cNvSpPr>
          <p:nvPr userDrawn="1"/>
        </p:nvSpPr>
        <p:spPr bwMode="auto">
          <a:xfrm>
            <a:off x="217224" y="6513513"/>
            <a:ext cx="24812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defTabSz="457200" fontAlgn="base">
              <a:spcBef>
                <a:spcPct val="0"/>
              </a:spcBef>
              <a:spcAft>
                <a:spcPct val="0"/>
              </a:spcAft>
              <a:defRPr>
                <a:solidFill>
                  <a:schemeClr val="tx1"/>
                </a:solidFill>
                <a:latin typeface="Century Gothic" pitchFamily="34" charset="0"/>
              </a:defRPr>
            </a:lvl6pPr>
            <a:lvl7pPr marL="2971800" indent="-228600" defTabSz="457200" fontAlgn="base">
              <a:spcBef>
                <a:spcPct val="0"/>
              </a:spcBef>
              <a:spcAft>
                <a:spcPct val="0"/>
              </a:spcAft>
              <a:defRPr>
                <a:solidFill>
                  <a:schemeClr val="tx1"/>
                </a:solidFill>
                <a:latin typeface="Century Gothic" pitchFamily="34" charset="0"/>
              </a:defRPr>
            </a:lvl7pPr>
            <a:lvl8pPr marL="3429000" indent="-228600" defTabSz="457200" fontAlgn="base">
              <a:spcBef>
                <a:spcPct val="0"/>
              </a:spcBef>
              <a:spcAft>
                <a:spcPct val="0"/>
              </a:spcAft>
              <a:defRPr>
                <a:solidFill>
                  <a:schemeClr val="tx1"/>
                </a:solidFill>
                <a:latin typeface="Century Gothic" pitchFamily="34" charset="0"/>
              </a:defRPr>
            </a:lvl8pPr>
            <a:lvl9pPr marL="3886200" indent="-228600" defTabSz="457200" fontAlgn="base">
              <a:spcBef>
                <a:spcPct val="0"/>
              </a:spcBef>
              <a:spcAft>
                <a:spcPct val="0"/>
              </a:spcAft>
              <a:defRPr>
                <a:solidFill>
                  <a:schemeClr val="tx1"/>
                </a:solidFill>
                <a:latin typeface="Century Gothic" pitchFamily="34" charset="0"/>
              </a:defRPr>
            </a:lvl9pPr>
          </a:lstStyle>
          <a:p>
            <a:pPr>
              <a:defRPr/>
            </a:pPr>
            <a:r>
              <a:rPr lang="en-US" sz="1200" dirty="0" smtClean="0">
                <a:solidFill>
                  <a:srgbClr val="FFFFFF"/>
                </a:solidFill>
                <a:ea typeface="Century Gothic" pitchFamily="34" charset="0"/>
                <a:cs typeface="Century Gothic" pitchFamily="34" charset="0"/>
              </a:rPr>
              <a:t>Strategic Insights &amp; Research</a:t>
            </a:r>
          </a:p>
        </p:txBody>
      </p:sp>
      <p:sp>
        <p:nvSpPr>
          <p:cNvPr id="9" name="TextBox 19"/>
          <p:cNvSpPr txBox="1">
            <a:spLocks noChangeArrowheads="1"/>
          </p:cNvSpPr>
          <p:nvPr userDrawn="1"/>
        </p:nvSpPr>
        <p:spPr bwMode="auto">
          <a:xfrm>
            <a:off x="3644900" y="6457311"/>
            <a:ext cx="2198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defTabSz="457200" fontAlgn="base">
              <a:spcBef>
                <a:spcPct val="0"/>
              </a:spcBef>
              <a:spcAft>
                <a:spcPct val="0"/>
              </a:spcAft>
              <a:defRPr>
                <a:solidFill>
                  <a:schemeClr val="tx1"/>
                </a:solidFill>
                <a:latin typeface="Century Gothic" pitchFamily="34" charset="0"/>
              </a:defRPr>
            </a:lvl6pPr>
            <a:lvl7pPr marL="2971800" indent="-228600" defTabSz="457200" fontAlgn="base">
              <a:spcBef>
                <a:spcPct val="0"/>
              </a:spcBef>
              <a:spcAft>
                <a:spcPct val="0"/>
              </a:spcAft>
              <a:defRPr>
                <a:solidFill>
                  <a:schemeClr val="tx1"/>
                </a:solidFill>
                <a:latin typeface="Century Gothic" pitchFamily="34" charset="0"/>
              </a:defRPr>
            </a:lvl7pPr>
            <a:lvl8pPr marL="3429000" indent="-228600" defTabSz="457200" fontAlgn="base">
              <a:spcBef>
                <a:spcPct val="0"/>
              </a:spcBef>
              <a:spcAft>
                <a:spcPct val="0"/>
              </a:spcAft>
              <a:defRPr>
                <a:solidFill>
                  <a:schemeClr val="tx1"/>
                </a:solidFill>
                <a:latin typeface="Century Gothic" pitchFamily="34" charset="0"/>
              </a:defRPr>
            </a:lvl8pPr>
            <a:lvl9pPr marL="3886200" indent="-228600" defTabSz="457200" fontAlgn="base">
              <a:spcBef>
                <a:spcPct val="0"/>
              </a:spcBef>
              <a:spcAft>
                <a:spcPct val="0"/>
              </a:spcAft>
              <a:defRPr>
                <a:solidFill>
                  <a:schemeClr val="tx1"/>
                </a:solidFill>
                <a:latin typeface="Century Gothic" pitchFamily="34" charset="0"/>
              </a:defRPr>
            </a:lvl9pPr>
          </a:lstStyle>
          <a:p>
            <a:pPr>
              <a:defRPr/>
            </a:pPr>
            <a:r>
              <a:rPr lang="en-US" sz="1200" b="1" dirty="0" smtClean="0">
                <a:solidFill>
                  <a:srgbClr val="FFFFFF"/>
                </a:solidFill>
              </a:rPr>
              <a:t>VIACOM MEDIA NETWORKS</a:t>
            </a:r>
          </a:p>
        </p:txBody>
      </p:sp>
    </p:spTree>
    <p:extLst>
      <p:ext uri="{BB962C8B-B14F-4D97-AF65-F5344CB8AC3E}">
        <p14:creationId xmlns:p14="http://schemas.microsoft.com/office/powerpoint/2010/main" val="292665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parator Level 2 - Dark Gray">
    <p:spTree>
      <p:nvGrpSpPr>
        <p:cNvPr id="1" name=""/>
        <p:cNvGrpSpPr/>
        <p:nvPr/>
      </p:nvGrpSpPr>
      <p:grpSpPr>
        <a:xfrm>
          <a:off x="0" y="0"/>
          <a:ext cx="0" cy="0"/>
          <a:chOff x="0" y="0"/>
          <a:chExt cx="0" cy="0"/>
        </a:xfrm>
      </p:grpSpPr>
      <p:pic>
        <p:nvPicPr>
          <p:cNvPr id="3"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08434" y="2154362"/>
            <a:ext cx="7772400" cy="1470025"/>
          </a:xfrm>
        </p:spPr>
        <p:txBody>
          <a:bodyPr>
            <a:noAutofit/>
          </a:bodyPr>
          <a:lstStyle>
            <a:lvl1pPr algn="l">
              <a:lnSpc>
                <a:spcPct val="85000"/>
              </a:lnSpc>
              <a:defRPr sz="3600">
                <a:solidFill>
                  <a:schemeClr val="bg1"/>
                </a:solidFill>
              </a:defRPr>
            </a:lvl1pPr>
          </a:lstStyle>
          <a:p>
            <a:r>
              <a:rPr lang="en-US" dirty="0" smtClean="0"/>
              <a:t>Click to edit Master title style</a:t>
            </a:r>
            <a:endParaRPr lang="en-US" dirty="0"/>
          </a:p>
        </p:txBody>
      </p:sp>
      <p:sp>
        <p:nvSpPr>
          <p:cNvPr id="7" name="Rectangle 5"/>
          <p:cNvSpPr txBox="1">
            <a:spLocks noChangeArrowheads="1"/>
          </p:cNvSpPr>
          <p:nvPr userDrawn="1"/>
        </p:nvSpPr>
        <p:spPr bwMode="auto">
          <a:xfrm>
            <a:off x="8674100" y="6500813"/>
            <a:ext cx="304800" cy="152400"/>
          </a:xfrm>
          <a:prstGeom prst="rect">
            <a:avLst/>
          </a:prstGeom>
          <a:noFill/>
          <a:ln w="9525">
            <a:noFill/>
            <a:miter lim="800000"/>
            <a:headEnd/>
            <a:tailEnd/>
          </a:ln>
          <a:effectLst/>
        </p:spPr>
        <p:txBody>
          <a:bodyPr lIns="0" tIns="0" rIns="0" bIns="0"/>
          <a:lstStyle>
            <a:lvl1pPr algn="ctr">
              <a:defRPr sz="900" b="1">
                <a:solidFill>
                  <a:schemeClr val="bg1"/>
                </a:solidFill>
                <a:latin typeface="Century Gothic" charset="0"/>
              </a:defRPr>
            </a:lvl1pPr>
          </a:lstStyle>
          <a:p>
            <a:pPr>
              <a:defRPr/>
            </a:pPr>
            <a:fld id="{0D1B401D-16E4-4521-9DD6-229E13FCDB3D}" type="slidenum">
              <a:rPr lang="en-US" sz="1200" b="0" smtClean="0">
                <a:solidFill>
                  <a:srgbClr val="FFFFFF"/>
                </a:solidFill>
              </a:rPr>
              <a:pPr>
                <a:defRPr/>
              </a:pPr>
              <a:t>‹#›</a:t>
            </a:fld>
            <a:endParaRPr lang="en-US" sz="1200" b="0" dirty="0">
              <a:solidFill>
                <a:srgbClr val="FFFFFF"/>
              </a:solidFill>
            </a:endParaRPr>
          </a:p>
        </p:txBody>
      </p:sp>
      <p:sp>
        <p:nvSpPr>
          <p:cNvPr id="8" name="Text Box 6"/>
          <p:cNvSpPr txBox="1">
            <a:spLocks noChangeArrowheads="1"/>
          </p:cNvSpPr>
          <p:nvPr userDrawn="1"/>
        </p:nvSpPr>
        <p:spPr bwMode="auto">
          <a:xfrm>
            <a:off x="217224" y="6513513"/>
            <a:ext cx="24812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defTabSz="457200" fontAlgn="base">
              <a:spcBef>
                <a:spcPct val="0"/>
              </a:spcBef>
              <a:spcAft>
                <a:spcPct val="0"/>
              </a:spcAft>
              <a:defRPr>
                <a:solidFill>
                  <a:schemeClr val="tx1"/>
                </a:solidFill>
                <a:latin typeface="Century Gothic" pitchFamily="34" charset="0"/>
              </a:defRPr>
            </a:lvl6pPr>
            <a:lvl7pPr marL="2971800" indent="-228600" defTabSz="457200" fontAlgn="base">
              <a:spcBef>
                <a:spcPct val="0"/>
              </a:spcBef>
              <a:spcAft>
                <a:spcPct val="0"/>
              </a:spcAft>
              <a:defRPr>
                <a:solidFill>
                  <a:schemeClr val="tx1"/>
                </a:solidFill>
                <a:latin typeface="Century Gothic" pitchFamily="34" charset="0"/>
              </a:defRPr>
            </a:lvl7pPr>
            <a:lvl8pPr marL="3429000" indent="-228600" defTabSz="457200" fontAlgn="base">
              <a:spcBef>
                <a:spcPct val="0"/>
              </a:spcBef>
              <a:spcAft>
                <a:spcPct val="0"/>
              </a:spcAft>
              <a:defRPr>
                <a:solidFill>
                  <a:schemeClr val="tx1"/>
                </a:solidFill>
                <a:latin typeface="Century Gothic" pitchFamily="34" charset="0"/>
              </a:defRPr>
            </a:lvl8pPr>
            <a:lvl9pPr marL="3886200" indent="-228600" defTabSz="457200" fontAlgn="base">
              <a:spcBef>
                <a:spcPct val="0"/>
              </a:spcBef>
              <a:spcAft>
                <a:spcPct val="0"/>
              </a:spcAft>
              <a:defRPr>
                <a:solidFill>
                  <a:schemeClr val="tx1"/>
                </a:solidFill>
                <a:latin typeface="Century Gothic" pitchFamily="34" charset="0"/>
              </a:defRPr>
            </a:lvl9pPr>
          </a:lstStyle>
          <a:p>
            <a:pPr>
              <a:defRPr/>
            </a:pPr>
            <a:r>
              <a:rPr lang="en-US" sz="1200" dirty="0" smtClean="0">
                <a:solidFill>
                  <a:srgbClr val="FFFFFF"/>
                </a:solidFill>
                <a:ea typeface="Century Gothic" pitchFamily="34" charset="0"/>
                <a:cs typeface="Century Gothic" pitchFamily="34" charset="0"/>
              </a:rPr>
              <a:t>Strategic Insights &amp; Research</a:t>
            </a:r>
          </a:p>
        </p:txBody>
      </p:sp>
      <p:sp>
        <p:nvSpPr>
          <p:cNvPr id="9" name="TextBox 19"/>
          <p:cNvSpPr txBox="1">
            <a:spLocks noChangeArrowheads="1"/>
          </p:cNvSpPr>
          <p:nvPr userDrawn="1"/>
        </p:nvSpPr>
        <p:spPr bwMode="auto">
          <a:xfrm>
            <a:off x="3644900" y="6457311"/>
            <a:ext cx="2198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defTabSz="457200" fontAlgn="base">
              <a:spcBef>
                <a:spcPct val="0"/>
              </a:spcBef>
              <a:spcAft>
                <a:spcPct val="0"/>
              </a:spcAft>
              <a:defRPr>
                <a:solidFill>
                  <a:schemeClr val="tx1"/>
                </a:solidFill>
                <a:latin typeface="Century Gothic" pitchFamily="34" charset="0"/>
              </a:defRPr>
            </a:lvl6pPr>
            <a:lvl7pPr marL="2971800" indent="-228600" defTabSz="457200" fontAlgn="base">
              <a:spcBef>
                <a:spcPct val="0"/>
              </a:spcBef>
              <a:spcAft>
                <a:spcPct val="0"/>
              </a:spcAft>
              <a:defRPr>
                <a:solidFill>
                  <a:schemeClr val="tx1"/>
                </a:solidFill>
                <a:latin typeface="Century Gothic" pitchFamily="34" charset="0"/>
              </a:defRPr>
            </a:lvl7pPr>
            <a:lvl8pPr marL="3429000" indent="-228600" defTabSz="457200" fontAlgn="base">
              <a:spcBef>
                <a:spcPct val="0"/>
              </a:spcBef>
              <a:spcAft>
                <a:spcPct val="0"/>
              </a:spcAft>
              <a:defRPr>
                <a:solidFill>
                  <a:schemeClr val="tx1"/>
                </a:solidFill>
                <a:latin typeface="Century Gothic" pitchFamily="34" charset="0"/>
              </a:defRPr>
            </a:lvl8pPr>
            <a:lvl9pPr marL="3886200" indent="-228600" defTabSz="457200" fontAlgn="base">
              <a:spcBef>
                <a:spcPct val="0"/>
              </a:spcBef>
              <a:spcAft>
                <a:spcPct val="0"/>
              </a:spcAft>
              <a:defRPr>
                <a:solidFill>
                  <a:schemeClr val="tx1"/>
                </a:solidFill>
                <a:latin typeface="Century Gothic" pitchFamily="34" charset="0"/>
              </a:defRPr>
            </a:lvl9pPr>
          </a:lstStyle>
          <a:p>
            <a:pPr>
              <a:defRPr/>
            </a:pPr>
            <a:r>
              <a:rPr lang="en-US" sz="1200" b="1" dirty="0" smtClean="0">
                <a:solidFill>
                  <a:srgbClr val="FFFFFF"/>
                </a:solidFill>
              </a:rPr>
              <a:t>VIACOM MEDIA NETWORKS</a:t>
            </a:r>
          </a:p>
        </p:txBody>
      </p:sp>
    </p:spTree>
    <p:extLst>
      <p:ext uri="{BB962C8B-B14F-4D97-AF65-F5344CB8AC3E}">
        <p14:creationId xmlns:p14="http://schemas.microsoft.com/office/powerpoint/2010/main" val="530584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parator Level 3 - Dark Blue">
    <p:spTree>
      <p:nvGrpSpPr>
        <p:cNvPr id="1" name=""/>
        <p:cNvGrpSpPr/>
        <p:nvPr/>
      </p:nvGrpSpPr>
      <p:grpSpPr>
        <a:xfrm>
          <a:off x="0" y="0"/>
          <a:ext cx="0" cy="0"/>
          <a:chOff x="0" y="0"/>
          <a:chExt cx="0" cy="0"/>
        </a:xfrm>
      </p:grpSpPr>
      <p:pic>
        <p:nvPicPr>
          <p:cNvPr id="3"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551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08434" y="2154362"/>
            <a:ext cx="7772400" cy="1470025"/>
          </a:xfrm>
        </p:spPr>
        <p:txBody>
          <a:bodyPr>
            <a:noAutofit/>
          </a:bodyPr>
          <a:lstStyle>
            <a:lvl1pPr algn="l">
              <a:lnSpc>
                <a:spcPct val="85000"/>
              </a:lnSpc>
              <a:defRPr sz="5600">
                <a:solidFill>
                  <a:schemeClr val="bg1"/>
                </a:solidFill>
              </a:defRPr>
            </a:lvl1pPr>
          </a:lstStyle>
          <a:p>
            <a:r>
              <a:rPr lang="en-US" smtClean="0"/>
              <a:t>Click to edit Master title style</a:t>
            </a:r>
            <a:endParaRPr lang="en-US" dirty="0"/>
          </a:p>
        </p:txBody>
      </p:sp>
      <p:sp>
        <p:nvSpPr>
          <p:cNvPr id="7" name="Rectangle 5"/>
          <p:cNvSpPr txBox="1">
            <a:spLocks noChangeArrowheads="1"/>
          </p:cNvSpPr>
          <p:nvPr userDrawn="1"/>
        </p:nvSpPr>
        <p:spPr bwMode="auto">
          <a:xfrm>
            <a:off x="8674100" y="6500813"/>
            <a:ext cx="304800" cy="152400"/>
          </a:xfrm>
          <a:prstGeom prst="rect">
            <a:avLst/>
          </a:prstGeom>
          <a:noFill/>
          <a:ln w="9525">
            <a:noFill/>
            <a:miter lim="800000"/>
            <a:headEnd/>
            <a:tailEnd/>
          </a:ln>
          <a:effectLst/>
        </p:spPr>
        <p:txBody>
          <a:bodyPr lIns="0" tIns="0" rIns="0" bIns="0"/>
          <a:lstStyle>
            <a:lvl1pPr algn="ctr">
              <a:defRPr sz="900" b="1">
                <a:solidFill>
                  <a:schemeClr val="bg1"/>
                </a:solidFill>
                <a:latin typeface="Century Gothic" charset="0"/>
              </a:defRPr>
            </a:lvl1pPr>
          </a:lstStyle>
          <a:p>
            <a:pPr>
              <a:defRPr/>
            </a:pPr>
            <a:fld id="{0D1B401D-16E4-4521-9DD6-229E13FCDB3D}" type="slidenum">
              <a:rPr lang="en-US" sz="1200" b="0" smtClean="0">
                <a:solidFill>
                  <a:srgbClr val="FFFFFF"/>
                </a:solidFill>
              </a:rPr>
              <a:pPr>
                <a:defRPr/>
              </a:pPr>
              <a:t>‹#›</a:t>
            </a:fld>
            <a:endParaRPr lang="en-US" sz="1200" b="0" dirty="0">
              <a:solidFill>
                <a:srgbClr val="FFFFFF"/>
              </a:solidFill>
            </a:endParaRPr>
          </a:p>
        </p:txBody>
      </p:sp>
      <p:sp>
        <p:nvSpPr>
          <p:cNvPr id="8" name="Text Box 6"/>
          <p:cNvSpPr txBox="1">
            <a:spLocks noChangeArrowheads="1"/>
          </p:cNvSpPr>
          <p:nvPr userDrawn="1"/>
        </p:nvSpPr>
        <p:spPr bwMode="auto">
          <a:xfrm>
            <a:off x="217224" y="6513513"/>
            <a:ext cx="24812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defTabSz="457200" fontAlgn="base">
              <a:spcBef>
                <a:spcPct val="0"/>
              </a:spcBef>
              <a:spcAft>
                <a:spcPct val="0"/>
              </a:spcAft>
              <a:defRPr>
                <a:solidFill>
                  <a:schemeClr val="tx1"/>
                </a:solidFill>
                <a:latin typeface="Century Gothic" pitchFamily="34" charset="0"/>
              </a:defRPr>
            </a:lvl6pPr>
            <a:lvl7pPr marL="2971800" indent="-228600" defTabSz="457200" fontAlgn="base">
              <a:spcBef>
                <a:spcPct val="0"/>
              </a:spcBef>
              <a:spcAft>
                <a:spcPct val="0"/>
              </a:spcAft>
              <a:defRPr>
                <a:solidFill>
                  <a:schemeClr val="tx1"/>
                </a:solidFill>
                <a:latin typeface="Century Gothic" pitchFamily="34" charset="0"/>
              </a:defRPr>
            </a:lvl7pPr>
            <a:lvl8pPr marL="3429000" indent="-228600" defTabSz="457200" fontAlgn="base">
              <a:spcBef>
                <a:spcPct val="0"/>
              </a:spcBef>
              <a:spcAft>
                <a:spcPct val="0"/>
              </a:spcAft>
              <a:defRPr>
                <a:solidFill>
                  <a:schemeClr val="tx1"/>
                </a:solidFill>
                <a:latin typeface="Century Gothic" pitchFamily="34" charset="0"/>
              </a:defRPr>
            </a:lvl8pPr>
            <a:lvl9pPr marL="3886200" indent="-228600" defTabSz="457200" fontAlgn="base">
              <a:spcBef>
                <a:spcPct val="0"/>
              </a:spcBef>
              <a:spcAft>
                <a:spcPct val="0"/>
              </a:spcAft>
              <a:defRPr>
                <a:solidFill>
                  <a:schemeClr val="tx1"/>
                </a:solidFill>
                <a:latin typeface="Century Gothic" pitchFamily="34" charset="0"/>
              </a:defRPr>
            </a:lvl9pPr>
          </a:lstStyle>
          <a:p>
            <a:pPr>
              <a:defRPr/>
            </a:pPr>
            <a:r>
              <a:rPr lang="en-US" sz="1200" dirty="0" smtClean="0">
                <a:solidFill>
                  <a:srgbClr val="FFFFFF"/>
                </a:solidFill>
                <a:ea typeface="Century Gothic" pitchFamily="34" charset="0"/>
                <a:cs typeface="Century Gothic" pitchFamily="34" charset="0"/>
              </a:rPr>
              <a:t>Strategic Insights &amp; Research</a:t>
            </a:r>
          </a:p>
        </p:txBody>
      </p:sp>
      <p:sp>
        <p:nvSpPr>
          <p:cNvPr id="9" name="TextBox 19"/>
          <p:cNvSpPr txBox="1">
            <a:spLocks noChangeArrowheads="1"/>
          </p:cNvSpPr>
          <p:nvPr userDrawn="1"/>
        </p:nvSpPr>
        <p:spPr bwMode="auto">
          <a:xfrm>
            <a:off x="3644900" y="6457311"/>
            <a:ext cx="2198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defTabSz="457200" fontAlgn="base">
              <a:spcBef>
                <a:spcPct val="0"/>
              </a:spcBef>
              <a:spcAft>
                <a:spcPct val="0"/>
              </a:spcAft>
              <a:defRPr>
                <a:solidFill>
                  <a:schemeClr val="tx1"/>
                </a:solidFill>
                <a:latin typeface="Century Gothic" pitchFamily="34" charset="0"/>
              </a:defRPr>
            </a:lvl6pPr>
            <a:lvl7pPr marL="2971800" indent="-228600" defTabSz="457200" fontAlgn="base">
              <a:spcBef>
                <a:spcPct val="0"/>
              </a:spcBef>
              <a:spcAft>
                <a:spcPct val="0"/>
              </a:spcAft>
              <a:defRPr>
                <a:solidFill>
                  <a:schemeClr val="tx1"/>
                </a:solidFill>
                <a:latin typeface="Century Gothic" pitchFamily="34" charset="0"/>
              </a:defRPr>
            </a:lvl7pPr>
            <a:lvl8pPr marL="3429000" indent="-228600" defTabSz="457200" fontAlgn="base">
              <a:spcBef>
                <a:spcPct val="0"/>
              </a:spcBef>
              <a:spcAft>
                <a:spcPct val="0"/>
              </a:spcAft>
              <a:defRPr>
                <a:solidFill>
                  <a:schemeClr val="tx1"/>
                </a:solidFill>
                <a:latin typeface="Century Gothic" pitchFamily="34" charset="0"/>
              </a:defRPr>
            </a:lvl8pPr>
            <a:lvl9pPr marL="3886200" indent="-228600" defTabSz="457200" fontAlgn="base">
              <a:spcBef>
                <a:spcPct val="0"/>
              </a:spcBef>
              <a:spcAft>
                <a:spcPct val="0"/>
              </a:spcAft>
              <a:defRPr>
                <a:solidFill>
                  <a:schemeClr val="tx1"/>
                </a:solidFill>
                <a:latin typeface="Century Gothic" pitchFamily="34" charset="0"/>
              </a:defRPr>
            </a:lvl9pPr>
          </a:lstStyle>
          <a:p>
            <a:pPr>
              <a:defRPr/>
            </a:pPr>
            <a:r>
              <a:rPr lang="en-US" sz="1200" b="1" dirty="0" smtClean="0">
                <a:solidFill>
                  <a:srgbClr val="FFFFFF"/>
                </a:solidFill>
              </a:rPr>
              <a:t>VIACOM MEDIA NETWORKS</a:t>
            </a:r>
          </a:p>
        </p:txBody>
      </p:sp>
    </p:spTree>
    <p:extLst>
      <p:ext uri="{BB962C8B-B14F-4D97-AF65-F5344CB8AC3E}">
        <p14:creationId xmlns:p14="http://schemas.microsoft.com/office/powerpoint/2010/main" val="3500757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1429" y="274638"/>
            <a:ext cx="8730342" cy="1143000"/>
          </a:xfrm>
        </p:spPr>
        <p:txBody>
          <a:bodyPr/>
          <a:lstStyle>
            <a:lvl1pPr algn="l">
              <a:defRPr/>
            </a:lvl1pPr>
          </a:lstStyle>
          <a:p>
            <a:r>
              <a:rPr lang="en-US" smtClean="0"/>
              <a:t>Click to edit Master title style</a:t>
            </a:r>
            <a:endParaRPr lang="en-US" dirty="0"/>
          </a:p>
        </p:txBody>
      </p:sp>
      <p:sp>
        <p:nvSpPr>
          <p:cNvPr id="7" name="Content Placeholder 2"/>
          <p:cNvSpPr>
            <a:spLocks noGrp="1"/>
          </p:cNvSpPr>
          <p:nvPr>
            <p:ph idx="10"/>
          </p:nvPr>
        </p:nvSpPr>
        <p:spPr>
          <a:xfrm>
            <a:off x="181429" y="1582058"/>
            <a:ext cx="8730342" cy="4224792"/>
          </a:xfrm>
        </p:spPr>
        <p:txBody>
          <a:bodyPr/>
          <a:lstStyle>
            <a:lvl1pPr marL="137160" indent="-137160">
              <a:lnSpc>
                <a:spcPct val="100000"/>
              </a:lnSpc>
              <a:spcBef>
                <a:spcPts val="900"/>
              </a:spcBef>
              <a:spcAft>
                <a:spcPts val="0"/>
              </a:spcAft>
              <a:buClr>
                <a:schemeClr val="accent1"/>
              </a:buClr>
              <a:buSzPct val="106000"/>
              <a:defRPr b="0"/>
            </a:lvl1pPr>
            <a:lvl2pPr marL="548640" indent="-137160">
              <a:lnSpc>
                <a:spcPct val="100000"/>
              </a:lnSpc>
              <a:spcBef>
                <a:spcPts val="900"/>
              </a:spcBef>
              <a:spcAft>
                <a:spcPts val="0"/>
              </a:spcAft>
              <a:buClr>
                <a:schemeClr val="accent1"/>
              </a:buClr>
              <a:buSzPct val="106000"/>
              <a:defRPr b="0"/>
            </a:lvl2pPr>
            <a:lvl3pPr marL="914400" indent="-137160">
              <a:lnSpc>
                <a:spcPct val="100000"/>
              </a:lnSpc>
              <a:spcBef>
                <a:spcPts val="900"/>
              </a:spcBef>
              <a:spcAft>
                <a:spcPts val="0"/>
              </a:spcAft>
              <a:buClr>
                <a:schemeClr val="accent1"/>
              </a:buClr>
              <a:buSzPct val="106000"/>
              <a:defRPr b="0"/>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785363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with Subhead">
    <p:spTree>
      <p:nvGrpSpPr>
        <p:cNvPr id="1" name=""/>
        <p:cNvGrpSpPr/>
        <p:nvPr/>
      </p:nvGrpSpPr>
      <p:grpSpPr>
        <a:xfrm>
          <a:off x="0" y="0"/>
          <a:ext cx="0" cy="0"/>
          <a:chOff x="0" y="0"/>
          <a:chExt cx="0" cy="0"/>
        </a:xfrm>
      </p:grpSpPr>
      <p:sp>
        <p:nvSpPr>
          <p:cNvPr id="2" name="Title 1"/>
          <p:cNvSpPr>
            <a:spLocks noGrp="1"/>
          </p:cNvSpPr>
          <p:nvPr>
            <p:ph type="title"/>
          </p:nvPr>
        </p:nvSpPr>
        <p:spPr>
          <a:xfrm>
            <a:off x="181429" y="274638"/>
            <a:ext cx="8730342" cy="1143000"/>
          </a:xfr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1429" y="2064986"/>
            <a:ext cx="8730342" cy="4224792"/>
          </a:xfrm>
        </p:spPr>
        <p:txBody>
          <a:bodyPr/>
          <a:lstStyle>
            <a:lvl1pPr marL="137160" indent="-137160">
              <a:lnSpc>
                <a:spcPct val="100000"/>
              </a:lnSpc>
              <a:spcBef>
                <a:spcPts val="900"/>
              </a:spcBef>
              <a:spcAft>
                <a:spcPts val="0"/>
              </a:spcAft>
              <a:buClr>
                <a:schemeClr val="accent1"/>
              </a:buClr>
              <a:buSzPct val="106000"/>
              <a:defRPr b="0"/>
            </a:lvl1pPr>
            <a:lvl2pPr marL="548640" indent="-137160">
              <a:lnSpc>
                <a:spcPct val="100000"/>
              </a:lnSpc>
              <a:spcBef>
                <a:spcPts val="900"/>
              </a:spcBef>
              <a:spcAft>
                <a:spcPts val="0"/>
              </a:spcAft>
              <a:buClr>
                <a:schemeClr val="accent1"/>
              </a:buClr>
              <a:buSzPct val="106000"/>
              <a:defRPr b="0"/>
            </a:lvl2pPr>
            <a:lvl3pPr marL="914400" indent="-137160">
              <a:lnSpc>
                <a:spcPct val="100000"/>
              </a:lnSpc>
              <a:spcBef>
                <a:spcPts val="900"/>
              </a:spcBef>
              <a:spcAft>
                <a:spcPts val="0"/>
              </a:spcAft>
              <a:buClr>
                <a:schemeClr val="accent1"/>
              </a:buClr>
              <a:buSzPct val="106000"/>
              <a:defRPr b="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10"/>
          </p:nvPr>
        </p:nvSpPr>
        <p:spPr>
          <a:xfrm>
            <a:off x="181429" y="1493369"/>
            <a:ext cx="8730342" cy="307777"/>
          </a:xfrm>
        </p:spPr>
        <p:txBody>
          <a:bodyPr anchor="ctr">
            <a:spAutoFit/>
          </a:bodyPr>
          <a:lstStyle>
            <a:lvl1pPr marL="0" indent="0">
              <a:lnSpc>
                <a:spcPct val="100000"/>
              </a:lnSpc>
              <a:spcBef>
                <a:spcPts val="100"/>
              </a:spcBef>
              <a:buFontTx/>
              <a:buNone/>
              <a:defRPr b="1">
                <a:solidFill>
                  <a:schemeClr val="accent1">
                    <a:lumMod val="75000"/>
                  </a:schemeClr>
                </a:solidFill>
              </a:defRPr>
            </a:lvl1pPr>
          </a:lstStyle>
          <a:p>
            <a:pPr lvl="0"/>
            <a:r>
              <a:rPr lang="en-US" dirty="0" smtClean="0"/>
              <a:t>Click to edit Master text styles</a:t>
            </a:r>
          </a:p>
        </p:txBody>
      </p:sp>
    </p:spTree>
    <p:extLst>
      <p:ext uri="{BB962C8B-B14F-4D97-AF65-F5344CB8AC3E}">
        <p14:creationId xmlns:p14="http://schemas.microsoft.com/office/powerpoint/2010/main" val="4267761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3" descr="VIMN_BudgetPresTemplate_Ant-4x3-NewStrip-04.jpg"/>
          <p:cNvPicPr>
            <a:picLocks noChangeAspect="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6204901"/>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231775" y="274638"/>
            <a:ext cx="8732838"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9" name="Text Placeholder 2"/>
          <p:cNvSpPr>
            <a:spLocks noGrp="1"/>
          </p:cNvSpPr>
          <p:nvPr>
            <p:ph type="body" idx="1"/>
          </p:nvPr>
        </p:nvSpPr>
        <p:spPr bwMode="auto">
          <a:xfrm>
            <a:off x="231775" y="1600200"/>
            <a:ext cx="8732838"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5"/>
          <p:cNvSpPr txBox="1">
            <a:spLocks noChangeArrowheads="1"/>
          </p:cNvSpPr>
          <p:nvPr/>
        </p:nvSpPr>
        <p:spPr bwMode="auto">
          <a:xfrm>
            <a:off x="8674100" y="6500813"/>
            <a:ext cx="304800" cy="152400"/>
          </a:xfrm>
          <a:prstGeom prst="rect">
            <a:avLst/>
          </a:prstGeom>
          <a:noFill/>
          <a:ln w="9525">
            <a:noFill/>
            <a:miter lim="800000"/>
            <a:headEnd/>
            <a:tailEnd/>
          </a:ln>
          <a:effectLst/>
        </p:spPr>
        <p:txBody>
          <a:bodyPr lIns="0" tIns="0" rIns="0" bIns="0"/>
          <a:lstStyle>
            <a:lvl1pPr algn="ctr">
              <a:defRPr sz="900" b="1">
                <a:solidFill>
                  <a:schemeClr val="bg1"/>
                </a:solidFill>
                <a:latin typeface="Century Gothic" charset="0"/>
              </a:defRPr>
            </a:lvl1pPr>
          </a:lstStyle>
          <a:p>
            <a:pPr>
              <a:defRPr/>
            </a:pPr>
            <a:fld id="{0D1B401D-16E4-4521-9DD6-229E13FCDB3D}" type="slidenum">
              <a:rPr lang="en-US" sz="1200" b="0" smtClean="0">
                <a:solidFill>
                  <a:srgbClr val="FFFFFF"/>
                </a:solidFill>
              </a:rPr>
              <a:pPr>
                <a:defRPr/>
              </a:pPr>
              <a:t>‹#›</a:t>
            </a:fld>
            <a:endParaRPr lang="en-US" sz="1200" b="0" dirty="0">
              <a:solidFill>
                <a:srgbClr val="FFFFFF"/>
              </a:solidFill>
            </a:endParaRPr>
          </a:p>
        </p:txBody>
      </p:sp>
      <p:sp>
        <p:nvSpPr>
          <p:cNvPr id="1032" name="TextBox 27"/>
          <p:cNvSpPr txBox="1">
            <a:spLocks noChangeArrowheads="1"/>
          </p:cNvSpPr>
          <p:nvPr/>
        </p:nvSpPr>
        <p:spPr bwMode="auto">
          <a:xfrm>
            <a:off x="-304800" y="48006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defTabSz="457200" fontAlgn="base">
              <a:spcBef>
                <a:spcPct val="0"/>
              </a:spcBef>
              <a:spcAft>
                <a:spcPct val="0"/>
              </a:spcAft>
              <a:defRPr>
                <a:solidFill>
                  <a:schemeClr val="tx1"/>
                </a:solidFill>
                <a:latin typeface="Century Gothic" pitchFamily="34" charset="0"/>
              </a:defRPr>
            </a:lvl6pPr>
            <a:lvl7pPr marL="2971800" indent="-228600" defTabSz="457200" fontAlgn="base">
              <a:spcBef>
                <a:spcPct val="0"/>
              </a:spcBef>
              <a:spcAft>
                <a:spcPct val="0"/>
              </a:spcAft>
              <a:defRPr>
                <a:solidFill>
                  <a:schemeClr val="tx1"/>
                </a:solidFill>
                <a:latin typeface="Century Gothic" pitchFamily="34" charset="0"/>
              </a:defRPr>
            </a:lvl7pPr>
            <a:lvl8pPr marL="3429000" indent="-228600" defTabSz="457200" fontAlgn="base">
              <a:spcBef>
                <a:spcPct val="0"/>
              </a:spcBef>
              <a:spcAft>
                <a:spcPct val="0"/>
              </a:spcAft>
              <a:defRPr>
                <a:solidFill>
                  <a:schemeClr val="tx1"/>
                </a:solidFill>
                <a:latin typeface="Century Gothic" pitchFamily="34" charset="0"/>
              </a:defRPr>
            </a:lvl8pPr>
            <a:lvl9pPr marL="3886200" indent="-228600" defTabSz="457200" fontAlgn="base">
              <a:spcBef>
                <a:spcPct val="0"/>
              </a:spcBef>
              <a:spcAft>
                <a:spcPct val="0"/>
              </a:spcAft>
              <a:defRPr>
                <a:solidFill>
                  <a:schemeClr val="tx1"/>
                </a:solidFill>
                <a:latin typeface="Century Gothic" pitchFamily="34" charset="0"/>
              </a:defRPr>
            </a:lvl9pPr>
          </a:lstStyle>
          <a:p>
            <a:pPr>
              <a:defRPr/>
            </a:pPr>
            <a:endParaRPr lang="en-US" dirty="0" smtClean="0">
              <a:solidFill>
                <a:srgbClr val="000000"/>
              </a:solidFill>
            </a:endParaRPr>
          </a:p>
        </p:txBody>
      </p:sp>
    </p:spTree>
    <p:extLst>
      <p:ext uri="{BB962C8B-B14F-4D97-AF65-F5344CB8AC3E}">
        <p14:creationId xmlns:p14="http://schemas.microsoft.com/office/powerpoint/2010/main" val="8688145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hf sldNum="0" hdr="0" ftr="0" dt="0"/>
  <p:txStyles>
    <p:titleStyle>
      <a:lvl1pPr algn="l" defTabSz="457200" rtl="0" eaLnBrk="0" fontAlgn="base" hangingPunct="0">
        <a:spcBef>
          <a:spcPct val="0"/>
        </a:spcBef>
        <a:spcAft>
          <a:spcPct val="0"/>
        </a:spcAft>
        <a:defRPr sz="2400" b="1" kern="1200" cap="none">
          <a:solidFill>
            <a:schemeClr val="tx1"/>
          </a:solidFill>
          <a:latin typeface="+mj-lt"/>
          <a:ea typeface="+mj-ea"/>
          <a:cs typeface="+mj-cs"/>
        </a:defRPr>
      </a:lvl1pPr>
      <a:lvl2pPr algn="l" defTabSz="457200" rtl="0" eaLnBrk="0" fontAlgn="base" hangingPunct="0">
        <a:spcBef>
          <a:spcPct val="0"/>
        </a:spcBef>
        <a:spcAft>
          <a:spcPct val="0"/>
        </a:spcAft>
        <a:defRPr sz="3800">
          <a:solidFill>
            <a:schemeClr val="tx1"/>
          </a:solidFill>
          <a:latin typeface="Century Gothic" pitchFamily="34" charset="0"/>
        </a:defRPr>
      </a:lvl2pPr>
      <a:lvl3pPr algn="l" defTabSz="457200" rtl="0" eaLnBrk="0" fontAlgn="base" hangingPunct="0">
        <a:spcBef>
          <a:spcPct val="0"/>
        </a:spcBef>
        <a:spcAft>
          <a:spcPct val="0"/>
        </a:spcAft>
        <a:defRPr sz="3800">
          <a:solidFill>
            <a:schemeClr val="tx1"/>
          </a:solidFill>
          <a:latin typeface="Century Gothic" pitchFamily="34" charset="0"/>
        </a:defRPr>
      </a:lvl3pPr>
      <a:lvl4pPr algn="l" defTabSz="457200" rtl="0" eaLnBrk="0" fontAlgn="base" hangingPunct="0">
        <a:spcBef>
          <a:spcPct val="0"/>
        </a:spcBef>
        <a:spcAft>
          <a:spcPct val="0"/>
        </a:spcAft>
        <a:defRPr sz="3800">
          <a:solidFill>
            <a:schemeClr val="tx1"/>
          </a:solidFill>
          <a:latin typeface="Century Gothic" pitchFamily="34" charset="0"/>
        </a:defRPr>
      </a:lvl4pPr>
      <a:lvl5pPr algn="l" defTabSz="457200" rtl="0" eaLnBrk="0" fontAlgn="base" hangingPunct="0">
        <a:spcBef>
          <a:spcPct val="0"/>
        </a:spcBef>
        <a:spcAft>
          <a:spcPct val="0"/>
        </a:spcAft>
        <a:defRPr sz="3800">
          <a:solidFill>
            <a:schemeClr val="tx1"/>
          </a:solidFill>
          <a:latin typeface="Century Gothic" pitchFamily="34" charset="0"/>
        </a:defRPr>
      </a:lvl5pPr>
      <a:lvl6pPr marL="457200" algn="l" defTabSz="457200" rtl="0" fontAlgn="base">
        <a:spcBef>
          <a:spcPct val="0"/>
        </a:spcBef>
        <a:spcAft>
          <a:spcPct val="0"/>
        </a:spcAft>
        <a:defRPr sz="3800">
          <a:solidFill>
            <a:schemeClr val="tx1"/>
          </a:solidFill>
          <a:latin typeface="Century Gothic" pitchFamily="34" charset="0"/>
        </a:defRPr>
      </a:lvl6pPr>
      <a:lvl7pPr marL="914400" algn="l" defTabSz="457200" rtl="0" fontAlgn="base">
        <a:spcBef>
          <a:spcPct val="0"/>
        </a:spcBef>
        <a:spcAft>
          <a:spcPct val="0"/>
        </a:spcAft>
        <a:defRPr sz="3800">
          <a:solidFill>
            <a:schemeClr val="tx1"/>
          </a:solidFill>
          <a:latin typeface="Century Gothic" pitchFamily="34" charset="0"/>
        </a:defRPr>
      </a:lvl7pPr>
      <a:lvl8pPr marL="1371600" algn="l" defTabSz="457200" rtl="0" fontAlgn="base">
        <a:spcBef>
          <a:spcPct val="0"/>
        </a:spcBef>
        <a:spcAft>
          <a:spcPct val="0"/>
        </a:spcAft>
        <a:defRPr sz="3800">
          <a:solidFill>
            <a:schemeClr val="tx1"/>
          </a:solidFill>
          <a:latin typeface="Century Gothic" pitchFamily="34" charset="0"/>
        </a:defRPr>
      </a:lvl8pPr>
      <a:lvl9pPr marL="1828800" algn="l" defTabSz="457200" rtl="0" fontAlgn="base">
        <a:spcBef>
          <a:spcPct val="0"/>
        </a:spcBef>
        <a:spcAft>
          <a:spcPct val="0"/>
        </a:spcAft>
        <a:defRPr sz="3800">
          <a:solidFill>
            <a:schemeClr val="tx1"/>
          </a:solidFill>
          <a:latin typeface="Century Gothic" pitchFamily="34" charset="0"/>
        </a:defRPr>
      </a:lvl9pPr>
    </p:titleStyle>
    <p:bodyStyle>
      <a:lvl1pPr marL="136525" indent="-136525" algn="l" defTabSz="457200" rtl="0" eaLnBrk="0" fontAlgn="base" hangingPunct="0">
        <a:spcBef>
          <a:spcPts val="900"/>
        </a:spcBef>
        <a:spcAft>
          <a:spcPct val="0"/>
        </a:spcAft>
        <a:buClr>
          <a:schemeClr val="accent1"/>
        </a:buClr>
        <a:buSzPct val="106000"/>
        <a:buFont typeface="Arial" charset="0"/>
        <a:buChar char="•"/>
        <a:defRPr sz="1400" kern="1200">
          <a:solidFill>
            <a:schemeClr val="tx1"/>
          </a:solidFill>
          <a:latin typeface="+mn-lt"/>
          <a:ea typeface="+mn-ea"/>
          <a:cs typeface="+mn-cs"/>
        </a:defRPr>
      </a:lvl1pPr>
      <a:lvl2pPr marL="547688" indent="-136525" algn="l" defTabSz="457200" rtl="0" eaLnBrk="0" fontAlgn="base" hangingPunct="0">
        <a:spcBef>
          <a:spcPts val="900"/>
        </a:spcBef>
        <a:spcAft>
          <a:spcPct val="0"/>
        </a:spcAft>
        <a:buClr>
          <a:schemeClr val="accent1"/>
        </a:buClr>
        <a:buSzPct val="106000"/>
        <a:buFont typeface="Arial" charset="0"/>
        <a:buChar char="–"/>
        <a:defRPr sz="1400" kern="1200">
          <a:solidFill>
            <a:schemeClr val="tx1"/>
          </a:solidFill>
          <a:latin typeface="+mn-lt"/>
          <a:ea typeface="+mn-ea"/>
          <a:cs typeface="+mn-cs"/>
        </a:defRPr>
      </a:lvl2pPr>
      <a:lvl3pPr marL="914400" indent="-136525" algn="l" defTabSz="457200" rtl="0" eaLnBrk="0" fontAlgn="base" hangingPunct="0">
        <a:spcBef>
          <a:spcPts val="900"/>
        </a:spcBef>
        <a:spcAft>
          <a:spcPct val="0"/>
        </a:spcAft>
        <a:buClr>
          <a:schemeClr val="accent1"/>
        </a:buClr>
        <a:buSzPct val="106000"/>
        <a:buFont typeface="Arial" charset="0"/>
        <a:buChar char="•"/>
        <a:defRPr sz="1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3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3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4.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 Id="rId9" Type="http://schemas.openxmlformats.org/officeDocument/2006/relationships/image" Target="../media/image1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hyperlink" Target="http://www.boxofficemojo.com/" TargetMode="Externa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7.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jpeg"/></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4.png"/><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889" y="2286000"/>
            <a:ext cx="8577622" cy="1143000"/>
          </a:xfrm>
        </p:spPr>
        <p:txBody>
          <a:bodyPr/>
          <a:lstStyle/>
          <a:p>
            <a:r>
              <a:rPr lang="en-US" sz="4400" i="1" dirty="0" smtClean="0"/>
              <a:t>Movie </a:t>
            </a:r>
            <a:r>
              <a:rPr lang="en-US" sz="4400" i="1" dirty="0"/>
              <a:t>Database</a:t>
            </a:r>
            <a:r>
              <a:rPr lang="en-US" i="1" dirty="0">
                <a:solidFill>
                  <a:schemeClr val="accent1">
                    <a:lumMod val="60000"/>
                    <a:lumOff val="40000"/>
                  </a:schemeClr>
                </a:solidFill>
              </a:rPr>
              <a:t/>
            </a:r>
            <a:br>
              <a:rPr lang="en-US" i="1" dirty="0">
                <a:solidFill>
                  <a:schemeClr val="accent1">
                    <a:lumMod val="60000"/>
                    <a:lumOff val="40000"/>
                  </a:schemeClr>
                </a:solidFill>
              </a:rPr>
            </a:br>
            <a:r>
              <a:rPr lang="en-US" sz="2200" i="1" dirty="0"/>
              <a:t>General Assembly Final Project</a:t>
            </a:r>
            <a:endParaRPr lang="en-US" sz="2200" dirty="0"/>
          </a:p>
        </p:txBody>
      </p:sp>
      <p:sp>
        <p:nvSpPr>
          <p:cNvPr id="3" name="Text Placeholder 2"/>
          <p:cNvSpPr>
            <a:spLocks noGrp="1"/>
          </p:cNvSpPr>
          <p:nvPr>
            <p:ph type="body" sz="quarter" idx="17"/>
          </p:nvPr>
        </p:nvSpPr>
        <p:spPr>
          <a:xfrm>
            <a:off x="206990" y="3657600"/>
            <a:ext cx="5948150" cy="313018"/>
          </a:xfrm>
        </p:spPr>
        <p:txBody>
          <a:bodyPr/>
          <a:lstStyle/>
          <a:p>
            <a:r>
              <a:rPr lang="en-US" dirty="0" smtClean="0"/>
              <a:t>Kate Benjamin</a:t>
            </a:r>
            <a:endParaRPr lang="en-US" dirty="0"/>
          </a:p>
        </p:txBody>
      </p:sp>
      <p:pic>
        <p:nvPicPr>
          <p:cNvPr id="6" name="Picture 3" descr="C:\Users\benjamik\Desktop\the-dark-knight-movie-quotes-u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199" y="4418253"/>
            <a:ext cx="3065221" cy="16044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benjamik\Desktop\The-Shawshank-Redemption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408178"/>
            <a:ext cx="2139268" cy="16044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benjamik\Desktop\the-godfather-508d945641aed.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7200" y="4418253"/>
            <a:ext cx="2854895" cy="160445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benjamik\Desktop\spotlight-2015-directed-by-tom-mccarthy-movie-review.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71850" y="228600"/>
            <a:ext cx="2372150" cy="159311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benjamik\Desktop\interstellar-poster.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47695" y="228600"/>
            <a:ext cx="2124155" cy="15931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7" descr="C:\Users\benjamik\Desktop\images.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1648" y="4419513"/>
            <a:ext cx="2572352" cy="160319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benjamik\Desktop\Wolf-of-Wallstreet-585x37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094" y="228601"/>
            <a:ext cx="2518041" cy="159311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Users\benjamik\Desktop\Jurassic_Park_logo.jpg"/>
          <p:cNvPicPr>
            <a:picLocks noChangeAspect="1" noChangeArrowheads="1"/>
          </p:cNvPicPr>
          <p:nvPr/>
        </p:nvPicPr>
        <p:blipFill rotWithShape="1">
          <a:blip r:embed="rId9">
            <a:extLst>
              <a:ext uri="{28A0092B-C50C-407E-A947-70E740481C1C}">
                <a14:useLocalDpi xmlns:a14="http://schemas.microsoft.com/office/drawing/2010/main" val="0"/>
              </a:ext>
            </a:extLst>
          </a:blip>
          <a:srcRect l="933" b="1730"/>
          <a:stretch/>
        </p:blipFill>
        <p:spPr bwMode="auto">
          <a:xfrm>
            <a:off x="0" y="228600"/>
            <a:ext cx="2139268" cy="159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590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txBox="1">
            <a:spLocks/>
          </p:cNvSpPr>
          <p:nvPr/>
        </p:nvSpPr>
        <p:spPr>
          <a:xfrm>
            <a:off x="457199" y="1524000"/>
            <a:ext cx="8610601" cy="3810000"/>
          </a:xfrm>
          <a:prstGeom prst="rect">
            <a:avLst/>
          </a:prstGeom>
        </p:spPr>
        <p:txBody>
          <a:bodyPr>
            <a:normAutofit/>
          </a:bodyPr>
          <a:lstStyle>
            <a:lvl1pPr marL="136525" indent="-136525" algn="l" defTabSz="457200" rtl="0" eaLnBrk="0" fontAlgn="base" hangingPunct="0">
              <a:spcBef>
                <a:spcPts val="900"/>
              </a:spcBef>
              <a:spcAft>
                <a:spcPct val="0"/>
              </a:spcAft>
              <a:buClr>
                <a:schemeClr val="accent1"/>
              </a:buClr>
              <a:buSzPct val="106000"/>
              <a:buFont typeface="Arial" charset="0"/>
              <a:buChar char="•"/>
              <a:defRPr sz="1400" kern="1200">
                <a:solidFill>
                  <a:schemeClr val="tx1"/>
                </a:solidFill>
                <a:latin typeface="+mn-lt"/>
                <a:ea typeface="+mn-ea"/>
                <a:cs typeface="+mn-cs"/>
              </a:defRPr>
            </a:lvl1pPr>
            <a:lvl2pPr marL="547688" indent="-136525" algn="l" defTabSz="457200" rtl="0" eaLnBrk="0" fontAlgn="base" hangingPunct="0">
              <a:spcBef>
                <a:spcPts val="900"/>
              </a:spcBef>
              <a:spcAft>
                <a:spcPct val="0"/>
              </a:spcAft>
              <a:buClr>
                <a:schemeClr val="accent1"/>
              </a:buClr>
              <a:buSzPct val="106000"/>
              <a:buFont typeface="Arial" charset="0"/>
              <a:buChar char="–"/>
              <a:defRPr sz="1400" kern="1200">
                <a:solidFill>
                  <a:schemeClr val="tx1"/>
                </a:solidFill>
                <a:latin typeface="+mn-lt"/>
                <a:ea typeface="+mn-ea"/>
                <a:cs typeface="+mn-cs"/>
              </a:defRPr>
            </a:lvl2pPr>
            <a:lvl3pPr marL="914400" indent="-136525" algn="l" defTabSz="457200" rtl="0" eaLnBrk="0" fontAlgn="base" hangingPunct="0">
              <a:spcBef>
                <a:spcPts val="900"/>
              </a:spcBef>
              <a:spcAft>
                <a:spcPct val="0"/>
              </a:spcAft>
              <a:buClr>
                <a:schemeClr val="accent1"/>
              </a:buClr>
              <a:buSzPct val="106000"/>
              <a:buFont typeface="Arial" charset="0"/>
              <a:buChar char="•"/>
              <a:defRPr sz="1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3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3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b="1" dirty="0" smtClean="0"/>
          </a:p>
          <a:p>
            <a:r>
              <a:rPr lang="en-US" dirty="0" smtClean="0"/>
              <a:t>In the future, I would be interested in using a </a:t>
            </a:r>
            <a:r>
              <a:rPr lang="en-US" b="1" dirty="0" smtClean="0"/>
              <a:t>decision tree </a:t>
            </a:r>
            <a:r>
              <a:rPr lang="en-US" dirty="0" smtClean="0"/>
              <a:t>or </a:t>
            </a:r>
            <a:r>
              <a:rPr lang="en-US" b="1" dirty="0" smtClean="0"/>
              <a:t>random forest</a:t>
            </a:r>
            <a:r>
              <a:rPr lang="en-US" dirty="0" smtClean="0"/>
              <a:t> to see if my results vary.</a:t>
            </a:r>
            <a:endParaRPr lang="en-US" b="1" dirty="0" smtClean="0"/>
          </a:p>
          <a:p>
            <a:r>
              <a:rPr lang="en-US" dirty="0" smtClean="0"/>
              <a:t>Since this is an ongoing project </a:t>
            </a:r>
            <a:r>
              <a:rPr lang="en-US" dirty="0" smtClean="0"/>
              <a:t>at </a:t>
            </a:r>
            <a:r>
              <a:rPr lang="en-US" dirty="0" smtClean="0"/>
              <a:t>work, the dataset will be updated to include recent movies.</a:t>
            </a:r>
          </a:p>
          <a:p>
            <a:r>
              <a:rPr lang="en-US" dirty="0" smtClean="0"/>
              <a:t>In the future, I would like to predict total gross based on </a:t>
            </a:r>
            <a:r>
              <a:rPr lang="en-US" b="1" dirty="0" smtClean="0"/>
              <a:t>studio and opening/closing day</a:t>
            </a:r>
            <a:r>
              <a:rPr lang="en-US" dirty="0" smtClean="0"/>
              <a:t> </a:t>
            </a:r>
            <a:r>
              <a:rPr lang="en-US" dirty="0" smtClean="0"/>
              <a:t>as well – but right </a:t>
            </a:r>
            <a:r>
              <a:rPr lang="en-US" dirty="0" smtClean="0"/>
              <a:t>now there is too much missing </a:t>
            </a:r>
            <a:r>
              <a:rPr lang="en-US" dirty="0" smtClean="0"/>
              <a:t>data in those features, so I had to delete them from my dataset.</a:t>
            </a:r>
            <a:r>
              <a:rPr lang="en-US" b="1" dirty="0" smtClean="0"/>
              <a:t> </a:t>
            </a:r>
            <a:endParaRPr lang="en-US" b="1" dirty="0"/>
          </a:p>
          <a:p>
            <a:r>
              <a:rPr lang="en-US" dirty="0" smtClean="0"/>
              <a:t>The file was also to large for my laptop to include movies from 1980 – 2014, so I would also be interested if you used all of the data how the results would differ. </a:t>
            </a:r>
          </a:p>
        </p:txBody>
      </p:sp>
    </p:spTree>
    <p:extLst>
      <p:ext uri="{BB962C8B-B14F-4D97-AF65-F5344CB8AC3E}">
        <p14:creationId xmlns:p14="http://schemas.microsoft.com/office/powerpoint/2010/main" val="3501911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enjamik\Desktop\display-1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0"/>
            <a:ext cx="8458202" cy="5638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438401" y="762000"/>
            <a:ext cx="3886198" cy="2077552"/>
          </a:xfrm>
          <a:prstGeom prst="rect">
            <a:avLst/>
          </a:prstGeom>
        </p:spPr>
        <p:style>
          <a:lnRef idx="3">
            <a:schemeClr val="lt1"/>
          </a:lnRef>
          <a:fillRef idx="1">
            <a:schemeClr val="accent1"/>
          </a:fillRef>
          <a:effectRef idx="1">
            <a:schemeClr val="accent1"/>
          </a:effectRef>
          <a:fontRef idx="minor">
            <a:schemeClr val="lt1"/>
          </a:fontRef>
        </p:style>
        <p:txBody>
          <a:bodyPr vert="horz" wrap="square" lIns="91440" tIns="45720" rIns="91440" bIns="45720" rtlCol="0" anchor="ctr">
            <a:normAutofit/>
          </a:bodyPr>
          <a:lstStyle/>
          <a:p>
            <a:pPr algn="ctr"/>
            <a:r>
              <a:rPr lang="en-US" sz="2800" b="1" dirty="0" smtClean="0">
                <a:latin typeface="Broadway" panose="04040905080B02020502" pitchFamily="82" charset="0"/>
              </a:rPr>
              <a:t>Thank you Mason, </a:t>
            </a:r>
            <a:r>
              <a:rPr lang="en-US" sz="2800" b="1" dirty="0" smtClean="0">
                <a:latin typeface="Broadway" panose="04040905080B02020502" pitchFamily="82" charset="0"/>
              </a:rPr>
              <a:t>Lema</a:t>
            </a:r>
            <a:r>
              <a:rPr lang="en-US" sz="2800" b="1" dirty="0" smtClean="0">
                <a:latin typeface="Broadway" panose="04040905080B02020502" pitchFamily="82" charset="0"/>
              </a:rPr>
              <a:t> and Data Science 30!</a:t>
            </a:r>
          </a:p>
        </p:txBody>
      </p:sp>
    </p:spTree>
    <p:extLst>
      <p:ext uri="{BB962C8B-B14F-4D97-AF65-F5344CB8AC3E}">
        <p14:creationId xmlns:p14="http://schemas.microsoft.com/office/powerpoint/2010/main" val="1141499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6184" cy="1716355"/>
          </a:xfrm>
        </p:spPr>
        <p:txBody>
          <a:bodyPr/>
          <a:lstStyle/>
          <a:p>
            <a:r>
              <a:rPr lang="en-US" dirty="0" smtClean="0"/>
              <a:t>Goals for Final Project</a:t>
            </a:r>
            <a:endParaRPr lang="en-US" dirty="0"/>
          </a:p>
        </p:txBody>
      </p:sp>
      <p:sp>
        <p:nvSpPr>
          <p:cNvPr id="3" name="TextBox 2"/>
          <p:cNvSpPr txBox="1"/>
          <p:nvPr/>
        </p:nvSpPr>
        <p:spPr>
          <a:xfrm>
            <a:off x="304800" y="1828800"/>
            <a:ext cx="8534400" cy="3962400"/>
          </a:xfrm>
          <a:prstGeom prst="rect">
            <a:avLst/>
          </a:prstGeom>
        </p:spPr>
        <p:txBody>
          <a:bodyPr vert="horz" wrap="square" lIns="91440" tIns="45720" rIns="91440" bIns="45720" rtlCol="0" anchor="t">
            <a:normAutofit/>
          </a:bodyPr>
          <a:lstStyle/>
          <a:p>
            <a:endParaRPr lang="en-US" sz="2000" dirty="0" smtClean="0">
              <a:solidFill>
                <a:schemeClr val="accent1">
                  <a:lumMod val="75000"/>
                </a:schemeClr>
              </a:solidFill>
            </a:endParaRPr>
          </a:p>
        </p:txBody>
      </p:sp>
      <p:sp>
        <p:nvSpPr>
          <p:cNvPr id="4" name="Content Placeholder 2"/>
          <p:cNvSpPr txBox="1">
            <a:spLocks/>
          </p:cNvSpPr>
          <p:nvPr/>
        </p:nvSpPr>
        <p:spPr>
          <a:xfrm>
            <a:off x="457199" y="1524000"/>
            <a:ext cx="8610601" cy="3810000"/>
          </a:xfrm>
          <a:prstGeom prst="rect">
            <a:avLst/>
          </a:prstGeom>
        </p:spPr>
        <p:txBody>
          <a:bodyPr>
            <a:normAutofit lnSpcReduction="10000"/>
          </a:bodyPr>
          <a:lstStyle>
            <a:lvl1pPr marL="136525" indent="-136525" algn="l" defTabSz="457200" rtl="0" eaLnBrk="0" fontAlgn="base" hangingPunct="0">
              <a:spcBef>
                <a:spcPts val="900"/>
              </a:spcBef>
              <a:spcAft>
                <a:spcPct val="0"/>
              </a:spcAft>
              <a:buClr>
                <a:schemeClr val="accent1"/>
              </a:buClr>
              <a:buSzPct val="106000"/>
              <a:buFont typeface="Arial" charset="0"/>
              <a:buChar char="•"/>
              <a:defRPr sz="1400" kern="1200">
                <a:solidFill>
                  <a:schemeClr val="tx1"/>
                </a:solidFill>
                <a:latin typeface="+mn-lt"/>
                <a:ea typeface="+mn-ea"/>
                <a:cs typeface="+mn-cs"/>
              </a:defRPr>
            </a:lvl1pPr>
            <a:lvl2pPr marL="547688" indent="-136525" algn="l" defTabSz="457200" rtl="0" eaLnBrk="0" fontAlgn="base" hangingPunct="0">
              <a:spcBef>
                <a:spcPts val="900"/>
              </a:spcBef>
              <a:spcAft>
                <a:spcPct val="0"/>
              </a:spcAft>
              <a:buClr>
                <a:schemeClr val="accent1"/>
              </a:buClr>
              <a:buSzPct val="106000"/>
              <a:buFont typeface="Arial" charset="0"/>
              <a:buChar char="–"/>
              <a:defRPr sz="1400" kern="1200">
                <a:solidFill>
                  <a:schemeClr val="tx1"/>
                </a:solidFill>
                <a:latin typeface="+mn-lt"/>
                <a:ea typeface="+mn-ea"/>
                <a:cs typeface="+mn-cs"/>
              </a:defRPr>
            </a:lvl2pPr>
            <a:lvl3pPr marL="914400" indent="-136525" algn="l" defTabSz="457200" rtl="0" eaLnBrk="0" fontAlgn="base" hangingPunct="0">
              <a:spcBef>
                <a:spcPts val="900"/>
              </a:spcBef>
              <a:spcAft>
                <a:spcPct val="0"/>
              </a:spcAft>
              <a:buClr>
                <a:schemeClr val="accent1"/>
              </a:buClr>
              <a:buSzPct val="106000"/>
              <a:buFont typeface="Arial" charset="0"/>
              <a:buChar char="•"/>
              <a:defRPr sz="1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3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3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b="1" dirty="0" smtClean="0"/>
          </a:p>
          <a:p>
            <a:r>
              <a:rPr lang="en-US" dirty="0" smtClean="0"/>
              <a:t>I am </a:t>
            </a:r>
            <a:r>
              <a:rPr lang="en-US" b="1" dirty="0" smtClean="0"/>
              <a:t>addressing </a:t>
            </a:r>
            <a:r>
              <a:rPr lang="en-US" dirty="0" smtClean="0"/>
              <a:t>a data-related project in my field of work.</a:t>
            </a:r>
            <a:endParaRPr lang="en-US" b="1" dirty="0" smtClean="0"/>
          </a:p>
          <a:p>
            <a:r>
              <a:rPr lang="en-US" dirty="0" smtClean="0"/>
              <a:t>My</a:t>
            </a:r>
            <a:r>
              <a:rPr lang="en-US" b="1" dirty="0" smtClean="0"/>
              <a:t> </a:t>
            </a:r>
            <a:r>
              <a:rPr lang="en-US" b="1" dirty="0"/>
              <a:t>d</a:t>
            </a:r>
            <a:r>
              <a:rPr lang="en-US" b="1" dirty="0" smtClean="0"/>
              <a:t>ata </a:t>
            </a:r>
            <a:r>
              <a:rPr lang="en-US" dirty="0" smtClean="0"/>
              <a:t>is from </a:t>
            </a:r>
            <a:r>
              <a:rPr lang="en-US" dirty="0"/>
              <a:t>Box Office Mojo </a:t>
            </a:r>
            <a:r>
              <a:rPr lang="en-US" b="1" dirty="0"/>
              <a:t>(</a:t>
            </a:r>
            <a:r>
              <a:rPr lang="en-US" b="1" dirty="0">
                <a:hlinkClick r:id="rId2"/>
              </a:rPr>
              <a:t>http://www.boxofficemojo.com</a:t>
            </a:r>
            <a:r>
              <a:rPr lang="en-US" b="1" dirty="0" smtClean="0">
                <a:hlinkClick r:id="rId2"/>
              </a:rPr>
              <a:t>/</a:t>
            </a:r>
            <a:r>
              <a:rPr lang="en-US" b="1" dirty="0" smtClean="0"/>
              <a:t>) </a:t>
            </a:r>
          </a:p>
          <a:p>
            <a:r>
              <a:rPr lang="en-US" dirty="0" smtClean="0"/>
              <a:t>My datasets </a:t>
            </a:r>
            <a:r>
              <a:rPr lang="en-US" b="1" dirty="0" smtClean="0"/>
              <a:t>include </a:t>
            </a:r>
            <a:r>
              <a:rPr lang="en-US" i="1" dirty="0" smtClean="0"/>
              <a:t>“Average Gross Per Theatre from 1980-2014” “ Average Ticket Price from 1980-2014,” “Movie Release by Season from 1980-2014,” “Studio Makeup by Year from 1980-2014,”</a:t>
            </a:r>
            <a:r>
              <a:rPr lang="en-US" b="1" dirty="0" smtClean="0"/>
              <a:t> </a:t>
            </a:r>
            <a:r>
              <a:rPr lang="en-US" dirty="0" smtClean="0"/>
              <a:t>and my largest and most valuable one, </a:t>
            </a:r>
            <a:r>
              <a:rPr lang="en-US" i="1" dirty="0" smtClean="0"/>
              <a:t>“Yearly Movie Gross from 1980-2014.”</a:t>
            </a:r>
          </a:p>
          <a:p>
            <a:r>
              <a:rPr lang="en-US" dirty="0" smtClean="0"/>
              <a:t>My </a:t>
            </a:r>
            <a:r>
              <a:rPr lang="en-US" b="1" dirty="0" smtClean="0"/>
              <a:t>dataset</a:t>
            </a:r>
            <a:r>
              <a:rPr lang="en-US" dirty="0" smtClean="0"/>
              <a:t> </a:t>
            </a:r>
            <a:r>
              <a:rPr lang="en-US" i="1" dirty="0" smtClean="0"/>
              <a:t>“Yearly </a:t>
            </a:r>
            <a:r>
              <a:rPr lang="en-US" i="1" dirty="0"/>
              <a:t>Movie </a:t>
            </a:r>
            <a:r>
              <a:rPr lang="en-US" i="1" dirty="0" smtClean="0"/>
              <a:t>Gross from 1980-2014” </a:t>
            </a:r>
            <a:r>
              <a:rPr lang="en-US" dirty="0" smtClean="0"/>
              <a:t>includes 13,113 movie title releases from 1980-2014. I ranked them by year and total gross. Included in the data is studio, total gross, opening week gross, opening day and gross per theatre. I created a new feature “2014 dollars.” This is the amount the movie would have made if it were released in 2014.  </a:t>
            </a:r>
            <a:endParaRPr lang="en-US" i="1" dirty="0"/>
          </a:p>
          <a:p>
            <a:r>
              <a:rPr lang="en-US" dirty="0" smtClean="0"/>
              <a:t>Using linear regression, I will </a:t>
            </a:r>
            <a:r>
              <a:rPr lang="en-US" b="1" dirty="0" smtClean="0"/>
              <a:t>predict </a:t>
            </a:r>
            <a:r>
              <a:rPr lang="en-US" dirty="0" smtClean="0"/>
              <a:t>the total gross of movies from 2000 to 2014 using opening week performance and the number of theatres it played in. I will then add in the studio name and year as new features to see if my prediction score  becomes more accurate. </a:t>
            </a:r>
            <a:r>
              <a:rPr lang="en-US" dirty="0" smtClean="0"/>
              <a:t>I will continue to add new features to see if my score gets stronger.</a:t>
            </a:r>
            <a:endParaRPr lang="en-US" dirty="0" smtClean="0"/>
          </a:p>
          <a:p>
            <a:r>
              <a:rPr lang="en-US" dirty="0" smtClean="0"/>
              <a:t>This summer, my </a:t>
            </a:r>
            <a:r>
              <a:rPr lang="en-US" b="1" dirty="0" smtClean="0"/>
              <a:t>team</a:t>
            </a:r>
            <a:r>
              <a:rPr lang="en-US" dirty="0" smtClean="0"/>
              <a:t> and I plan to update this dataset to include movies from 2015.</a:t>
            </a:r>
          </a:p>
        </p:txBody>
      </p:sp>
    </p:spTree>
    <p:extLst>
      <p:ext uri="{BB962C8B-B14F-4D97-AF65-F5344CB8AC3E}">
        <p14:creationId xmlns:p14="http://schemas.microsoft.com/office/powerpoint/2010/main" val="613069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3438" cy="743339"/>
          </a:xfrm>
        </p:spPr>
        <p:txBody>
          <a:bodyPr>
            <a:normAutofit fontScale="90000"/>
          </a:bodyPr>
          <a:lstStyle/>
          <a:p>
            <a:r>
              <a:rPr lang="en-US" i="1" dirty="0" smtClean="0"/>
              <a:t>American Sniper </a:t>
            </a:r>
            <a:r>
              <a:rPr lang="en-US" dirty="0" smtClean="0"/>
              <a:t>was the highest grossing movie of 2014.</a:t>
            </a:r>
            <a:endParaRPr lang="en-US" sz="2400" dirty="0"/>
          </a:p>
        </p:txBody>
      </p:sp>
      <p:sp>
        <p:nvSpPr>
          <p:cNvPr id="16" name="TextBox 15"/>
          <p:cNvSpPr txBox="1"/>
          <p:nvPr/>
        </p:nvSpPr>
        <p:spPr>
          <a:xfrm>
            <a:off x="114300" y="6391275"/>
            <a:ext cx="5676900" cy="381000"/>
          </a:xfrm>
          <a:prstGeom prst="rect">
            <a:avLst/>
          </a:prstGeom>
        </p:spPr>
        <p:txBody>
          <a:bodyPr vert="horz" wrap="square" lIns="91440" tIns="45720" rIns="91440" bIns="45720" rtlCol="0" anchor="ctr">
            <a:normAutofit/>
          </a:bodyPr>
          <a:lstStyle/>
          <a:p>
            <a:r>
              <a:rPr lang="en-US" sz="1000" b="1" dirty="0" smtClean="0">
                <a:solidFill>
                  <a:schemeClr val="bg1"/>
                </a:solidFill>
              </a:rPr>
              <a:t>Source: Box Office Mojo</a:t>
            </a:r>
          </a:p>
        </p:txBody>
      </p:sp>
      <p:graphicFrame>
        <p:nvGraphicFramePr>
          <p:cNvPr id="4" name="Table 3"/>
          <p:cNvGraphicFramePr>
            <a:graphicFrameLocks noGrp="1"/>
          </p:cNvGraphicFramePr>
          <p:nvPr>
            <p:extLst>
              <p:ext uri="{D42A27DB-BD31-4B8C-83A1-F6EECF244321}">
                <p14:modId xmlns:p14="http://schemas.microsoft.com/office/powerpoint/2010/main" val="3405167366"/>
              </p:ext>
            </p:extLst>
          </p:nvPr>
        </p:nvGraphicFramePr>
        <p:xfrm>
          <a:off x="228600" y="838200"/>
          <a:ext cx="8516137" cy="5449652"/>
        </p:xfrm>
        <a:graphic>
          <a:graphicData uri="http://schemas.openxmlformats.org/drawingml/2006/table">
            <a:tbl>
              <a:tblPr firstRow="1" bandRow="1">
                <a:tableStyleId>{5C22544A-7EE6-4342-B048-85BDC9FD1C3A}</a:tableStyleId>
              </a:tblPr>
              <a:tblGrid>
                <a:gridCol w="728918"/>
                <a:gridCol w="818432"/>
                <a:gridCol w="2534155"/>
                <a:gridCol w="1118009"/>
                <a:gridCol w="1341611"/>
                <a:gridCol w="968941"/>
                <a:gridCol w="1006071"/>
              </a:tblGrid>
              <a:tr h="356788">
                <a:tc>
                  <a:txBody>
                    <a:bodyPr/>
                    <a:lstStyle/>
                    <a:p>
                      <a:pPr algn="ctr"/>
                      <a:r>
                        <a:rPr lang="en-US" sz="1000" dirty="0" smtClean="0"/>
                        <a:t>Rank</a:t>
                      </a:r>
                      <a:endParaRPr lang="en-US" sz="1000" dirty="0"/>
                    </a:p>
                  </a:txBody>
                  <a:tcPr anchor="ctr"/>
                </a:tc>
                <a:tc>
                  <a:txBody>
                    <a:bodyPr/>
                    <a:lstStyle/>
                    <a:p>
                      <a:pPr algn="ctr"/>
                      <a:r>
                        <a:rPr lang="en-US" sz="1000" dirty="0" smtClean="0"/>
                        <a:t>Studio</a:t>
                      </a:r>
                      <a:endParaRPr lang="en-US" sz="1000" dirty="0"/>
                    </a:p>
                  </a:txBody>
                  <a:tcPr anchor="ctr"/>
                </a:tc>
                <a:tc>
                  <a:txBody>
                    <a:bodyPr/>
                    <a:lstStyle/>
                    <a:p>
                      <a:pPr algn="l"/>
                      <a:r>
                        <a:rPr lang="en-US" sz="1000" dirty="0" smtClean="0"/>
                        <a:t>Movie Title</a:t>
                      </a:r>
                      <a:endParaRPr lang="en-US" sz="1000" dirty="0"/>
                    </a:p>
                  </a:txBody>
                  <a:tcPr anchor="ctr"/>
                </a:tc>
                <a:tc>
                  <a:txBody>
                    <a:bodyPr/>
                    <a:lstStyle/>
                    <a:p>
                      <a:pPr algn="ctr"/>
                      <a:r>
                        <a:rPr lang="en-US" sz="1000" dirty="0" smtClean="0"/>
                        <a:t>Total</a:t>
                      </a:r>
                      <a:r>
                        <a:rPr lang="en-US" sz="1000" baseline="0" dirty="0" smtClean="0"/>
                        <a:t> Gross</a:t>
                      </a:r>
                      <a:endParaRPr lang="en-US" sz="10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t>Opening</a:t>
                      </a:r>
                      <a:endParaRPr lang="en-US" sz="10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t>Theatres</a:t>
                      </a:r>
                      <a:endParaRPr lang="en-US" sz="10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t>Gross Per Theater</a:t>
                      </a:r>
                      <a:endParaRPr lang="en-US" sz="1000" dirty="0"/>
                    </a:p>
                  </a:txBody>
                  <a:tcPr anchor="ctr"/>
                </a:tc>
              </a:tr>
              <a:tr h="250575">
                <a:tc>
                  <a:txBody>
                    <a:bodyPr/>
                    <a:lstStyle/>
                    <a:p>
                      <a:pPr algn="ctr" fontAlgn="b"/>
                      <a:r>
                        <a:rPr lang="en-US" sz="1100" b="0" i="0" u="none" strike="noStrike" dirty="0" smtClean="0">
                          <a:solidFill>
                            <a:srgbClr val="000000"/>
                          </a:solidFill>
                          <a:effectLst/>
                          <a:latin typeface="Calibri"/>
                        </a:rPr>
                        <a:t>1</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b="0" i="0" u="none" strike="noStrike" dirty="0">
                          <a:solidFill>
                            <a:srgbClr val="000000"/>
                          </a:solidFill>
                          <a:effectLst/>
                          <a:latin typeface="Calibri"/>
                        </a:rPr>
                        <a:t>WB</a:t>
                      </a:r>
                    </a:p>
                  </a:txBody>
                  <a:tcPr marL="9525" marR="9525" marT="9525" marB="0" anchor="b"/>
                </a:tc>
                <a:tc>
                  <a:txBody>
                    <a:bodyPr/>
                    <a:lstStyle/>
                    <a:p>
                      <a:pPr algn="l" fontAlgn="b"/>
                      <a:r>
                        <a:rPr lang="en-US" sz="1100" b="0" i="0" u="none" strike="noStrike" dirty="0">
                          <a:solidFill>
                            <a:srgbClr val="000000"/>
                          </a:solidFill>
                          <a:effectLst/>
                          <a:latin typeface="Calibri"/>
                        </a:rPr>
                        <a:t>American Sniper</a:t>
                      </a:r>
                    </a:p>
                  </a:txBody>
                  <a:tcPr marL="9525" marR="9525" marT="9525" marB="0" anchor="b"/>
                </a:tc>
                <a:tc>
                  <a:txBody>
                    <a:bodyPr/>
                    <a:lstStyle/>
                    <a:p>
                      <a:pPr algn="ctr" fontAlgn="b"/>
                      <a:r>
                        <a:rPr lang="en-US" sz="1100" b="0" i="0" u="none" strike="noStrike" dirty="0">
                          <a:solidFill>
                            <a:srgbClr val="000000"/>
                          </a:solidFill>
                          <a:effectLst/>
                          <a:latin typeface="Calibri"/>
                        </a:rPr>
                        <a:t>$337,209,000 </a:t>
                      </a:r>
                    </a:p>
                  </a:txBody>
                  <a:tcPr marL="9525" marR="9525" marT="9525" marB="0" anchor="b"/>
                </a:tc>
                <a:tc>
                  <a:txBody>
                    <a:bodyPr/>
                    <a:lstStyle/>
                    <a:p>
                      <a:pPr algn="ctr" fontAlgn="b"/>
                      <a:r>
                        <a:rPr lang="en-US" sz="1100" b="0" i="0" u="none" strike="noStrike" dirty="0">
                          <a:solidFill>
                            <a:srgbClr val="000000"/>
                          </a:solidFill>
                          <a:effectLst/>
                          <a:latin typeface="Calibri"/>
                        </a:rPr>
                        <a:t>$633,456 </a:t>
                      </a:r>
                    </a:p>
                  </a:txBody>
                  <a:tcPr marL="9525" marR="9525" marT="9525" marB="0" anchor="b"/>
                </a:tc>
                <a:tc>
                  <a:txBody>
                    <a:bodyPr/>
                    <a:lstStyle/>
                    <a:p>
                      <a:pPr algn="ctr" fontAlgn="b"/>
                      <a:r>
                        <a:rPr lang="en-US" sz="1100" b="0" i="0" u="none" strike="noStrike" dirty="0">
                          <a:solidFill>
                            <a:srgbClr val="000000"/>
                          </a:solidFill>
                          <a:effectLst/>
                          <a:latin typeface="Calibri"/>
                        </a:rPr>
                        <a:t>3,885</a:t>
                      </a:r>
                    </a:p>
                  </a:txBody>
                  <a:tcPr marL="9525" marR="9525" marT="9525" marB="0" anchor="b"/>
                </a:tc>
                <a:tc>
                  <a:txBody>
                    <a:bodyPr/>
                    <a:lstStyle/>
                    <a:p>
                      <a:pPr algn="ctr" fontAlgn="b"/>
                      <a:r>
                        <a:rPr lang="en-US" sz="1100" b="0" i="0" u="none" strike="noStrike" dirty="0">
                          <a:solidFill>
                            <a:srgbClr val="000000"/>
                          </a:solidFill>
                          <a:effectLst/>
                          <a:latin typeface="Calibri"/>
                        </a:rPr>
                        <a:t>$86,798 </a:t>
                      </a:r>
                    </a:p>
                  </a:txBody>
                  <a:tcPr marL="9525" marR="9525" marT="9525" marB="0" anchor="b"/>
                </a:tc>
              </a:tr>
              <a:tr h="250575">
                <a:tc>
                  <a:txBody>
                    <a:bodyPr/>
                    <a:lstStyle/>
                    <a:p>
                      <a:pPr algn="ctr" fontAlgn="b"/>
                      <a:r>
                        <a:rPr lang="en-US" sz="1100" b="0" i="0" u="none" strike="noStrike" dirty="0" smtClean="0">
                          <a:solidFill>
                            <a:srgbClr val="000000"/>
                          </a:solidFill>
                          <a:effectLst/>
                          <a:latin typeface="Calibri"/>
                        </a:rPr>
                        <a:t>2</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b="0" i="0" u="none" strike="noStrike" dirty="0">
                          <a:solidFill>
                            <a:srgbClr val="000000"/>
                          </a:solidFill>
                          <a:effectLst/>
                          <a:latin typeface="Calibri"/>
                        </a:rPr>
                        <a:t>LGF</a:t>
                      </a:r>
                    </a:p>
                  </a:txBody>
                  <a:tcPr marL="9525" marR="9525" marT="9525" marB="0" anchor="b"/>
                </a:tc>
                <a:tc>
                  <a:txBody>
                    <a:bodyPr/>
                    <a:lstStyle/>
                    <a:p>
                      <a:pPr algn="l" fontAlgn="b"/>
                      <a:r>
                        <a:rPr lang="en-US" sz="1100" b="0" i="0" u="none" strike="noStrike" dirty="0">
                          <a:solidFill>
                            <a:srgbClr val="000000"/>
                          </a:solidFill>
                          <a:effectLst/>
                          <a:latin typeface="Calibri"/>
                        </a:rPr>
                        <a:t>The Hunger Games: </a:t>
                      </a:r>
                      <a:r>
                        <a:rPr lang="en-US" sz="1100" b="0" i="0" u="none" strike="noStrike" dirty="0" smtClean="0">
                          <a:solidFill>
                            <a:srgbClr val="000000"/>
                          </a:solidFill>
                          <a:effectLst/>
                          <a:latin typeface="Calibri"/>
                        </a:rPr>
                        <a:t>Mocking jay </a:t>
                      </a:r>
                      <a:r>
                        <a:rPr lang="en-US" sz="1100" b="0" i="0" u="none" strike="noStrike" dirty="0">
                          <a:solidFill>
                            <a:srgbClr val="000000"/>
                          </a:solidFill>
                          <a:effectLst/>
                          <a:latin typeface="Calibri"/>
                        </a:rPr>
                        <a:t>- Part 1</a:t>
                      </a:r>
                    </a:p>
                  </a:txBody>
                  <a:tcPr marL="9525" marR="9525" marT="9525" marB="0" anchor="b"/>
                </a:tc>
                <a:tc>
                  <a:txBody>
                    <a:bodyPr/>
                    <a:lstStyle/>
                    <a:p>
                      <a:pPr algn="ctr" fontAlgn="b"/>
                      <a:r>
                        <a:rPr lang="en-US" sz="1100" b="0" i="0" u="none" strike="noStrike" dirty="0">
                          <a:solidFill>
                            <a:srgbClr val="000000"/>
                          </a:solidFill>
                          <a:effectLst/>
                          <a:latin typeface="Calibri"/>
                        </a:rPr>
                        <a:t>$336,962,000 </a:t>
                      </a:r>
                    </a:p>
                  </a:txBody>
                  <a:tcPr marL="9525" marR="9525" marT="9525" marB="0" anchor="b"/>
                </a:tc>
                <a:tc>
                  <a:txBody>
                    <a:bodyPr/>
                    <a:lstStyle/>
                    <a:p>
                      <a:pPr algn="ctr" fontAlgn="b"/>
                      <a:r>
                        <a:rPr lang="en-US" sz="1100" b="0" i="0" u="none" strike="noStrike" dirty="0">
                          <a:solidFill>
                            <a:srgbClr val="000000"/>
                          </a:solidFill>
                          <a:effectLst/>
                          <a:latin typeface="Calibri"/>
                        </a:rPr>
                        <a:t>$121,897,634 </a:t>
                      </a:r>
                    </a:p>
                  </a:txBody>
                  <a:tcPr marL="9525" marR="9525" marT="9525" marB="0" anchor="b"/>
                </a:tc>
                <a:tc>
                  <a:txBody>
                    <a:bodyPr/>
                    <a:lstStyle/>
                    <a:p>
                      <a:pPr algn="ctr" fontAlgn="b"/>
                      <a:r>
                        <a:rPr lang="en-US" sz="1100" b="0" i="0" u="none" strike="noStrike" dirty="0">
                          <a:solidFill>
                            <a:srgbClr val="000000"/>
                          </a:solidFill>
                          <a:effectLst/>
                          <a:latin typeface="Calibri"/>
                        </a:rPr>
                        <a:t>4,151</a:t>
                      </a:r>
                    </a:p>
                  </a:txBody>
                  <a:tcPr marL="9525" marR="9525" marT="9525" marB="0" anchor="b"/>
                </a:tc>
                <a:tc>
                  <a:txBody>
                    <a:bodyPr/>
                    <a:lstStyle/>
                    <a:p>
                      <a:pPr algn="ctr" fontAlgn="b"/>
                      <a:r>
                        <a:rPr lang="en-US" sz="1100" b="0" i="0" u="none" strike="noStrike" dirty="0">
                          <a:solidFill>
                            <a:srgbClr val="000000"/>
                          </a:solidFill>
                          <a:effectLst/>
                          <a:latin typeface="Calibri"/>
                        </a:rPr>
                        <a:t>$81,176 </a:t>
                      </a:r>
                    </a:p>
                  </a:txBody>
                  <a:tcPr marL="9525" marR="9525" marT="9525" marB="0" anchor="b"/>
                </a:tc>
              </a:tr>
              <a:tr h="250575">
                <a:tc>
                  <a:txBody>
                    <a:bodyPr/>
                    <a:lstStyle/>
                    <a:p>
                      <a:pPr algn="ctr" fontAlgn="b"/>
                      <a:r>
                        <a:rPr lang="en-US" sz="1100" b="0" i="0" u="none" strike="noStrike" dirty="0" smtClean="0">
                          <a:solidFill>
                            <a:srgbClr val="000000"/>
                          </a:solidFill>
                          <a:effectLst/>
                          <a:latin typeface="Calibri"/>
                        </a:rPr>
                        <a:t>3</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b="0" i="0" u="none" strike="noStrike" dirty="0">
                          <a:solidFill>
                            <a:srgbClr val="000000"/>
                          </a:solidFill>
                          <a:effectLst/>
                          <a:latin typeface="Calibri"/>
                        </a:rPr>
                        <a:t>BV</a:t>
                      </a:r>
                    </a:p>
                  </a:txBody>
                  <a:tcPr marL="9525" marR="9525" marT="9525" marB="0" anchor="b"/>
                </a:tc>
                <a:tc>
                  <a:txBody>
                    <a:bodyPr/>
                    <a:lstStyle/>
                    <a:p>
                      <a:pPr algn="l" fontAlgn="b"/>
                      <a:r>
                        <a:rPr lang="en-US" sz="1100" b="0" i="0" u="none" strike="noStrike" dirty="0">
                          <a:solidFill>
                            <a:srgbClr val="000000"/>
                          </a:solidFill>
                          <a:effectLst/>
                          <a:latin typeface="Calibri"/>
                        </a:rPr>
                        <a:t>Guardians of the Galaxy</a:t>
                      </a:r>
                    </a:p>
                  </a:txBody>
                  <a:tcPr marL="9525" marR="9525" marT="9525" marB="0" anchor="b"/>
                </a:tc>
                <a:tc>
                  <a:txBody>
                    <a:bodyPr/>
                    <a:lstStyle/>
                    <a:p>
                      <a:pPr algn="ctr" fontAlgn="b"/>
                      <a:r>
                        <a:rPr lang="en-US" sz="1100" b="0" i="0" u="none" strike="noStrike" dirty="0">
                          <a:solidFill>
                            <a:srgbClr val="000000"/>
                          </a:solidFill>
                          <a:effectLst/>
                          <a:latin typeface="Calibri"/>
                        </a:rPr>
                        <a:t>$333,176,600 </a:t>
                      </a:r>
                    </a:p>
                  </a:txBody>
                  <a:tcPr marL="9525" marR="9525" marT="9525" marB="0" anchor="b"/>
                </a:tc>
                <a:tc>
                  <a:txBody>
                    <a:bodyPr/>
                    <a:lstStyle/>
                    <a:p>
                      <a:pPr algn="ctr" fontAlgn="b"/>
                      <a:r>
                        <a:rPr lang="en-US" sz="1100" b="0" i="0" u="none" strike="noStrike" dirty="0">
                          <a:solidFill>
                            <a:srgbClr val="000000"/>
                          </a:solidFill>
                          <a:effectLst/>
                          <a:latin typeface="Calibri"/>
                        </a:rPr>
                        <a:t>$94,320,883 </a:t>
                      </a:r>
                    </a:p>
                  </a:txBody>
                  <a:tcPr marL="9525" marR="9525" marT="9525" marB="0" anchor="b"/>
                </a:tc>
                <a:tc>
                  <a:txBody>
                    <a:bodyPr/>
                    <a:lstStyle/>
                    <a:p>
                      <a:pPr algn="ctr" fontAlgn="b"/>
                      <a:r>
                        <a:rPr lang="en-US" sz="1100" b="0" i="0" u="none" strike="noStrike" dirty="0">
                          <a:solidFill>
                            <a:srgbClr val="000000"/>
                          </a:solidFill>
                          <a:effectLst/>
                          <a:latin typeface="Calibri"/>
                        </a:rPr>
                        <a:t>4,088</a:t>
                      </a:r>
                    </a:p>
                  </a:txBody>
                  <a:tcPr marL="9525" marR="9525" marT="9525" marB="0" anchor="b"/>
                </a:tc>
                <a:tc>
                  <a:txBody>
                    <a:bodyPr/>
                    <a:lstStyle/>
                    <a:p>
                      <a:pPr algn="ctr" fontAlgn="b"/>
                      <a:r>
                        <a:rPr lang="en-US" sz="1100" b="0" i="0" u="none" strike="noStrike" dirty="0">
                          <a:solidFill>
                            <a:srgbClr val="000000"/>
                          </a:solidFill>
                          <a:effectLst/>
                          <a:latin typeface="Calibri"/>
                        </a:rPr>
                        <a:t>$81,501 </a:t>
                      </a:r>
                    </a:p>
                  </a:txBody>
                  <a:tcPr marL="9525" marR="9525" marT="9525" marB="0" anchor="b"/>
                </a:tc>
              </a:tr>
              <a:tr h="250575">
                <a:tc>
                  <a:txBody>
                    <a:bodyPr/>
                    <a:lstStyle/>
                    <a:p>
                      <a:pPr algn="ctr" fontAlgn="b"/>
                      <a:r>
                        <a:rPr lang="en-US" sz="1100" b="0" i="0" u="none" strike="noStrike" dirty="0" smtClean="0">
                          <a:solidFill>
                            <a:srgbClr val="000000"/>
                          </a:solidFill>
                          <a:effectLst/>
                          <a:latin typeface="Calibri"/>
                        </a:rPr>
                        <a:t>4</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b="0" i="0" u="none" strike="noStrike" dirty="0">
                          <a:solidFill>
                            <a:srgbClr val="000000"/>
                          </a:solidFill>
                          <a:effectLst/>
                          <a:latin typeface="Calibri"/>
                        </a:rPr>
                        <a:t>BV</a:t>
                      </a:r>
                    </a:p>
                  </a:txBody>
                  <a:tcPr marL="9525" marR="9525" marT="9525" marB="0" anchor="b"/>
                </a:tc>
                <a:tc>
                  <a:txBody>
                    <a:bodyPr/>
                    <a:lstStyle/>
                    <a:p>
                      <a:pPr algn="l" fontAlgn="b"/>
                      <a:r>
                        <a:rPr lang="en-US" sz="1100" b="0" i="0" u="none" strike="noStrike" dirty="0">
                          <a:solidFill>
                            <a:srgbClr val="000000"/>
                          </a:solidFill>
                          <a:effectLst/>
                          <a:latin typeface="Calibri"/>
                        </a:rPr>
                        <a:t>Captain America: The Winter Soldier</a:t>
                      </a:r>
                    </a:p>
                  </a:txBody>
                  <a:tcPr marL="9525" marR="9525" marT="9525" marB="0" anchor="b"/>
                </a:tc>
                <a:tc>
                  <a:txBody>
                    <a:bodyPr/>
                    <a:lstStyle/>
                    <a:p>
                      <a:pPr algn="ctr" fontAlgn="b"/>
                      <a:r>
                        <a:rPr lang="en-US" sz="1100" b="0" i="0" u="none" strike="noStrike" dirty="0">
                          <a:solidFill>
                            <a:srgbClr val="000000"/>
                          </a:solidFill>
                          <a:effectLst/>
                          <a:latin typeface="Calibri"/>
                        </a:rPr>
                        <a:t>$259,766,572 </a:t>
                      </a:r>
                    </a:p>
                  </a:txBody>
                  <a:tcPr marL="9525" marR="9525" marT="9525" marB="0" anchor="b"/>
                </a:tc>
                <a:tc>
                  <a:txBody>
                    <a:bodyPr/>
                    <a:lstStyle/>
                    <a:p>
                      <a:pPr algn="ctr" fontAlgn="b"/>
                      <a:r>
                        <a:rPr lang="en-US" sz="1100" b="0" i="0" u="none" strike="noStrike" dirty="0">
                          <a:solidFill>
                            <a:srgbClr val="000000"/>
                          </a:solidFill>
                          <a:effectLst/>
                          <a:latin typeface="Calibri"/>
                        </a:rPr>
                        <a:t>$95,023,721 </a:t>
                      </a:r>
                    </a:p>
                  </a:txBody>
                  <a:tcPr marL="9525" marR="9525" marT="9525" marB="0" anchor="b"/>
                </a:tc>
                <a:tc>
                  <a:txBody>
                    <a:bodyPr/>
                    <a:lstStyle/>
                    <a:p>
                      <a:pPr algn="ctr" fontAlgn="b"/>
                      <a:r>
                        <a:rPr lang="en-US" sz="1100" b="0" i="0" u="none" strike="noStrike" dirty="0">
                          <a:solidFill>
                            <a:srgbClr val="000000"/>
                          </a:solidFill>
                          <a:effectLst/>
                          <a:latin typeface="Calibri"/>
                        </a:rPr>
                        <a:t>3,938</a:t>
                      </a:r>
                    </a:p>
                  </a:txBody>
                  <a:tcPr marL="9525" marR="9525" marT="9525" marB="0" anchor="b"/>
                </a:tc>
                <a:tc>
                  <a:txBody>
                    <a:bodyPr/>
                    <a:lstStyle/>
                    <a:p>
                      <a:pPr algn="ctr" fontAlgn="b"/>
                      <a:r>
                        <a:rPr lang="en-US" sz="1100" b="0" i="0" u="none" strike="noStrike" dirty="0">
                          <a:solidFill>
                            <a:srgbClr val="000000"/>
                          </a:solidFill>
                          <a:effectLst/>
                          <a:latin typeface="Calibri"/>
                        </a:rPr>
                        <a:t>$65,964 </a:t>
                      </a:r>
                    </a:p>
                  </a:txBody>
                  <a:tcPr marL="9525" marR="9525" marT="9525" marB="0" anchor="b"/>
                </a:tc>
              </a:tr>
              <a:tr h="250575">
                <a:tc>
                  <a:txBody>
                    <a:bodyPr/>
                    <a:lstStyle/>
                    <a:p>
                      <a:pPr algn="ctr" fontAlgn="b"/>
                      <a:r>
                        <a:rPr lang="en-US" sz="1100" b="0" i="0" u="none" strike="noStrike" dirty="0" smtClean="0">
                          <a:solidFill>
                            <a:srgbClr val="000000"/>
                          </a:solidFill>
                          <a:effectLst/>
                          <a:latin typeface="Calibri"/>
                        </a:rPr>
                        <a:t>5</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b="0" i="0" u="none" strike="noStrike" dirty="0">
                          <a:solidFill>
                            <a:srgbClr val="000000"/>
                          </a:solidFill>
                          <a:effectLst/>
                          <a:latin typeface="Calibri"/>
                        </a:rPr>
                        <a:t>WB</a:t>
                      </a:r>
                    </a:p>
                  </a:txBody>
                  <a:tcPr marL="9525" marR="9525" marT="9525" marB="0" anchor="b"/>
                </a:tc>
                <a:tc>
                  <a:txBody>
                    <a:bodyPr/>
                    <a:lstStyle/>
                    <a:p>
                      <a:pPr algn="l" fontAlgn="b"/>
                      <a:r>
                        <a:rPr lang="en-US" sz="1100" b="0" i="0" u="none" strike="noStrike" dirty="0">
                          <a:solidFill>
                            <a:srgbClr val="000000"/>
                          </a:solidFill>
                          <a:effectLst/>
                          <a:latin typeface="Calibri"/>
                        </a:rPr>
                        <a:t>The LEGO Movie</a:t>
                      </a:r>
                    </a:p>
                  </a:txBody>
                  <a:tcPr marL="9525" marR="9525" marT="9525" marB="0" anchor="b"/>
                </a:tc>
                <a:tc>
                  <a:txBody>
                    <a:bodyPr/>
                    <a:lstStyle/>
                    <a:p>
                      <a:pPr algn="ctr" fontAlgn="b"/>
                      <a:r>
                        <a:rPr lang="en-US" sz="1100" b="0" i="0" u="none" strike="noStrike" dirty="0">
                          <a:solidFill>
                            <a:srgbClr val="000000"/>
                          </a:solidFill>
                          <a:effectLst/>
                          <a:latin typeface="Calibri"/>
                        </a:rPr>
                        <a:t>$257,760,692 </a:t>
                      </a:r>
                    </a:p>
                  </a:txBody>
                  <a:tcPr marL="9525" marR="9525" marT="9525" marB="0" anchor="b"/>
                </a:tc>
                <a:tc>
                  <a:txBody>
                    <a:bodyPr/>
                    <a:lstStyle/>
                    <a:p>
                      <a:pPr algn="ctr" fontAlgn="b"/>
                      <a:r>
                        <a:rPr lang="en-US" sz="1100" b="0" i="0" u="none" strike="noStrike" dirty="0">
                          <a:solidFill>
                            <a:srgbClr val="000000"/>
                          </a:solidFill>
                          <a:effectLst/>
                          <a:latin typeface="Calibri"/>
                        </a:rPr>
                        <a:t>$69,050,279 </a:t>
                      </a:r>
                    </a:p>
                  </a:txBody>
                  <a:tcPr marL="9525" marR="9525" marT="9525" marB="0" anchor="b"/>
                </a:tc>
                <a:tc>
                  <a:txBody>
                    <a:bodyPr/>
                    <a:lstStyle/>
                    <a:p>
                      <a:pPr algn="ctr" fontAlgn="b"/>
                      <a:r>
                        <a:rPr lang="en-US" sz="1100" b="0" i="0" u="none" strike="noStrike" dirty="0">
                          <a:solidFill>
                            <a:srgbClr val="000000"/>
                          </a:solidFill>
                          <a:effectLst/>
                          <a:latin typeface="Calibri"/>
                        </a:rPr>
                        <a:t>3,890</a:t>
                      </a:r>
                    </a:p>
                  </a:txBody>
                  <a:tcPr marL="9525" marR="9525" marT="9525" marB="0" anchor="b"/>
                </a:tc>
                <a:tc>
                  <a:txBody>
                    <a:bodyPr/>
                    <a:lstStyle/>
                    <a:p>
                      <a:pPr algn="ctr" fontAlgn="b"/>
                      <a:r>
                        <a:rPr lang="en-US" sz="1100" b="0" i="0" u="none" strike="noStrike" dirty="0">
                          <a:solidFill>
                            <a:srgbClr val="000000"/>
                          </a:solidFill>
                          <a:effectLst/>
                          <a:latin typeface="Calibri"/>
                        </a:rPr>
                        <a:t>$66,262 </a:t>
                      </a:r>
                    </a:p>
                  </a:txBody>
                  <a:tcPr marL="9525" marR="9525" marT="9525" marB="0" anchor="b"/>
                </a:tc>
              </a:tr>
              <a:tr h="292487">
                <a:tc>
                  <a:txBody>
                    <a:bodyPr/>
                    <a:lstStyle/>
                    <a:p>
                      <a:pPr algn="ctr" fontAlgn="b"/>
                      <a:r>
                        <a:rPr lang="en-US" sz="1100" b="0" i="0" u="none" strike="noStrike" dirty="0" smtClean="0">
                          <a:solidFill>
                            <a:srgbClr val="000000"/>
                          </a:solidFill>
                          <a:effectLst/>
                          <a:latin typeface="Calibri"/>
                        </a:rPr>
                        <a:t>6</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b="0" i="0" u="none" strike="noStrike" dirty="0">
                          <a:solidFill>
                            <a:srgbClr val="000000"/>
                          </a:solidFill>
                          <a:effectLst/>
                          <a:latin typeface="Calibri"/>
                        </a:rPr>
                        <a:t>WB</a:t>
                      </a:r>
                    </a:p>
                  </a:txBody>
                  <a:tcPr marL="9525" marR="9525" marT="9525" marB="0" anchor="b"/>
                </a:tc>
                <a:tc>
                  <a:txBody>
                    <a:bodyPr/>
                    <a:lstStyle/>
                    <a:p>
                      <a:pPr algn="l" fontAlgn="b"/>
                      <a:r>
                        <a:rPr lang="en-US" sz="1100" b="0" i="0" u="none" strike="noStrike" dirty="0">
                          <a:solidFill>
                            <a:srgbClr val="000000"/>
                          </a:solidFill>
                          <a:effectLst/>
                          <a:latin typeface="Calibri"/>
                        </a:rPr>
                        <a:t>The Hobbit: The Battle of the Five Armies</a:t>
                      </a:r>
                    </a:p>
                  </a:txBody>
                  <a:tcPr marL="9525" marR="9525" marT="9525" marB="0" anchor="b"/>
                </a:tc>
                <a:tc>
                  <a:txBody>
                    <a:bodyPr/>
                    <a:lstStyle/>
                    <a:p>
                      <a:pPr algn="ctr" fontAlgn="b"/>
                      <a:r>
                        <a:rPr lang="en-US" sz="1100" b="0" i="0" u="none" strike="noStrike" dirty="0">
                          <a:solidFill>
                            <a:srgbClr val="000000"/>
                          </a:solidFill>
                          <a:effectLst/>
                          <a:latin typeface="Calibri"/>
                        </a:rPr>
                        <a:t>$251,678,000 </a:t>
                      </a:r>
                    </a:p>
                  </a:txBody>
                  <a:tcPr marL="9525" marR="9525" marT="9525" marB="0" anchor="b"/>
                </a:tc>
                <a:tc>
                  <a:txBody>
                    <a:bodyPr/>
                    <a:lstStyle/>
                    <a:p>
                      <a:pPr algn="ctr" fontAlgn="b"/>
                      <a:r>
                        <a:rPr lang="en-US" sz="1100" b="0" i="0" u="none" strike="noStrike" dirty="0">
                          <a:solidFill>
                            <a:srgbClr val="000000"/>
                          </a:solidFill>
                          <a:effectLst/>
                          <a:latin typeface="Calibri"/>
                        </a:rPr>
                        <a:t>$54,724,334 </a:t>
                      </a:r>
                    </a:p>
                  </a:txBody>
                  <a:tcPr marL="9525" marR="9525" marT="9525" marB="0" anchor="b"/>
                </a:tc>
                <a:tc>
                  <a:txBody>
                    <a:bodyPr/>
                    <a:lstStyle/>
                    <a:p>
                      <a:pPr algn="ctr" fontAlgn="b"/>
                      <a:r>
                        <a:rPr lang="en-US" sz="1100" b="0" i="0" u="none" strike="noStrike" dirty="0">
                          <a:solidFill>
                            <a:srgbClr val="000000"/>
                          </a:solidFill>
                          <a:effectLst/>
                          <a:latin typeface="Calibri"/>
                        </a:rPr>
                        <a:t>3,875</a:t>
                      </a:r>
                    </a:p>
                  </a:txBody>
                  <a:tcPr marL="9525" marR="9525" marT="9525" marB="0" anchor="b"/>
                </a:tc>
                <a:tc>
                  <a:txBody>
                    <a:bodyPr/>
                    <a:lstStyle/>
                    <a:p>
                      <a:pPr algn="ctr" fontAlgn="b"/>
                      <a:r>
                        <a:rPr lang="en-US" sz="1100" b="0" i="0" u="none" strike="noStrike" dirty="0">
                          <a:solidFill>
                            <a:srgbClr val="000000"/>
                          </a:solidFill>
                          <a:effectLst/>
                          <a:latin typeface="Calibri"/>
                        </a:rPr>
                        <a:t>$64,949 </a:t>
                      </a:r>
                    </a:p>
                  </a:txBody>
                  <a:tcPr marL="9525" marR="9525" marT="9525" marB="0" anchor="b"/>
                </a:tc>
              </a:tr>
              <a:tr h="250575">
                <a:tc>
                  <a:txBody>
                    <a:bodyPr/>
                    <a:lstStyle/>
                    <a:p>
                      <a:pPr algn="ctr" fontAlgn="b"/>
                      <a:r>
                        <a:rPr lang="en-US" sz="1100" b="0" i="0" u="none" strike="noStrike" dirty="0" smtClean="0">
                          <a:solidFill>
                            <a:srgbClr val="000000"/>
                          </a:solidFill>
                          <a:effectLst/>
                          <a:latin typeface="Calibri"/>
                        </a:rPr>
                        <a:t>7</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b="0" i="0" u="none" strike="noStrike" dirty="0">
                          <a:solidFill>
                            <a:srgbClr val="000000"/>
                          </a:solidFill>
                          <a:effectLst/>
                          <a:latin typeface="Calibri"/>
                        </a:rPr>
                        <a:t>Par.</a:t>
                      </a:r>
                    </a:p>
                  </a:txBody>
                  <a:tcPr marL="9525" marR="9525" marT="9525" marB="0" anchor="b"/>
                </a:tc>
                <a:tc>
                  <a:txBody>
                    <a:bodyPr/>
                    <a:lstStyle/>
                    <a:p>
                      <a:pPr algn="l" fontAlgn="b"/>
                      <a:r>
                        <a:rPr lang="en-US" sz="1100" b="0" i="0" u="none" strike="noStrike" dirty="0">
                          <a:solidFill>
                            <a:srgbClr val="000000"/>
                          </a:solidFill>
                          <a:effectLst/>
                          <a:latin typeface="Calibri"/>
                        </a:rPr>
                        <a:t>Transformers: Age of Extinction</a:t>
                      </a:r>
                    </a:p>
                  </a:txBody>
                  <a:tcPr marL="9525" marR="9525" marT="9525" marB="0" anchor="b"/>
                </a:tc>
                <a:tc>
                  <a:txBody>
                    <a:bodyPr/>
                    <a:lstStyle/>
                    <a:p>
                      <a:pPr algn="ctr" fontAlgn="b"/>
                      <a:r>
                        <a:rPr lang="en-US" sz="1100" b="0" i="0" u="none" strike="noStrike" dirty="0">
                          <a:solidFill>
                            <a:srgbClr val="000000"/>
                          </a:solidFill>
                          <a:effectLst/>
                          <a:latin typeface="Calibri"/>
                        </a:rPr>
                        <a:t>$245,439,076 </a:t>
                      </a:r>
                    </a:p>
                  </a:txBody>
                  <a:tcPr marL="9525" marR="9525" marT="9525" marB="0" anchor="b"/>
                </a:tc>
                <a:tc>
                  <a:txBody>
                    <a:bodyPr/>
                    <a:lstStyle/>
                    <a:p>
                      <a:pPr algn="ctr" fontAlgn="b"/>
                      <a:r>
                        <a:rPr lang="en-US" sz="1100" b="0" i="0" u="none" strike="noStrike" dirty="0">
                          <a:solidFill>
                            <a:srgbClr val="000000"/>
                          </a:solidFill>
                          <a:effectLst/>
                          <a:latin typeface="Calibri"/>
                        </a:rPr>
                        <a:t>$100,038,390 </a:t>
                      </a:r>
                    </a:p>
                  </a:txBody>
                  <a:tcPr marL="9525" marR="9525" marT="9525" marB="0" anchor="b"/>
                </a:tc>
                <a:tc>
                  <a:txBody>
                    <a:bodyPr/>
                    <a:lstStyle/>
                    <a:p>
                      <a:pPr algn="ctr" fontAlgn="b"/>
                      <a:r>
                        <a:rPr lang="en-US" sz="1100" b="0" i="0" u="none" strike="noStrike" dirty="0">
                          <a:solidFill>
                            <a:srgbClr val="000000"/>
                          </a:solidFill>
                          <a:effectLst/>
                          <a:latin typeface="Calibri"/>
                        </a:rPr>
                        <a:t>4,233</a:t>
                      </a:r>
                    </a:p>
                  </a:txBody>
                  <a:tcPr marL="9525" marR="9525" marT="9525" marB="0" anchor="b"/>
                </a:tc>
                <a:tc>
                  <a:txBody>
                    <a:bodyPr/>
                    <a:lstStyle/>
                    <a:p>
                      <a:pPr algn="ctr" fontAlgn="b"/>
                      <a:r>
                        <a:rPr lang="en-US" sz="1100" b="0" i="0" u="none" strike="noStrike" dirty="0">
                          <a:solidFill>
                            <a:srgbClr val="000000"/>
                          </a:solidFill>
                          <a:effectLst/>
                          <a:latin typeface="Calibri"/>
                        </a:rPr>
                        <a:t>$57,982 </a:t>
                      </a:r>
                    </a:p>
                  </a:txBody>
                  <a:tcPr marL="9525" marR="9525" marT="9525" marB="0" anchor="b"/>
                </a:tc>
              </a:tr>
              <a:tr h="250575">
                <a:tc>
                  <a:txBody>
                    <a:bodyPr/>
                    <a:lstStyle/>
                    <a:p>
                      <a:pPr algn="ctr" fontAlgn="b"/>
                      <a:r>
                        <a:rPr lang="en-US" sz="1100" b="0" i="0" u="none" strike="noStrike" dirty="0" smtClean="0">
                          <a:solidFill>
                            <a:srgbClr val="000000"/>
                          </a:solidFill>
                          <a:effectLst/>
                          <a:latin typeface="Calibri"/>
                        </a:rPr>
                        <a:t>8</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b="0" i="0" u="none" strike="noStrike" dirty="0">
                          <a:solidFill>
                            <a:srgbClr val="000000"/>
                          </a:solidFill>
                          <a:effectLst/>
                          <a:latin typeface="Calibri"/>
                        </a:rPr>
                        <a:t>BV</a:t>
                      </a:r>
                    </a:p>
                  </a:txBody>
                  <a:tcPr marL="9525" marR="9525" marT="9525" marB="0" anchor="b"/>
                </a:tc>
                <a:tc>
                  <a:txBody>
                    <a:bodyPr/>
                    <a:lstStyle/>
                    <a:p>
                      <a:pPr algn="l" fontAlgn="b"/>
                      <a:r>
                        <a:rPr lang="en-US" sz="1100" b="0" i="0" u="none" strike="noStrike" dirty="0">
                          <a:solidFill>
                            <a:srgbClr val="000000"/>
                          </a:solidFill>
                          <a:effectLst/>
                          <a:latin typeface="Calibri"/>
                        </a:rPr>
                        <a:t>Maleficent</a:t>
                      </a:r>
                    </a:p>
                  </a:txBody>
                  <a:tcPr marL="9525" marR="9525" marT="9525" marB="0" anchor="b"/>
                </a:tc>
                <a:tc>
                  <a:txBody>
                    <a:bodyPr/>
                    <a:lstStyle/>
                    <a:p>
                      <a:pPr algn="ctr" fontAlgn="b"/>
                      <a:r>
                        <a:rPr lang="en-US" sz="1100" b="0" i="0" u="none" strike="noStrike" dirty="0">
                          <a:solidFill>
                            <a:srgbClr val="000000"/>
                          </a:solidFill>
                          <a:effectLst/>
                          <a:latin typeface="Calibri"/>
                        </a:rPr>
                        <a:t>$241,410,378 </a:t>
                      </a:r>
                    </a:p>
                  </a:txBody>
                  <a:tcPr marL="9525" marR="9525" marT="9525" marB="0" anchor="b"/>
                </a:tc>
                <a:tc>
                  <a:txBody>
                    <a:bodyPr/>
                    <a:lstStyle/>
                    <a:p>
                      <a:pPr algn="ctr" fontAlgn="b"/>
                      <a:r>
                        <a:rPr lang="en-US" sz="1100" b="0" i="0" u="none" strike="noStrike" dirty="0">
                          <a:solidFill>
                            <a:srgbClr val="000000"/>
                          </a:solidFill>
                          <a:effectLst/>
                          <a:latin typeface="Calibri"/>
                        </a:rPr>
                        <a:t>$69,431,298 </a:t>
                      </a:r>
                    </a:p>
                  </a:txBody>
                  <a:tcPr marL="9525" marR="9525" marT="9525" marB="0" anchor="b"/>
                </a:tc>
                <a:tc>
                  <a:txBody>
                    <a:bodyPr/>
                    <a:lstStyle/>
                    <a:p>
                      <a:pPr algn="ctr" fontAlgn="b"/>
                      <a:r>
                        <a:rPr lang="en-US" sz="1100" b="0" i="0" u="none" strike="noStrike" dirty="0">
                          <a:solidFill>
                            <a:srgbClr val="000000"/>
                          </a:solidFill>
                          <a:effectLst/>
                          <a:latin typeface="Calibri"/>
                        </a:rPr>
                        <a:t>3,948</a:t>
                      </a:r>
                    </a:p>
                  </a:txBody>
                  <a:tcPr marL="9525" marR="9525" marT="9525" marB="0" anchor="b"/>
                </a:tc>
                <a:tc>
                  <a:txBody>
                    <a:bodyPr/>
                    <a:lstStyle/>
                    <a:p>
                      <a:pPr algn="ctr" fontAlgn="b"/>
                      <a:r>
                        <a:rPr lang="en-US" sz="1100" b="0" i="0" u="none" strike="noStrike" dirty="0">
                          <a:solidFill>
                            <a:srgbClr val="000000"/>
                          </a:solidFill>
                          <a:effectLst/>
                          <a:latin typeface="Calibri"/>
                        </a:rPr>
                        <a:t>$61,148 </a:t>
                      </a:r>
                    </a:p>
                  </a:txBody>
                  <a:tcPr marL="9525" marR="9525" marT="9525" marB="0" anchor="b"/>
                </a:tc>
              </a:tr>
              <a:tr h="250575">
                <a:tc>
                  <a:txBody>
                    <a:bodyPr/>
                    <a:lstStyle/>
                    <a:p>
                      <a:pPr algn="ctr" fontAlgn="b"/>
                      <a:r>
                        <a:rPr lang="en-US" sz="1100" b="0" i="0" u="none" strike="noStrike" dirty="0" smtClean="0">
                          <a:solidFill>
                            <a:srgbClr val="000000"/>
                          </a:solidFill>
                          <a:effectLst/>
                          <a:latin typeface="Calibri"/>
                        </a:rPr>
                        <a:t>9</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b="0" i="0" u="none" strike="noStrike" dirty="0">
                          <a:solidFill>
                            <a:srgbClr val="000000"/>
                          </a:solidFill>
                          <a:effectLst/>
                          <a:latin typeface="Calibri"/>
                        </a:rPr>
                        <a:t>Fox</a:t>
                      </a:r>
                    </a:p>
                  </a:txBody>
                  <a:tcPr marL="9525" marR="9525" marT="9525" marB="0" anchor="b"/>
                </a:tc>
                <a:tc>
                  <a:txBody>
                    <a:bodyPr/>
                    <a:lstStyle/>
                    <a:p>
                      <a:pPr algn="l" fontAlgn="b"/>
                      <a:r>
                        <a:rPr lang="en-US" sz="1100" b="0" i="0" u="none" strike="noStrike" dirty="0">
                          <a:solidFill>
                            <a:srgbClr val="000000"/>
                          </a:solidFill>
                          <a:effectLst/>
                          <a:latin typeface="Calibri"/>
                        </a:rPr>
                        <a:t>X-Men: Days of Future Past</a:t>
                      </a:r>
                    </a:p>
                  </a:txBody>
                  <a:tcPr marL="9525" marR="9525" marT="9525" marB="0" anchor="b"/>
                </a:tc>
                <a:tc>
                  <a:txBody>
                    <a:bodyPr/>
                    <a:lstStyle/>
                    <a:p>
                      <a:pPr algn="ctr" fontAlgn="b"/>
                      <a:r>
                        <a:rPr lang="en-US" sz="1100" b="0" i="0" u="none" strike="noStrike" dirty="0">
                          <a:solidFill>
                            <a:srgbClr val="000000"/>
                          </a:solidFill>
                          <a:effectLst/>
                          <a:latin typeface="Calibri"/>
                        </a:rPr>
                        <a:t>$233,921,534 </a:t>
                      </a:r>
                    </a:p>
                  </a:txBody>
                  <a:tcPr marL="9525" marR="9525" marT="9525" marB="0" anchor="b"/>
                </a:tc>
                <a:tc>
                  <a:txBody>
                    <a:bodyPr/>
                    <a:lstStyle/>
                    <a:p>
                      <a:pPr algn="ctr" fontAlgn="b"/>
                      <a:r>
                        <a:rPr lang="en-US" sz="1100" b="0" i="0" u="none" strike="noStrike" dirty="0">
                          <a:solidFill>
                            <a:srgbClr val="000000"/>
                          </a:solidFill>
                          <a:effectLst/>
                          <a:latin typeface="Calibri"/>
                        </a:rPr>
                        <a:t>$90,823,660 </a:t>
                      </a:r>
                    </a:p>
                  </a:txBody>
                  <a:tcPr marL="9525" marR="9525" marT="9525" marB="0" anchor="b"/>
                </a:tc>
                <a:tc>
                  <a:txBody>
                    <a:bodyPr/>
                    <a:lstStyle/>
                    <a:p>
                      <a:pPr algn="ctr" fontAlgn="b"/>
                      <a:r>
                        <a:rPr lang="en-US" sz="1100" b="0" i="0" u="none" strike="noStrike" dirty="0">
                          <a:solidFill>
                            <a:srgbClr val="000000"/>
                          </a:solidFill>
                          <a:effectLst/>
                          <a:latin typeface="Calibri"/>
                        </a:rPr>
                        <a:t>4,001</a:t>
                      </a:r>
                    </a:p>
                  </a:txBody>
                  <a:tcPr marL="9525" marR="9525" marT="9525" marB="0" anchor="b"/>
                </a:tc>
                <a:tc>
                  <a:txBody>
                    <a:bodyPr/>
                    <a:lstStyle/>
                    <a:p>
                      <a:pPr algn="ctr" fontAlgn="b"/>
                      <a:r>
                        <a:rPr lang="en-US" sz="1100" b="0" i="0" u="none" strike="noStrike" dirty="0">
                          <a:solidFill>
                            <a:srgbClr val="000000"/>
                          </a:solidFill>
                          <a:effectLst/>
                          <a:latin typeface="Calibri"/>
                        </a:rPr>
                        <a:t>$58,466 </a:t>
                      </a:r>
                    </a:p>
                  </a:txBody>
                  <a:tcPr marL="9525" marR="9525" marT="9525" marB="0" anchor="b"/>
                </a:tc>
              </a:tr>
              <a:tr h="250575">
                <a:tc>
                  <a:txBody>
                    <a:bodyPr/>
                    <a:lstStyle/>
                    <a:p>
                      <a:pPr algn="ctr" fontAlgn="b"/>
                      <a:r>
                        <a:rPr lang="en-US" sz="1100" b="0" i="0" u="none" strike="noStrike" dirty="0" smtClean="0">
                          <a:solidFill>
                            <a:srgbClr val="000000"/>
                          </a:solidFill>
                          <a:effectLst/>
                          <a:latin typeface="Calibri"/>
                        </a:rPr>
                        <a:t>10</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b="0" i="0" u="none" strike="noStrike" dirty="0">
                          <a:solidFill>
                            <a:srgbClr val="000000"/>
                          </a:solidFill>
                          <a:effectLst/>
                          <a:latin typeface="Calibri"/>
                        </a:rPr>
                        <a:t>BV</a:t>
                      </a:r>
                    </a:p>
                  </a:txBody>
                  <a:tcPr marL="9525" marR="9525" marT="9525" marB="0" anchor="b"/>
                </a:tc>
                <a:tc>
                  <a:txBody>
                    <a:bodyPr/>
                    <a:lstStyle/>
                    <a:p>
                      <a:pPr algn="l" fontAlgn="b"/>
                      <a:r>
                        <a:rPr lang="en-US" sz="1100" b="0" i="0" u="none" strike="noStrike" dirty="0">
                          <a:solidFill>
                            <a:srgbClr val="000000"/>
                          </a:solidFill>
                          <a:effectLst/>
                          <a:latin typeface="Calibri"/>
                        </a:rPr>
                        <a:t>Big Hero 6</a:t>
                      </a:r>
                    </a:p>
                  </a:txBody>
                  <a:tcPr marL="9525" marR="9525" marT="9525" marB="0" anchor="b"/>
                </a:tc>
                <a:tc>
                  <a:txBody>
                    <a:bodyPr/>
                    <a:lstStyle/>
                    <a:p>
                      <a:pPr algn="ctr" fontAlgn="b"/>
                      <a:r>
                        <a:rPr lang="en-US" sz="1100" b="0" i="0" u="none" strike="noStrike" dirty="0">
                          <a:solidFill>
                            <a:srgbClr val="000000"/>
                          </a:solidFill>
                          <a:effectLst/>
                          <a:latin typeface="Calibri"/>
                        </a:rPr>
                        <a:t>$218,056,000 </a:t>
                      </a:r>
                    </a:p>
                  </a:txBody>
                  <a:tcPr marL="9525" marR="9525" marT="9525" marB="0" anchor="b"/>
                </a:tc>
                <a:tc>
                  <a:txBody>
                    <a:bodyPr/>
                    <a:lstStyle/>
                    <a:p>
                      <a:pPr algn="ctr" fontAlgn="b"/>
                      <a:r>
                        <a:rPr lang="en-US" sz="1100" b="0" i="0" u="none" strike="noStrike" dirty="0">
                          <a:solidFill>
                            <a:srgbClr val="000000"/>
                          </a:solidFill>
                          <a:effectLst/>
                          <a:latin typeface="Calibri"/>
                        </a:rPr>
                        <a:t>$56,215,889 </a:t>
                      </a:r>
                    </a:p>
                  </a:txBody>
                  <a:tcPr marL="9525" marR="9525" marT="9525" marB="0" anchor="b"/>
                </a:tc>
                <a:tc>
                  <a:txBody>
                    <a:bodyPr/>
                    <a:lstStyle/>
                    <a:p>
                      <a:pPr algn="ctr" fontAlgn="b"/>
                      <a:r>
                        <a:rPr lang="en-US" sz="1100" b="0" i="0" u="none" strike="noStrike" dirty="0">
                          <a:solidFill>
                            <a:srgbClr val="000000"/>
                          </a:solidFill>
                          <a:effectLst/>
                          <a:latin typeface="Calibri"/>
                        </a:rPr>
                        <a:t>3,773</a:t>
                      </a:r>
                    </a:p>
                  </a:txBody>
                  <a:tcPr marL="9525" marR="9525" marT="9525" marB="0" anchor="b"/>
                </a:tc>
                <a:tc>
                  <a:txBody>
                    <a:bodyPr/>
                    <a:lstStyle/>
                    <a:p>
                      <a:pPr algn="ctr" fontAlgn="b"/>
                      <a:r>
                        <a:rPr lang="en-US" sz="1100" b="0" i="0" u="none" strike="noStrike" dirty="0">
                          <a:solidFill>
                            <a:srgbClr val="000000"/>
                          </a:solidFill>
                          <a:effectLst/>
                          <a:latin typeface="Calibri"/>
                        </a:rPr>
                        <a:t>$57,794 </a:t>
                      </a:r>
                    </a:p>
                  </a:txBody>
                  <a:tcPr marL="9525" marR="9525" marT="9525" marB="0" anchor="b"/>
                </a:tc>
              </a:tr>
              <a:tr h="250575">
                <a:tc>
                  <a:txBody>
                    <a:bodyPr/>
                    <a:lstStyle/>
                    <a:p>
                      <a:pPr algn="ctr" fontAlgn="b"/>
                      <a:r>
                        <a:rPr lang="en-US" sz="1100" b="0" i="0" u="none" strike="noStrike" dirty="0" smtClean="0">
                          <a:solidFill>
                            <a:srgbClr val="000000"/>
                          </a:solidFill>
                          <a:effectLst/>
                          <a:latin typeface="Calibri"/>
                        </a:rPr>
                        <a:t>11</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b="0" i="0" u="none" strike="noStrike" dirty="0">
                          <a:solidFill>
                            <a:srgbClr val="000000"/>
                          </a:solidFill>
                          <a:effectLst/>
                          <a:latin typeface="Calibri"/>
                        </a:rPr>
                        <a:t>Fox</a:t>
                      </a:r>
                    </a:p>
                  </a:txBody>
                  <a:tcPr marL="9525" marR="9525" marT="9525" marB="0" anchor="b"/>
                </a:tc>
                <a:tc>
                  <a:txBody>
                    <a:bodyPr/>
                    <a:lstStyle/>
                    <a:p>
                      <a:pPr algn="l" fontAlgn="b"/>
                      <a:r>
                        <a:rPr lang="en-US" sz="1100" b="0" i="0" u="none" strike="noStrike" dirty="0">
                          <a:solidFill>
                            <a:srgbClr val="000000"/>
                          </a:solidFill>
                          <a:effectLst/>
                          <a:latin typeface="Calibri"/>
                        </a:rPr>
                        <a:t>Dawn of the Planet of the Apes</a:t>
                      </a:r>
                    </a:p>
                  </a:txBody>
                  <a:tcPr marL="9525" marR="9525" marT="9525" marB="0" anchor="b"/>
                </a:tc>
                <a:tc>
                  <a:txBody>
                    <a:bodyPr/>
                    <a:lstStyle/>
                    <a:p>
                      <a:pPr algn="ctr" fontAlgn="b"/>
                      <a:r>
                        <a:rPr lang="en-US" sz="1100" b="0" i="0" u="none" strike="noStrike" dirty="0">
                          <a:solidFill>
                            <a:srgbClr val="000000"/>
                          </a:solidFill>
                          <a:effectLst/>
                          <a:latin typeface="Calibri"/>
                        </a:rPr>
                        <a:t>$208,545,589 </a:t>
                      </a:r>
                    </a:p>
                  </a:txBody>
                  <a:tcPr marL="9525" marR="9525" marT="9525" marB="0" anchor="b"/>
                </a:tc>
                <a:tc>
                  <a:txBody>
                    <a:bodyPr/>
                    <a:lstStyle/>
                    <a:p>
                      <a:pPr algn="ctr" fontAlgn="b"/>
                      <a:r>
                        <a:rPr lang="en-US" sz="1100" b="0" i="0" u="none" strike="noStrike" dirty="0">
                          <a:solidFill>
                            <a:srgbClr val="000000"/>
                          </a:solidFill>
                          <a:effectLst/>
                          <a:latin typeface="Calibri"/>
                        </a:rPr>
                        <a:t>$72,611,427 </a:t>
                      </a:r>
                    </a:p>
                  </a:txBody>
                  <a:tcPr marL="9525" marR="9525" marT="9525" marB="0" anchor="b"/>
                </a:tc>
                <a:tc>
                  <a:txBody>
                    <a:bodyPr/>
                    <a:lstStyle/>
                    <a:p>
                      <a:pPr algn="ctr" fontAlgn="b"/>
                      <a:r>
                        <a:rPr lang="en-US" sz="1100" b="0" i="0" u="none" strike="noStrike" dirty="0">
                          <a:solidFill>
                            <a:srgbClr val="000000"/>
                          </a:solidFill>
                          <a:effectLst/>
                          <a:latin typeface="Calibri"/>
                        </a:rPr>
                        <a:t>3,969</a:t>
                      </a:r>
                    </a:p>
                  </a:txBody>
                  <a:tcPr marL="9525" marR="9525" marT="9525" marB="0" anchor="b"/>
                </a:tc>
                <a:tc>
                  <a:txBody>
                    <a:bodyPr/>
                    <a:lstStyle/>
                    <a:p>
                      <a:pPr algn="ctr" fontAlgn="b"/>
                      <a:r>
                        <a:rPr lang="en-US" sz="1100" b="0" i="0" u="none" strike="noStrike" dirty="0">
                          <a:solidFill>
                            <a:srgbClr val="000000"/>
                          </a:solidFill>
                          <a:effectLst/>
                          <a:latin typeface="Calibri"/>
                        </a:rPr>
                        <a:t>$52,544 </a:t>
                      </a:r>
                    </a:p>
                  </a:txBody>
                  <a:tcPr marL="9525" marR="9525" marT="9525" marB="0" anchor="b"/>
                </a:tc>
              </a:tr>
              <a:tr h="250575">
                <a:tc>
                  <a:txBody>
                    <a:bodyPr/>
                    <a:lstStyle/>
                    <a:p>
                      <a:pPr algn="ctr" fontAlgn="b"/>
                      <a:r>
                        <a:rPr lang="en-US" sz="1100" b="0" i="0" u="none" strike="noStrike" dirty="0" smtClean="0">
                          <a:solidFill>
                            <a:srgbClr val="000000"/>
                          </a:solidFill>
                          <a:effectLst/>
                          <a:latin typeface="Calibri"/>
                        </a:rPr>
                        <a:t>12</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b="0" i="0" u="none" strike="noStrike" dirty="0">
                          <a:solidFill>
                            <a:srgbClr val="000000"/>
                          </a:solidFill>
                          <a:effectLst/>
                          <a:latin typeface="Calibri"/>
                        </a:rPr>
                        <a:t>Sony</a:t>
                      </a:r>
                    </a:p>
                  </a:txBody>
                  <a:tcPr marL="9525" marR="9525" marT="9525" marB="0" anchor="b"/>
                </a:tc>
                <a:tc>
                  <a:txBody>
                    <a:bodyPr/>
                    <a:lstStyle/>
                    <a:p>
                      <a:pPr algn="l" fontAlgn="b"/>
                      <a:r>
                        <a:rPr lang="en-US" sz="1100" b="0" i="0" u="none" strike="noStrike" dirty="0">
                          <a:solidFill>
                            <a:srgbClr val="000000"/>
                          </a:solidFill>
                          <a:effectLst/>
                          <a:latin typeface="Calibri"/>
                        </a:rPr>
                        <a:t>The Amazing Spider-Man 2</a:t>
                      </a:r>
                    </a:p>
                  </a:txBody>
                  <a:tcPr marL="9525" marR="9525" marT="9525" marB="0" anchor="b"/>
                </a:tc>
                <a:tc>
                  <a:txBody>
                    <a:bodyPr/>
                    <a:lstStyle/>
                    <a:p>
                      <a:pPr algn="ctr" fontAlgn="b"/>
                      <a:r>
                        <a:rPr lang="en-US" sz="1100" b="0" i="0" u="none" strike="noStrike" dirty="0">
                          <a:solidFill>
                            <a:srgbClr val="000000"/>
                          </a:solidFill>
                          <a:effectLst/>
                          <a:latin typeface="Calibri"/>
                        </a:rPr>
                        <a:t>$202,853,933 </a:t>
                      </a:r>
                    </a:p>
                  </a:txBody>
                  <a:tcPr marL="9525" marR="9525" marT="9525" marB="0" anchor="b"/>
                </a:tc>
                <a:tc>
                  <a:txBody>
                    <a:bodyPr/>
                    <a:lstStyle/>
                    <a:p>
                      <a:pPr algn="ctr" fontAlgn="b"/>
                      <a:r>
                        <a:rPr lang="en-US" sz="1100" b="0" i="0" u="none" strike="noStrike" dirty="0">
                          <a:solidFill>
                            <a:srgbClr val="000000"/>
                          </a:solidFill>
                          <a:effectLst/>
                          <a:latin typeface="Calibri"/>
                        </a:rPr>
                        <a:t>$91,608,337 </a:t>
                      </a:r>
                    </a:p>
                  </a:txBody>
                  <a:tcPr marL="9525" marR="9525" marT="9525" marB="0" anchor="b"/>
                </a:tc>
                <a:tc>
                  <a:txBody>
                    <a:bodyPr/>
                    <a:lstStyle/>
                    <a:p>
                      <a:pPr algn="ctr" fontAlgn="b"/>
                      <a:r>
                        <a:rPr lang="en-US" sz="1100" b="0" i="0" u="none" strike="noStrike" dirty="0">
                          <a:solidFill>
                            <a:srgbClr val="000000"/>
                          </a:solidFill>
                          <a:effectLst/>
                          <a:latin typeface="Calibri"/>
                        </a:rPr>
                        <a:t>4,324</a:t>
                      </a:r>
                    </a:p>
                  </a:txBody>
                  <a:tcPr marL="9525" marR="9525" marT="9525" marB="0" anchor="b"/>
                </a:tc>
                <a:tc>
                  <a:txBody>
                    <a:bodyPr/>
                    <a:lstStyle/>
                    <a:p>
                      <a:pPr algn="ctr" fontAlgn="b"/>
                      <a:r>
                        <a:rPr lang="en-US" sz="1100" b="0" i="0" u="none" strike="noStrike" dirty="0">
                          <a:solidFill>
                            <a:srgbClr val="000000"/>
                          </a:solidFill>
                          <a:effectLst/>
                          <a:latin typeface="Calibri"/>
                        </a:rPr>
                        <a:t>$46,913 </a:t>
                      </a:r>
                    </a:p>
                  </a:txBody>
                  <a:tcPr marL="9525" marR="9525" marT="9525" marB="0" anchor="b"/>
                </a:tc>
              </a:tr>
              <a:tr h="250575">
                <a:tc>
                  <a:txBody>
                    <a:bodyPr/>
                    <a:lstStyle/>
                    <a:p>
                      <a:pPr algn="ctr" fontAlgn="b"/>
                      <a:r>
                        <a:rPr lang="en-US" sz="1100" b="0" i="0" u="none" strike="noStrike" dirty="0" smtClean="0">
                          <a:solidFill>
                            <a:srgbClr val="000000"/>
                          </a:solidFill>
                          <a:effectLst/>
                          <a:latin typeface="Calibri"/>
                        </a:rPr>
                        <a:t>13</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b="0" i="0" u="none" strike="noStrike" dirty="0">
                          <a:solidFill>
                            <a:srgbClr val="000000"/>
                          </a:solidFill>
                          <a:effectLst/>
                          <a:latin typeface="Calibri"/>
                        </a:rPr>
                        <a:t>WB</a:t>
                      </a:r>
                    </a:p>
                  </a:txBody>
                  <a:tcPr marL="9525" marR="9525" marT="9525" marB="0" anchor="b"/>
                </a:tc>
                <a:tc>
                  <a:txBody>
                    <a:bodyPr/>
                    <a:lstStyle/>
                    <a:p>
                      <a:pPr algn="l" fontAlgn="b"/>
                      <a:r>
                        <a:rPr lang="en-US" sz="1100" b="0" i="0" u="none" strike="noStrike" dirty="0">
                          <a:solidFill>
                            <a:srgbClr val="000000"/>
                          </a:solidFill>
                          <a:effectLst/>
                          <a:latin typeface="Calibri"/>
                        </a:rPr>
                        <a:t>Godzilla (2014)</a:t>
                      </a:r>
                    </a:p>
                  </a:txBody>
                  <a:tcPr marL="9525" marR="9525" marT="9525" marB="0" anchor="b"/>
                </a:tc>
                <a:tc>
                  <a:txBody>
                    <a:bodyPr/>
                    <a:lstStyle/>
                    <a:p>
                      <a:pPr algn="ctr" fontAlgn="b"/>
                      <a:r>
                        <a:rPr lang="en-US" sz="1100" b="0" i="0" u="none" strike="noStrike" dirty="0">
                          <a:solidFill>
                            <a:srgbClr val="000000"/>
                          </a:solidFill>
                          <a:effectLst/>
                          <a:latin typeface="Calibri"/>
                        </a:rPr>
                        <a:t>$200,676,069 </a:t>
                      </a:r>
                    </a:p>
                  </a:txBody>
                  <a:tcPr marL="9525" marR="9525" marT="9525" marB="0" anchor="b"/>
                </a:tc>
                <a:tc>
                  <a:txBody>
                    <a:bodyPr/>
                    <a:lstStyle/>
                    <a:p>
                      <a:pPr algn="ctr" fontAlgn="b"/>
                      <a:r>
                        <a:rPr lang="en-US" sz="1100" b="0" i="0" u="none" strike="noStrike" dirty="0">
                          <a:solidFill>
                            <a:srgbClr val="000000"/>
                          </a:solidFill>
                          <a:effectLst/>
                          <a:latin typeface="Calibri"/>
                        </a:rPr>
                        <a:t>$93,188,384 </a:t>
                      </a:r>
                    </a:p>
                  </a:txBody>
                  <a:tcPr marL="9525" marR="9525" marT="9525" marB="0" anchor="b"/>
                </a:tc>
                <a:tc>
                  <a:txBody>
                    <a:bodyPr/>
                    <a:lstStyle/>
                    <a:p>
                      <a:pPr algn="ctr" fontAlgn="b"/>
                      <a:r>
                        <a:rPr lang="en-US" sz="1100" b="0" i="0" u="none" strike="noStrike" dirty="0">
                          <a:solidFill>
                            <a:srgbClr val="000000"/>
                          </a:solidFill>
                          <a:effectLst/>
                          <a:latin typeface="Calibri"/>
                        </a:rPr>
                        <a:t>3,952</a:t>
                      </a:r>
                    </a:p>
                  </a:txBody>
                  <a:tcPr marL="9525" marR="9525" marT="9525" marB="0" anchor="b"/>
                </a:tc>
                <a:tc>
                  <a:txBody>
                    <a:bodyPr/>
                    <a:lstStyle/>
                    <a:p>
                      <a:pPr algn="ctr" fontAlgn="b"/>
                      <a:r>
                        <a:rPr lang="en-US" sz="1100" b="0" i="0" u="none" strike="noStrike" dirty="0">
                          <a:solidFill>
                            <a:srgbClr val="000000"/>
                          </a:solidFill>
                          <a:effectLst/>
                          <a:latin typeface="Calibri"/>
                        </a:rPr>
                        <a:t>$50,778 </a:t>
                      </a:r>
                    </a:p>
                  </a:txBody>
                  <a:tcPr marL="9525" marR="9525" marT="9525" marB="0" anchor="b"/>
                </a:tc>
              </a:tr>
              <a:tr h="250575">
                <a:tc>
                  <a:txBody>
                    <a:bodyPr/>
                    <a:lstStyle/>
                    <a:p>
                      <a:pPr algn="ctr" fontAlgn="b"/>
                      <a:r>
                        <a:rPr lang="en-US" sz="1100" b="0" i="0" u="none" strike="noStrike" dirty="0" smtClean="0">
                          <a:solidFill>
                            <a:srgbClr val="000000"/>
                          </a:solidFill>
                          <a:effectLst/>
                          <a:latin typeface="Calibri"/>
                        </a:rPr>
                        <a:t>14</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b="0" i="0" u="none" strike="noStrike" dirty="0">
                          <a:solidFill>
                            <a:srgbClr val="000000"/>
                          </a:solidFill>
                          <a:effectLst/>
                          <a:latin typeface="Calibri"/>
                        </a:rPr>
                        <a:t>Sony</a:t>
                      </a:r>
                    </a:p>
                  </a:txBody>
                  <a:tcPr marL="9525" marR="9525" marT="9525" marB="0" anchor="b"/>
                </a:tc>
                <a:tc>
                  <a:txBody>
                    <a:bodyPr/>
                    <a:lstStyle/>
                    <a:p>
                      <a:pPr algn="l" fontAlgn="b"/>
                      <a:r>
                        <a:rPr lang="en-US" sz="1100" b="0" i="0" u="none" strike="noStrike" dirty="0">
                          <a:solidFill>
                            <a:srgbClr val="000000"/>
                          </a:solidFill>
                          <a:effectLst/>
                          <a:latin typeface="Calibri"/>
                        </a:rPr>
                        <a:t>22 Jump Street</a:t>
                      </a:r>
                    </a:p>
                  </a:txBody>
                  <a:tcPr marL="9525" marR="9525" marT="9525" marB="0" anchor="b"/>
                </a:tc>
                <a:tc>
                  <a:txBody>
                    <a:bodyPr/>
                    <a:lstStyle/>
                    <a:p>
                      <a:pPr algn="ctr" fontAlgn="b"/>
                      <a:r>
                        <a:rPr lang="en-US" sz="1100" b="0" i="0" u="none" strike="noStrike" dirty="0">
                          <a:solidFill>
                            <a:srgbClr val="000000"/>
                          </a:solidFill>
                          <a:effectLst/>
                          <a:latin typeface="Calibri"/>
                        </a:rPr>
                        <a:t>$191,719,337 </a:t>
                      </a:r>
                    </a:p>
                  </a:txBody>
                  <a:tcPr marL="9525" marR="9525" marT="9525" marB="0" anchor="b"/>
                </a:tc>
                <a:tc>
                  <a:txBody>
                    <a:bodyPr/>
                    <a:lstStyle/>
                    <a:p>
                      <a:pPr algn="ctr" fontAlgn="b"/>
                      <a:r>
                        <a:rPr lang="en-US" sz="1100" b="0" i="0" u="none" strike="noStrike" dirty="0">
                          <a:solidFill>
                            <a:srgbClr val="000000"/>
                          </a:solidFill>
                          <a:effectLst/>
                          <a:latin typeface="Calibri"/>
                        </a:rPr>
                        <a:t>$57,071,445 </a:t>
                      </a:r>
                    </a:p>
                  </a:txBody>
                  <a:tcPr marL="9525" marR="9525" marT="9525" marB="0" anchor="b"/>
                </a:tc>
                <a:tc>
                  <a:txBody>
                    <a:bodyPr/>
                    <a:lstStyle/>
                    <a:p>
                      <a:pPr algn="ctr" fontAlgn="b"/>
                      <a:r>
                        <a:rPr lang="en-US" sz="1100" b="0" i="0" u="none" strike="noStrike" dirty="0">
                          <a:solidFill>
                            <a:srgbClr val="000000"/>
                          </a:solidFill>
                          <a:effectLst/>
                          <a:latin typeface="Calibri"/>
                        </a:rPr>
                        <a:t>3,426</a:t>
                      </a:r>
                    </a:p>
                  </a:txBody>
                  <a:tcPr marL="9525" marR="9525" marT="9525" marB="0" anchor="b"/>
                </a:tc>
                <a:tc>
                  <a:txBody>
                    <a:bodyPr/>
                    <a:lstStyle/>
                    <a:p>
                      <a:pPr algn="ctr" fontAlgn="b"/>
                      <a:r>
                        <a:rPr lang="en-US" sz="1100" b="0" i="0" u="none" strike="noStrike" dirty="0">
                          <a:solidFill>
                            <a:srgbClr val="000000"/>
                          </a:solidFill>
                          <a:effectLst/>
                          <a:latin typeface="Calibri"/>
                        </a:rPr>
                        <a:t>$55,960 </a:t>
                      </a:r>
                    </a:p>
                  </a:txBody>
                  <a:tcPr marL="9525" marR="9525" marT="9525" marB="0" anchor="b"/>
                </a:tc>
              </a:tr>
              <a:tr h="250575">
                <a:tc>
                  <a:txBody>
                    <a:bodyPr/>
                    <a:lstStyle/>
                    <a:p>
                      <a:pPr algn="ctr" fontAlgn="b"/>
                      <a:r>
                        <a:rPr lang="en-US" sz="1100" b="0" i="0" u="none" strike="noStrike" dirty="0" smtClean="0">
                          <a:solidFill>
                            <a:srgbClr val="000000"/>
                          </a:solidFill>
                          <a:effectLst/>
                          <a:latin typeface="Calibri"/>
                        </a:rPr>
                        <a:t>15</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b="0" i="0" u="none" strike="noStrike" dirty="0">
                          <a:solidFill>
                            <a:srgbClr val="000000"/>
                          </a:solidFill>
                          <a:effectLst/>
                          <a:latin typeface="Calibri"/>
                        </a:rPr>
                        <a:t>Par.</a:t>
                      </a:r>
                    </a:p>
                  </a:txBody>
                  <a:tcPr marL="9525" marR="9525" marT="9525" marB="0" anchor="b"/>
                </a:tc>
                <a:tc>
                  <a:txBody>
                    <a:bodyPr/>
                    <a:lstStyle/>
                    <a:p>
                      <a:pPr algn="l" fontAlgn="b"/>
                      <a:r>
                        <a:rPr lang="fi-FI" sz="1100" b="0" i="0" u="none" strike="noStrike">
                          <a:solidFill>
                            <a:srgbClr val="000000"/>
                          </a:solidFill>
                          <a:effectLst/>
                          <a:latin typeface="Calibri"/>
                        </a:rPr>
                        <a:t>Teenage Mutant Ninja Turtles (2014)</a:t>
                      </a:r>
                    </a:p>
                  </a:txBody>
                  <a:tcPr marL="9525" marR="9525" marT="9525" marB="0" anchor="b"/>
                </a:tc>
                <a:tc>
                  <a:txBody>
                    <a:bodyPr/>
                    <a:lstStyle/>
                    <a:p>
                      <a:pPr algn="ctr" fontAlgn="b"/>
                      <a:r>
                        <a:rPr lang="en-US" sz="1100" b="0" i="0" u="none" strike="noStrike" dirty="0">
                          <a:solidFill>
                            <a:srgbClr val="000000"/>
                          </a:solidFill>
                          <a:effectLst/>
                          <a:latin typeface="Calibri"/>
                        </a:rPr>
                        <a:t>$191,204,754 </a:t>
                      </a:r>
                    </a:p>
                  </a:txBody>
                  <a:tcPr marL="9525" marR="9525" marT="9525" marB="0" anchor="b"/>
                </a:tc>
                <a:tc>
                  <a:txBody>
                    <a:bodyPr/>
                    <a:lstStyle/>
                    <a:p>
                      <a:pPr algn="ctr" fontAlgn="b"/>
                      <a:r>
                        <a:rPr lang="en-US" sz="1100" b="0" i="0" u="none" strike="noStrike" dirty="0">
                          <a:solidFill>
                            <a:srgbClr val="000000"/>
                          </a:solidFill>
                          <a:effectLst/>
                          <a:latin typeface="Calibri"/>
                        </a:rPr>
                        <a:t>$65,575,105 </a:t>
                      </a:r>
                    </a:p>
                  </a:txBody>
                  <a:tcPr marL="9525" marR="9525" marT="9525" marB="0" anchor="b"/>
                </a:tc>
                <a:tc>
                  <a:txBody>
                    <a:bodyPr/>
                    <a:lstStyle/>
                    <a:p>
                      <a:pPr algn="ctr" fontAlgn="b"/>
                      <a:r>
                        <a:rPr lang="en-US" sz="1100" b="0" i="0" u="none" strike="noStrike" dirty="0">
                          <a:solidFill>
                            <a:srgbClr val="000000"/>
                          </a:solidFill>
                          <a:effectLst/>
                          <a:latin typeface="Calibri"/>
                        </a:rPr>
                        <a:t>3,980</a:t>
                      </a:r>
                    </a:p>
                  </a:txBody>
                  <a:tcPr marL="9525" marR="9525" marT="9525" marB="0" anchor="b"/>
                </a:tc>
                <a:tc>
                  <a:txBody>
                    <a:bodyPr/>
                    <a:lstStyle/>
                    <a:p>
                      <a:pPr algn="ctr" fontAlgn="b"/>
                      <a:r>
                        <a:rPr lang="en-US" sz="1100" b="0" i="0" u="none" strike="noStrike" dirty="0">
                          <a:solidFill>
                            <a:srgbClr val="000000"/>
                          </a:solidFill>
                          <a:effectLst/>
                          <a:latin typeface="Calibri"/>
                        </a:rPr>
                        <a:t>$48,041 </a:t>
                      </a:r>
                    </a:p>
                  </a:txBody>
                  <a:tcPr marL="9525" marR="9525" marT="9525" marB="0" anchor="b"/>
                </a:tc>
              </a:tr>
              <a:tr h="250575">
                <a:tc>
                  <a:txBody>
                    <a:bodyPr/>
                    <a:lstStyle/>
                    <a:p>
                      <a:pPr algn="ctr" fontAlgn="b"/>
                      <a:r>
                        <a:rPr lang="en-US" sz="1100" b="0" i="0" u="none" strike="noStrike" dirty="0" smtClean="0">
                          <a:solidFill>
                            <a:srgbClr val="000000"/>
                          </a:solidFill>
                          <a:effectLst/>
                          <a:latin typeface="Calibri"/>
                        </a:rPr>
                        <a:t>16</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b="0" i="0" u="none" strike="noStrike" dirty="0">
                          <a:solidFill>
                            <a:srgbClr val="000000"/>
                          </a:solidFill>
                          <a:effectLst/>
                          <a:latin typeface="Calibri"/>
                        </a:rPr>
                        <a:t>Par.</a:t>
                      </a:r>
                    </a:p>
                  </a:txBody>
                  <a:tcPr marL="9525" marR="9525" marT="9525" marB="0" anchor="b"/>
                </a:tc>
                <a:tc>
                  <a:txBody>
                    <a:bodyPr/>
                    <a:lstStyle/>
                    <a:p>
                      <a:pPr algn="l" fontAlgn="b"/>
                      <a:r>
                        <a:rPr lang="en-US" sz="1100" b="0" i="0" u="none" strike="noStrike" dirty="0">
                          <a:solidFill>
                            <a:srgbClr val="000000"/>
                          </a:solidFill>
                          <a:effectLst/>
                          <a:latin typeface="Calibri"/>
                        </a:rPr>
                        <a:t>Interstellar</a:t>
                      </a:r>
                    </a:p>
                  </a:txBody>
                  <a:tcPr marL="9525" marR="9525" marT="9525" marB="0" anchor="b"/>
                </a:tc>
                <a:tc>
                  <a:txBody>
                    <a:bodyPr/>
                    <a:lstStyle/>
                    <a:p>
                      <a:pPr algn="ctr" fontAlgn="b"/>
                      <a:r>
                        <a:rPr lang="en-US" sz="1100" b="0" i="0" u="none" strike="noStrike" dirty="0">
                          <a:solidFill>
                            <a:srgbClr val="000000"/>
                          </a:solidFill>
                          <a:effectLst/>
                          <a:latin typeface="Calibri"/>
                        </a:rPr>
                        <a:t>$186,666,000 </a:t>
                      </a:r>
                    </a:p>
                  </a:txBody>
                  <a:tcPr marL="9525" marR="9525" marT="9525" marB="0" anchor="b"/>
                </a:tc>
                <a:tc>
                  <a:txBody>
                    <a:bodyPr/>
                    <a:lstStyle/>
                    <a:p>
                      <a:pPr algn="ctr" fontAlgn="b"/>
                      <a:r>
                        <a:rPr lang="en-US" sz="1100" b="0" i="0" u="none" strike="noStrike" dirty="0">
                          <a:solidFill>
                            <a:srgbClr val="000000"/>
                          </a:solidFill>
                          <a:effectLst/>
                          <a:latin typeface="Calibri"/>
                        </a:rPr>
                        <a:t>$47,510,360 </a:t>
                      </a:r>
                    </a:p>
                  </a:txBody>
                  <a:tcPr marL="9525" marR="9525" marT="9525" marB="0" anchor="b"/>
                </a:tc>
                <a:tc>
                  <a:txBody>
                    <a:bodyPr/>
                    <a:lstStyle/>
                    <a:p>
                      <a:pPr algn="ctr" fontAlgn="b"/>
                      <a:r>
                        <a:rPr lang="en-US" sz="1100" b="0" i="0" u="none" strike="noStrike" dirty="0">
                          <a:solidFill>
                            <a:srgbClr val="000000"/>
                          </a:solidFill>
                          <a:effectLst/>
                          <a:latin typeface="Calibri"/>
                        </a:rPr>
                        <a:t>3,561</a:t>
                      </a:r>
                    </a:p>
                  </a:txBody>
                  <a:tcPr marL="9525" marR="9525" marT="9525" marB="0" anchor="b"/>
                </a:tc>
                <a:tc>
                  <a:txBody>
                    <a:bodyPr/>
                    <a:lstStyle/>
                    <a:p>
                      <a:pPr algn="ctr" fontAlgn="b"/>
                      <a:r>
                        <a:rPr lang="en-US" sz="1100" b="0" i="0" u="none" strike="noStrike" dirty="0">
                          <a:solidFill>
                            <a:srgbClr val="000000"/>
                          </a:solidFill>
                          <a:effectLst/>
                          <a:latin typeface="Calibri"/>
                        </a:rPr>
                        <a:t>$52,420 </a:t>
                      </a:r>
                    </a:p>
                  </a:txBody>
                  <a:tcPr marL="9525" marR="9525" marT="9525" marB="0" anchor="b"/>
                </a:tc>
              </a:tr>
              <a:tr h="250575">
                <a:tc>
                  <a:txBody>
                    <a:bodyPr/>
                    <a:lstStyle/>
                    <a:p>
                      <a:pPr algn="ctr" fontAlgn="b"/>
                      <a:r>
                        <a:rPr lang="en-US" sz="1100" b="0" i="0" u="none" strike="noStrike" dirty="0" smtClean="0">
                          <a:solidFill>
                            <a:srgbClr val="000000"/>
                          </a:solidFill>
                          <a:effectLst/>
                          <a:latin typeface="Calibri"/>
                        </a:rPr>
                        <a:t>17</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b="0" i="0" u="none" strike="noStrike" dirty="0">
                          <a:solidFill>
                            <a:srgbClr val="000000"/>
                          </a:solidFill>
                          <a:effectLst/>
                          <a:latin typeface="Calibri"/>
                        </a:rPr>
                        <a:t>Fox</a:t>
                      </a:r>
                    </a:p>
                  </a:txBody>
                  <a:tcPr marL="9525" marR="9525" marT="9525" marB="0" anchor="b"/>
                </a:tc>
                <a:tc>
                  <a:txBody>
                    <a:bodyPr/>
                    <a:lstStyle/>
                    <a:p>
                      <a:pPr algn="l" fontAlgn="b"/>
                      <a:r>
                        <a:rPr lang="en-US" sz="1100" b="0" i="0" u="none" strike="noStrike" dirty="0">
                          <a:solidFill>
                            <a:srgbClr val="000000"/>
                          </a:solidFill>
                          <a:effectLst/>
                          <a:latin typeface="Calibri"/>
                        </a:rPr>
                        <a:t>How to Train Your Dragon 2</a:t>
                      </a:r>
                    </a:p>
                  </a:txBody>
                  <a:tcPr marL="9525" marR="9525" marT="9525" marB="0" anchor="b"/>
                </a:tc>
                <a:tc>
                  <a:txBody>
                    <a:bodyPr/>
                    <a:lstStyle/>
                    <a:p>
                      <a:pPr algn="ctr" fontAlgn="b"/>
                      <a:r>
                        <a:rPr lang="en-US" sz="1100" b="0" i="0" u="none" strike="noStrike" dirty="0">
                          <a:solidFill>
                            <a:srgbClr val="000000"/>
                          </a:solidFill>
                          <a:effectLst/>
                          <a:latin typeface="Calibri"/>
                        </a:rPr>
                        <a:t>$177,002,924 </a:t>
                      </a:r>
                    </a:p>
                  </a:txBody>
                  <a:tcPr marL="9525" marR="9525" marT="9525" marB="0" anchor="b"/>
                </a:tc>
                <a:tc>
                  <a:txBody>
                    <a:bodyPr/>
                    <a:lstStyle/>
                    <a:p>
                      <a:pPr algn="ctr" fontAlgn="b"/>
                      <a:r>
                        <a:rPr lang="en-US" sz="1100" b="0" i="0" u="none" strike="noStrike" dirty="0">
                          <a:solidFill>
                            <a:srgbClr val="000000"/>
                          </a:solidFill>
                          <a:effectLst/>
                          <a:latin typeface="Calibri"/>
                        </a:rPr>
                        <a:t>$49,451,322 </a:t>
                      </a:r>
                    </a:p>
                  </a:txBody>
                  <a:tcPr marL="9525" marR="9525" marT="9525" marB="0" anchor="b"/>
                </a:tc>
                <a:tc>
                  <a:txBody>
                    <a:bodyPr/>
                    <a:lstStyle/>
                    <a:p>
                      <a:pPr algn="ctr" fontAlgn="b"/>
                      <a:r>
                        <a:rPr lang="en-US" sz="1100" b="0" i="0" u="none" strike="noStrike" dirty="0">
                          <a:solidFill>
                            <a:srgbClr val="000000"/>
                          </a:solidFill>
                          <a:effectLst/>
                          <a:latin typeface="Calibri"/>
                        </a:rPr>
                        <a:t>4,268</a:t>
                      </a:r>
                    </a:p>
                  </a:txBody>
                  <a:tcPr marL="9525" marR="9525" marT="9525" marB="0" anchor="b"/>
                </a:tc>
                <a:tc>
                  <a:txBody>
                    <a:bodyPr/>
                    <a:lstStyle/>
                    <a:p>
                      <a:pPr algn="ctr" fontAlgn="b"/>
                      <a:r>
                        <a:rPr lang="en-US" sz="1100" b="0" i="0" u="none" strike="noStrike" dirty="0">
                          <a:solidFill>
                            <a:srgbClr val="000000"/>
                          </a:solidFill>
                          <a:effectLst/>
                          <a:latin typeface="Calibri"/>
                        </a:rPr>
                        <a:t>$41,472 </a:t>
                      </a:r>
                    </a:p>
                  </a:txBody>
                  <a:tcPr marL="9525" marR="9525" marT="9525" marB="0" anchor="b"/>
                </a:tc>
              </a:tr>
              <a:tr h="250575">
                <a:tc>
                  <a:txBody>
                    <a:bodyPr/>
                    <a:lstStyle/>
                    <a:p>
                      <a:pPr algn="ctr" fontAlgn="b"/>
                      <a:r>
                        <a:rPr lang="en-US" sz="1100" b="0" i="0" u="none" strike="noStrike" dirty="0" smtClean="0">
                          <a:solidFill>
                            <a:srgbClr val="000000"/>
                          </a:solidFill>
                          <a:effectLst/>
                          <a:latin typeface="Calibri"/>
                        </a:rPr>
                        <a:t>18</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b="0" i="0" u="none" strike="noStrike" dirty="0">
                          <a:solidFill>
                            <a:srgbClr val="000000"/>
                          </a:solidFill>
                          <a:effectLst/>
                          <a:latin typeface="Calibri"/>
                        </a:rPr>
                        <a:t>Fox</a:t>
                      </a:r>
                    </a:p>
                  </a:txBody>
                  <a:tcPr marL="9525" marR="9525" marT="9525" marB="0" anchor="b"/>
                </a:tc>
                <a:tc>
                  <a:txBody>
                    <a:bodyPr/>
                    <a:lstStyle/>
                    <a:p>
                      <a:pPr algn="l" fontAlgn="b"/>
                      <a:r>
                        <a:rPr lang="en-US" sz="1100" b="0" i="0" u="none" strike="noStrike" dirty="0">
                          <a:solidFill>
                            <a:srgbClr val="000000"/>
                          </a:solidFill>
                          <a:effectLst/>
                          <a:latin typeface="Calibri"/>
                        </a:rPr>
                        <a:t>Gone Girl</a:t>
                      </a:r>
                    </a:p>
                  </a:txBody>
                  <a:tcPr marL="9525" marR="9525" marT="9525" marB="0" anchor="b"/>
                </a:tc>
                <a:tc>
                  <a:txBody>
                    <a:bodyPr/>
                    <a:lstStyle/>
                    <a:p>
                      <a:pPr algn="ctr" fontAlgn="b"/>
                      <a:r>
                        <a:rPr lang="en-US" sz="1100" b="0" i="0" u="none" strike="noStrike" dirty="0">
                          <a:solidFill>
                            <a:srgbClr val="000000"/>
                          </a:solidFill>
                          <a:effectLst/>
                          <a:latin typeface="Calibri"/>
                        </a:rPr>
                        <a:t>$167,628,577 </a:t>
                      </a:r>
                    </a:p>
                  </a:txBody>
                  <a:tcPr marL="9525" marR="9525" marT="9525" marB="0" anchor="b"/>
                </a:tc>
                <a:tc>
                  <a:txBody>
                    <a:bodyPr/>
                    <a:lstStyle/>
                    <a:p>
                      <a:pPr algn="ctr" fontAlgn="b"/>
                      <a:r>
                        <a:rPr lang="en-US" sz="1100" b="0" i="0" u="none" strike="noStrike" dirty="0">
                          <a:solidFill>
                            <a:srgbClr val="000000"/>
                          </a:solidFill>
                          <a:effectLst/>
                          <a:latin typeface="Calibri"/>
                        </a:rPr>
                        <a:t>$37,513,109 </a:t>
                      </a:r>
                    </a:p>
                  </a:txBody>
                  <a:tcPr marL="9525" marR="9525" marT="9525" marB="0" anchor="b"/>
                </a:tc>
                <a:tc>
                  <a:txBody>
                    <a:bodyPr/>
                    <a:lstStyle/>
                    <a:p>
                      <a:pPr algn="ctr" fontAlgn="b"/>
                      <a:r>
                        <a:rPr lang="en-US" sz="1100" b="0" i="0" u="none" strike="noStrike" dirty="0">
                          <a:solidFill>
                            <a:srgbClr val="000000"/>
                          </a:solidFill>
                          <a:effectLst/>
                          <a:latin typeface="Calibri"/>
                        </a:rPr>
                        <a:t>3,284</a:t>
                      </a:r>
                    </a:p>
                  </a:txBody>
                  <a:tcPr marL="9525" marR="9525" marT="9525" marB="0" anchor="b"/>
                </a:tc>
                <a:tc>
                  <a:txBody>
                    <a:bodyPr/>
                    <a:lstStyle/>
                    <a:p>
                      <a:pPr algn="ctr" fontAlgn="b"/>
                      <a:r>
                        <a:rPr lang="en-US" sz="1100" b="0" i="0" u="none" strike="noStrike" dirty="0">
                          <a:solidFill>
                            <a:srgbClr val="000000"/>
                          </a:solidFill>
                          <a:effectLst/>
                          <a:latin typeface="Calibri"/>
                        </a:rPr>
                        <a:t>$51,044 </a:t>
                      </a:r>
                    </a:p>
                  </a:txBody>
                  <a:tcPr marL="9525" marR="9525" marT="9525" marB="0" anchor="b"/>
                </a:tc>
              </a:tr>
              <a:tr h="250575">
                <a:tc>
                  <a:txBody>
                    <a:bodyPr/>
                    <a:lstStyle/>
                    <a:p>
                      <a:pPr algn="ctr" fontAlgn="b"/>
                      <a:r>
                        <a:rPr lang="en-US" sz="1100" b="0" i="0" u="none" strike="noStrike" dirty="0" smtClean="0">
                          <a:solidFill>
                            <a:srgbClr val="000000"/>
                          </a:solidFill>
                          <a:effectLst/>
                          <a:latin typeface="Calibri"/>
                        </a:rPr>
                        <a:t>19</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b="0" i="0" u="none" strike="noStrike" dirty="0">
                          <a:solidFill>
                            <a:srgbClr val="000000"/>
                          </a:solidFill>
                          <a:effectLst/>
                          <a:latin typeface="Calibri"/>
                        </a:rPr>
                        <a:t>LG/S</a:t>
                      </a:r>
                    </a:p>
                  </a:txBody>
                  <a:tcPr marL="9525" marR="9525" marT="9525" marB="0" anchor="b"/>
                </a:tc>
                <a:tc>
                  <a:txBody>
                    <a:bodyPr/>
                    <a:lstStyle/>
                    <a:p>
                      <a:pPr algn="l" fontAlgn="b"/>
                      <a:r>
                        <a:rPr lang="en-US" sz="1100" b="0" i="0" u="none" strike="noStrike" dirty="0">
                          <a:solidFill>
                            <a:srgbClr val="000000"/>
                          </a:solidFill>
                          <a:effectLst/>
                          <a:latin typeface="Calibri"/>
                        </a:rPr>
                        <a:t>Divergent</a:t>
                      </a:r>
                    </a:p>
                  </a:txBody>
                  <a:tcPr marL="9525" marR="9525" marT="9525" marB="0" anchor="b"/>
                </a:tc>
                <a:tc>
                  <a:txBody>
                    <a:bodyPr/>
                    <a:lstStyle/>
                    <a:p>
                      <a:pPr algn="ctr" fontAlgn="b"/>
                      <a:r>
                        <a:rPr lang="en-US" sz="1100" b="0" i="0" u="none" strike="noStrike" dirty="0">
                          <a:solidFill>
                            <a:srgbClr val="000000"/>
                          </a:solidFill>
                          <a:effectLst/>
                          <a:latin typeface="Calibri"/>
                        </a:rPr>
                        <a:t>$150,947,895 </a:t>
                      </a:r>
                    </a:p>
                  </a:txBody>
                  <a:tcPr marL="9525" marR="9525" marT="9525" marB="0" anchor="b"/>
                </a:tc>
                <a:tc>
                  <a:txBody>
                    <a:bodyPr/>
                    <a:lstStyle/>
                    <a:p>
                      <a:pPr algn="ctr" fontAlgn="b"/>
                      <a:r>
                        <a:rPr lang="en-US" sz="1100" b="0" i="0" u="none" strike="noStrike" dirty="0">
                          <a:solidFill>
                            <a:srgbClr val="000000"/>
                          </a:solidFill>
                          <a:effectLst/>
                          <a:latin typeface="Calibri"/>
                        </a:rPr>
                        <a:t>$54,607,747 </a:t>
                      </a:r>
                    </a:p>
                  </a:txBody>
                  <a:tcPr marL="9525" marR="9525" marT="9525" marB="0" anchor="b"/>
                </a:tc>
                <a:tc>
                  <a:txBody>
                    <a:bodyPr/>
                    <a:lstStyle/>
                    <a:p>
                      <a:pPr algn="ctr" fontAlgn="b"/>
                      <a:r>
                        <a:rPr lang="en-US" sz="1100" b="0" i="0" u="none" strike="noStrike" dirty="0">
                          <a:solidFill>
                            <a:srgbClr val="000000"/>
                          </a:solidFill>
                          <a:effectLst/>
                          <a:latin typeface="Calibri"/>
                        </a:rPr>
                        <a:t>3,936</a:t>
                      </a:r>
                    </a:p>
                  </a:txBody>
                  <a:tcPr marL="9525" marR="9525" marT="9525" marB="0" anchor="b"/>
                </a:tc>
                <a:tc>
                  <a:txBody>
                    <a:bodyPr/>
                    <a:lstStyle/>
                    <a:p>
                      <a:pPr algn="ctr" fontAlgn="b"/>
                      <a:r>
                        <a:rPr lang="en-US" sz="1100" b="0" i="0" u="none" strike="noStrike" dirty="0">
                          <a:solidFill>
                            <a:srgbClr val="000000"/>
                          </a:solidFill>
                          <a:effectLst/>
                          <a:latin typeface="Calibri"/>
                        </a:rPr>
                        <a:t>$38,351 </a:t>
                      </a:r>
                    </a:p>
                  </a:txBody>
                  <a:tcPr marL="9525" marR="9525" marT="9525" marB="0" anchor="b"/>
                </a:tc>
              </a:tr>
              <a:tr h="250575">
                <a:tc>
                  <a:txBody>
                    <a:bodyPr/>
                    <a:lstStyle/>
                    <a:p>
                      <a:pPr algn="ctr" fontAlgn="b"/>
                      <a:r>
                        <a:rPr lang="en-US" sz="1100" b="0" i="0" u="none" strike="noStrike" dirty="0" smtClean="0">
                          <a:solidFill>
                            <a:srgbClr val="000000"/>
                          </a:solidFill>
                          <a:effectLst/>
                          <a:latin typeface="Calibri"/>
                        </a:rPr>
                        <a:t>20</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b="0" i="0" u="none" strike="noStrike" dirty="0">
                          <a:solidFill>
                            <a:srgbClr val="000000"/>
                          </a:solidFill>
                          <a:effectLst/>
                          <a:latin typeface="Calibri"/>
                        </a:rPr>
                        <a:t>Uni.</a:t>
                      </a:r>
                    </a:p>
                  </a:txBody>
                  <a:tcPr marL="9525" marR="9525" marT="9525" marB="0" anchor="b"/>
                </a:tc>
                <a:tc>
                  <a:txBody>
                    <a:bodyPr/>
                    <a:lstStyle/>
                    <a:p>
                      <a:pPr algn="l" fontAlgn="b"/>
                      <a:r>
                        <a:rPr lang="en-US" sz="1100" b="0" i="0" u="none" strike="noStrike" dirty="0">
                          <a:solidFill>
                            <a:srgbClr val="000000"/>
                          </a:solidFill>
                          <a:effectLst/>
                          <a:latin typeface="Calibri"/>
                        </a:rPr>
                        <a:t>Neighbors</a:t>
                      </a:r>
                    </a:p>
                  </a:txBody>
                  <a:tcPr marL="9525" marR="9525" marT="9525" marB="0" anchor="b"/>
                </a:tc>
                <a:tc>
                  <a:txBody>
                    <a:bodyPr/>
                    <a:lstStyle/>
                    <a:p>
                      <a:pPr algn="ctr" fontAlgn="b"/>
                      <a:r>
                        <a:rPr lang="en-US" sz="1100" b="0" i="0" u="none" strike="noStrike" dirty="0">
                          <a:solidFill>
                            <a:srgbClr val="000000"/>
                          </a:solidFill>
                          <a:effectLst/>
                          <a:latin typeface="Calibri"/>
                        </a:rPr>
                        <a:t>$150,157,400 </a:t>
                      </a:r>
                    </a:p>
                  </a:txBody>
                  <a:tcPr marL="9525" marR="9525" marT="9525" marB="0" anchor="b"/>
                </a:tc>
                <a:tc>
                  <a:txBody>
                    <a:bodyPr/>
                    <a:lstStyle/>
                    <a:p>
                      <a:pPr algn="ctr" fontAlgn="b"/>
                      <a:r>
                        <a:rPr lang="en-US" sz="1100" b="0" i="0" u="none" strike="noStrike" dirty="0">
                          <a:solidFill>
                            <a:srgbClr val="000000"/>
                          </a:solidFill>
                          <a:effectLst/>
                          <a:latin typeface="Calibri"/>
                        </a:rPr>
                        <a:t>$49,033,915 </a:t>
                      </a:r>
                    </a:p>
                  </a:txBody>
                  <a:tcPr marL="9525" marR="9525" marT="9525" marB="0" anchor="b"/>
                </a:tc>
                <a:tc>
                  <a:txBody>
                    <a:bodyPr/>
                    <a:lstStyle/>
                    <a:p>
                      <a:pPr algn="ctr" fontAlgn="b"/>
                      <a:r>
                        <a:rPr lang="en-US" sz="1100" b="0" i="0" u="none" strike="noStrike" dirty="0">
                          <a:solidFill>
                            <a:srgbClr val="000000"/>
                          </a:solidFill>
                          <a:effectLst/>
                          <a:latin typeface="Calibri"/>
                        </a:rPr>
                        <a:t>3,311</a:t>
                      </a:r>
                    </a:p>
                  </a:txBody>
                  <a:tcPr marL="9525" marR="9525" marT="9525" marB="0" anchor="b"/>
                </a:tc>
                <a:tc>
                  <a:txBody>
                    <a:bodyPr/>
                    <a:lstStyle/>
                    <a:p>
                      <a:pPr algn="ctr" fontAlgn="b"/>
                      <a:r>
                        <a:rPr lang="en-US" sz="1100" b="0" i="0" u="none" strike="noStrike" dirty="0">
                          <a:solidFill>
                            <a:srgbClr val="000000"/>
                          </a:solidFill>
                          <a:effectLst/>
                          <a:latin typeface="Calibri"/>
                        </a:rPr>
                        <a:t>$45,351 </a:t>
                      </a:r>
                    </a:p>
                  </a:txBody>
                  <a:tcPr marL="9525" marR="9525" marT="9525" marB="0" anchor="b"/>
                </a:tc>
              </a:tr>
            </a:tbl>
          </a:graphicData>
        </a:graphic>
      </p:graphicFrame>
    </p:spTree>
    <p:extLst>
      <p:ext uri="{BB962C8B-B14F-4D97-AF65-F5344CB8AC3E}">
        <p14:creationId xmlns:p14="http://schemas.microsoft.com/office/powerpoint/2010/main" val="2690057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184" y="76200"/>
            <a:ext cx="8229600" cy="1143000"/>
          </a:xfrm>
        </p:spPr>
        <p:txBody>
          <a:bodyPr>
            <a:normAutofit/>
          </a:bodyPr>
          <a:lstStyle/>
          <a:p>
            <a:r>
              <a:rPr lang="en-US" sz="2200" dirty="0" smtClean="0"/>
              <a:t>Since 1980, Warner Brothers has produced roughly ¼ of all new movies, in comparison to other top studios. </a:t>
            </a:r>
            <a:endParaRPr lang="en-US" sz="2200" dirty="0"/>
          </a:p>
        </p:txBody>
      </p:sp>
      <p:sp>
        <p:nvSpPr>
          <p:cNvPr id="4" name="TextBox 3"/>
          <p:cNvSpPr txBox="1"/>
          <p:nvPr/>
        </p:nvSpPr>
        <p:spPr>
          <a:xfrm>
            <a:off x="114300" y="6391275"/>
            <a:ext cx="5676900" cy="381000"/>
          </a:xfrm>
          <a:prstGeom prst="rect">
            <a:avLst/>
          </a:prstGeom>
        </p:spPr>
        <p:txBody>
          <a:bodyPr vert="horz" wrap="square" lIns="91440" tIns="45720" rIns="91440" bIns="45720" rtlCol="0" anchor="ctr">
            <a:normAutofit/>
          </a:bodyPr>
          <a:lstStyle/>
          <a:p>
            <a:r>
              <a:rPr lang="en-US" sz="1000" b="1" dirty="0" smtClean="0">
                <a:solidFill>
                  <a:schemeClr val="bg1"/>
                </a:solidFill>
              </a:rPr>
              <a:t>Source: Box Office Mojo</a:t>
            </a:r>
          </a:p>
        </p:txBody>
      </p:sp>
      <p:pic>
        <p:nvPicPr>
          <p:cNvPr id="4099" name="Picture 3" descr="C:\Users\benjamik\Desktop\ColumbiaPicturescolumbiapictur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39733" y="5122325"/>
            <a:ext cx="2302934" cy="12954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benjamik\Desktop\ur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8" y="5125910"/>
            <a:ext cx="2372299" cy="12954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Users\benjamik\Desktop\20th_Century_Fox_Television_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7261" y="5122324"/>
            <a:ext cx="2309910" cy="129898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C:\Users\benjamik\Desktop\Warner_Bros._Pictures_intro.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77" r="3309"/>
          <a:stretch/>
        </p:blipFill>
        <p:spPr bwMode="auto">
          <a:xfrm>
            <a:off x="6917265" y="5125910"/>
            <a:ext cx="2226736" cy="12918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5944" y="1447800"/>
            <a:ext cx="59436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6172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184" y="76200"/>
            <a:ext cx="8229600" cy="1143000"/>
          </a:xfrm>
        </p:spPr>
        <p:txBody>
          <a:bodyPr>
            <a:normAutofit/>
          </a:bodyPr>
          <a:lstStyle/>
          <a:p>
            <a:r>
              <a:rPr lang="en-US" sz="2200" dirty="0" smtClean="0"/>
              <a:t>2013 was the highest grossing year for new movies, while 2012 and 2014 were unusually low. </a:t>
            </a:r>
            <a:endParaRPr lang="en-US" sz="2200" dirty="0"/>
          </a:p>
        </p:txBody>
      </p:sp>
      <p:sp>
        <p:nvSpPr>
          <p:cNvPr id="4" name="TextBox 3"/>
          <p:cNvSpPr txBox="1"/>
          <p:nvPr/>
        </p:nvSpPr>
        <p:spPr>
          <a:xfrm>
            <a:off x="114300" y="6391275"/>
            <a:ext cx="5676900" cy="381000"/>
          </a:xfrm>
          <a:prstGeom prst="rect">
            <a:avLst/>
          </a:prstGeom>
        </p:spPr>
        <p:txBody>
          <a:bodyPr vert="horz" wrap="square" lIns="91440" tIns="45720" rIns="91440" bIns="45720" rtlCol="0" anchor="ctr">
            <a:normAutofit fontScale="77500" lnSpcReduction="20000"/>
          </a:bodyPr>
          <a:lstStyle/>
          <a:p>
            <a:r>
              <a:rPr lang="en-US" sz="900" b="1" dirty="0" smtClean="0">
                <a:solidFill>
                  <a:schemeClr val="bg1"/>
                </a:solidFill>
              </a:rPr>
              <a:t>Source: Box Office Mojo</a:t>
            </a:r>
          </a:p>
          <a:p>
            <a:r>
              <a:rPr lang="en-US" sz="900" b="1" dirty="0" smtClean="0">
                <a:solidFill>
                  <a:schemeClr val="bg1"/>
                </a:solidFill>
              </a:rPr>
              <a:t>Data unavailable for Columbia Pictures 1995 to 2008.</a:t>
            </a:r>
          </a:p>
          <a:p>
            <a:r>
              <a:rPr lang="en-US" sz="900" b="1" dirty="0">
                <a:solidFill>
                  <a:schemeClr val="bg1"/>
                </a:solidFill>
              </a:rPr>
              <a:t>BV (Buena </a:t>
            </a:r>
            <a:r>
              <a:rPr lang="en-US" sz="900" b="1" dirty="0" smtClean="0">
                <a:solidFill>
                  <a:schemeClr val="bg1"/>
                </a:solidFill>
              </a:rPr>
              <a:t>Vista) stands for Walt Disney</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7694613" cy="449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4750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229600" cy="715962"/>
          </a:xfrm>
        </p:spPr>
        <p:txBody>
          <a:bodyPr>
            <a:normAutofit fontScale="90000"/>
          </a:bodyPr>
          <a:lstStyle/>
          <a:p>
            <a:r>
              <a:rPr lang="en-US" dirty="0" smtClean="0"/>
              <a:t>Summer months tend to be the most popular time for new movie releases, while the winter sees a significant drop.</a:t>
            </a:r>
            <a:endParaRPr lang="en-US" dirty="0"/>
          </a:p>
        </p:txBody>
      </p:sp>
      <p:sp>
        <p:nvSpPr>
          <p:cNvPr id="5" name="TextBox 4"/>
          <p:cNvSpPr txBox="1"/>
          <p:nvPr/>
        </p:nvSpPr>
        <p:spPr>
          <a:xfrm>
            <a:off x="114300" y="6391275"/>
            <a:ext cx="5676900" cy="381000"/>
          </a:xfrm>
          <a:prstGeom prst="rect">
            <a:avLst/>
          </a:prstGeom>
        </p:spPr>
        <p:txBody>
          <a:bodyPr vert="horz" wrap="square" lIns="91440" tIns="45720" rIns="91440" bIns="45720" rtlCol="0" anchor="ctr">
            <a:normAutofit/>
          </a:bodyPr>
          <a:lstStyle/>
          <a:p>
            <a:r>
              <a:rPr lang="en-US" sz="1000" b="1" dirty="0" smtClean="0">
                <a:solidFill>
                  <a:schemeClr val="bg1"/>
                </a:solidFill>
              </a:rPr>
              <a:t>Source: Box Office Mojo</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1447800"/>
            <a:ext cx="724217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1746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534400" cy="944562"/>
          </a:xfrm>
        </p:spPr>
        <p:txBody>
          <a:bodyPr>
            <a:noAutofit/>
          </a:bodyPr>
          <a:lstStyle/>
          <a:p>
            <a:r>
              <a:rPr lang="en-US" sz="2200" dirty="0" smtClean="0"/>
              <a:t>While the number of new movies released from 2008 to 2010 dropped significantly, total revenue was not impacted.</a:t>
            </a:r>
            <a:endParaRPr lang="en-US" sz="2200" dirty="0"/>
          </a:p>
        </p:txBody>
      </p:sp>
      <p:sp>
        <p:nvSpPr>
          <p:cNvPr id="5" name="TextBox 4"/>
          <p:cNvSpPr txBox="1"/>
          <p:nvPr/>
        </p:nvSpPr>
        <p:spPr>
          <a:xfrm>
            <a:off x="114300" y="6391275"/>
            <a:ext cx="5676900" cy="381000"/>
          </a:xfrm>
          <a:prstGeom prst="rect">
            <a:avLst/>
          </a:prstGeom>
        </p:spPr>
        <p:txBody>
          <a:bodyPr vert="horz" wrap="square" lIns="91440" tIns="45720" rIns="91440" bIns="45720" rtlCol="0" anchor="ctr">
            <a:normAutofit/>
          </a:bodyPr>
          <a:lstStyle/>
          <a:p>
            <a:r>
              <a:rPr lang="en-US" sz="900" b="1" dirty="0" smtClean="0">
                <a:solidFill>
                  <a:schemeClr val="bg1"/>
                </a:solidFill>
              </a:rPr>
              <a:t>Source: Box Office Mojo</a:t>
            </a:r>
          </a:p>
          <a:p>
            <a:r>
              <a:rPr lang="en-US" sz="900" b="1" dirty="0" smtClean="0">
                <a:solidFill>
                  <a:schemeClr val="bg1"/>
                </a:solidFill>
              </a:rPr>
              <a:t>Data unavailable for 2014.</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792" y="1295400"/>
            <a:ext cx="8456613" cy="494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557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226184" cy="715962"/>
          </a:xfrm>
        </p:spPr>
        <p:txBody>
          <a:bodyPr>
            <a:normAutofit fontScale="90000"/>
          </a:bodyPr>
          <a:lstStyle/>
          <a:p>
            <a:r>
              <a:rPr lang="en-US" dirty="0" smtClean="0"/>
              <a:t>The average movie ticket </a:t>
            </a:r>
            <a:r>
              <a:rPr lang="en-US" dirty="0"/>
              <a:t>p</a:t>
            </a:r>
            <a:r>
              <a:rPr lang="en-US" dirty="0" smtClean="0"/>
              <a:t>rice went up </a:t>
            </a:r>
            <a:r>
              <a:rPr lang="en-US" dirty="0" smtClean="0">
                <a:solidFill>
                  <a:schemeClr val="accent5"/>
                </a:solidFill>
              </a:rPr>
              <a:t>+203% </a:t>
            </a:r>
            <a:r>
              <a:rPr lang="en-US" dirty="0" smtClean="0"/>
              <a:t>from 1980 to 2014. </a:t>
            </a:r>
            <a:endParaRPr lang="en-US" dirty="0"/>
          </a:p>
        </p:txBody>
      </p:sp>
      <p:graphicFrame>
        <p:nvGraphicFramePr>
          <p:cNvPr id="4" name="Diagram 3"/>
          <p:cNvGraphicFramePr/>
          <p:nvPr>
            <p:extLst>
              <p:ext uri="{D42A27DB-BD31-4B8C-83A1-F6EECF244321}">
                <p14:modId xmlns:p14="http://schemas.microsoft.com/office/powerpoint/2010/main" val="3996557944"/>
              </p:ext>
            </p:extLst>
          </p:nvPr>
        </p:nvGraphicFramePr>
        <p:xfrm>
          <a:off x="5943600" y="1219200"/>
          <a:ext cx="28956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14300" y="6391275"/>
            <a:ext cx="5676900" cy="381000"/>
          </a:xfrm>
          <a:prstGeom prst="rect">
            <a:avLst/>
          </a:prstGeom>
        </p:spPr>
        <p:txBody>
          <a:bodyPr vert="horz" wrap="square" lIns="91440" tIns="45720" rIns="91440" bIns="45720" rtlCol="0" anchor="ctr">
            <a:normAutofit/>
          </a:bodyPr>
          <a:lstStyle/>
          <a:p>
            <a:r>
              <a:rPr lang="en-US" sz="1000" b="1" dirty="0" smtClean="0">
                <a:solidFill>
                  <a:schemeClr val="bg1"/>
                </a:solidFill>
              </a:rPr>
              <a:t>Source: Box Office Mojo</a:t>
            </a:r>
          </a:p>
        </p:txBody>
      </p:sp>
      <p:pic>
        <p:nvPicPr>
          <p:cNvPr id="614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1" y="1224902"/>
            <a:ext cx="8304212" cy="4731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7048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Linear Regression, my model was 92% accurate.</a:t>
            </a:r>
            <a:endParaRPr lang="en-US" dirty="0"/>
          </a:p>
        </p:txBody>
      </p:sp>
      <p:sp>
        <p:nvSpPr>
          <p:cNvPr id="4" name="TextBox 3"/>
          <p:cNvSpPr txBox="1"/>
          <p:nvPr/>
        </p:nvSpPr>
        <p:spPr>
          <a:xfrm>
            <a:off x="304800" y="1371600"/>
            <a:ext cx="8305800" cy="4419600"/>
          </a:xfrm>
          <a:prstGeom prst="rect">
            <a:avLst/>
          </a:prstGeom>
        </p:spPr>
        <p:txBody>
          <a:bodyPr vert="horz" wrap="square" lIns="91440" tIns="45720" rIns="91440" bIns="45720" rtlCol="0" anchor="ctr">
            <a:normAutofit/>
          </a:bodyPr>
          <a:lstStyle/>
          <a:p>
            <a:pPr marL="457200" indent="-457200">
              <a:buFont typeface="Arial" panose="020B0604020202020204" pitchFamily="34" charset="0"/>
              <a:buChar char="•"/>
            </a:pPr>
            <a:endParaRPr lang="en-US" sz="2800" dirty="0" smtClean="0">
              <a:solidFill>
                <a:schemeClr val="accent1">
                  <a:lumMod val="75000"/>
                </a:schemeClr>
              </a:solidFill>
            </a:endParaRPr>
          </a:p>
        </p:txBody>
      </p:sp>
      <p:sp>
        <p:nvSpPr>
          <p:cNvPr id="5" name="Content Placeholder 2"/>
          <p:cNvSpPr txBox="1">
            <a:spLocks/>
          </p:cNvSpPr>
          <p:nvPr/>
        </p:nvSpPr>
        <p:spPr>
          <a:xfrm>
            <a:off x="457199" y="1524000"/>
            <a:ext cx="8610601" cy="3810000"/>
          </a:xfrm>
          <a:prstGeom prst="rect">
            <a:avLst/>
          </a:prstGeom>
        </p:spPr>
        <p:txBody>
          <a:bodyPr>
            <a:normAutofit fontScale="92500" lnSpcReduction="20000"/>
          </a:bodyPr>
          <a:lstStyle>
            <a:lvl1pPr marL="136525" indent="-136525" algn="l" defTabSz="457200" rtl="0" eaLnBrk="0" fontAlgn="base" hangingPunct="0">
              <a:spcBef>
                <a:spcPts val="900"/>
              </a:spcBef>
              <a:spcAft>
                <a:spcPct val="0"/>
              </a:spcAft>
              <a:buClr>
                <a:schemeClr val="accent1"/>
              </a:buClr>
              <a:buSzPct val="106000"/>
              <a:buFont typeface="Arial" charset="0"/>
              <a:buChar char="•"/>
              <a:defRPr sz="1400" kern="1200">
                <a:solidFill>
                  <a:schemeClr val="tx1"/>
                </a:solidFill>
                <a:latin typeface="+mn-lt"/>
                <a:ea typeface="+mn-ea"/>
                <a:cs typeface="+mn-cs"/>
              </a:defRPr>
            </a:lvl1pPr>
            <a:lvl2pPr marL="547688" indent="-136525" algn="l" defTabSz="457200" rtl="0" eaLnBrk="0" fontAlgn="base" hangingPunct="0">
              <a:spcBef>
                <a:spcPts val="900"/>
              </a:spcBef>
              <a:spcAft>
                <a:spcPct val="0"/>
              </a:spcAft>
              <a:buClr>
                <a:schemeClr val="accent1"/>
              </a:buClr>
              <a:buSzPct val="106000"/>
              <a:buFont typeface="Arial" charset="0"/>
              <a:buChar char="–"/>
              <a:defRPr sz="1400" kern="1200">
                <a:solidFill>
                  <a:schemeClr val="tx1"/>
                </a:solidFill>
                <a:latin typeface="+mn-lt"/>
                <a:ea typeface="+mn-ea"/>
                <a:cs typeface="+mn-cs"/>
              </a:defRPr>
            </a:lvl2pPr>
            <a:lvl3pPr marL="914400" indent="-136525" algn="l" defTabSz="457200" rtl="0" eaLnBrk="0" fontAlgn="base" hangingPunct="0">
              <a:spcBef>
                <a:spcPts val="900"/>
              </a:spcBef>
              <a:spcAft>
                <a:spcPct val="0"/>
              </a:spcAft>
              <a:buClr>
                <a:schemeClr val="accent1"/>
              </a:buClr>
              <a:buSzPct val="106000"/>
              <a:buFont typeface="Arial" charset="0"/>
              <a:buChar char="•"/>
              <a:defRPr sz="1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3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3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b="1" dirty="0" smtClean="0"/>
          </a:p>
          <a:p>
            <a:r>
              <a:rPr lang="en-US" dirty="0" smtClean="0"/>
              <a:t>Using </a:t>
            </a:r>
            <a:r>
              <a:rPr lang="en-US" b="1" dirty="0" smtClean="0"/>
              <a:t>Linear Regression</a:t>
            </a:r>
            <a:r>
              <a:rPr lang="en-US" dirty="0" smtClean="0"/>
              <a:t>, my model was 86% to 92% accurate, depending on my features. </a:t>
            </a:r>
          </a:p>
          <a:p>
            <a:r>
              <a:rPr lang="en-US" dirty="0" smtClean="0"/>
              <a:t>When I predicted total gross using just </a:t>
            </a:r>
            <a:r>
              <a:rPr lang="en-US" b="1" dirty="0" smtClean="0"/>
              <a:t>opening week gross </a:t>
            </a:r>
            <a:r>
              <a:rPr lang="en-US" dirty="0" smtClean="0"/>
              <a:t>and </a:t>
            </a:r>
            <a:r>
              <a:rPr lang="en-US" b="1" dirty="0" smtClean="0"/>
              <a:t>length of weeks the movie was in theaters for </a:t>
            </a:r>
            <a:r>
              <a:rPr lang="en-US" dirty="0" smtClean="0"/>
              <a:t>my model was 86% accurate.</a:t>
            </a:r>
            <a:endParaRPr lang="en-US" b="1" dirty="0" smtClean="0"/>
          </a:p>
          <a:p>
            <a:r>
              <a:rPr lang="en-US" dirty="0" smtClean="0"/>
              <a:t>When </a:t>
            </a:r>
            <a:r>
              <a:rPr lang="en-US" dirty="0" smtClean="0"/>
              <a:t>I predicted </a:t>
            </a:r>
            <a:r>
              <a:rPr lang="en-US" b="1" dirty="0" smtClean="0"/>
              <a:t>total gross </a:t>
            </a:r>
            <a:r>
              <a:rPr lang="en-US" dirty="0" smtClean="0"/>
              <a:t>using</a:t>
            </a:r>
            <a:r>
              <a:rPr lang="en-US" b="1" dirty="0" smtClean="0"/>
              <a:t> opening </a:t>
            </a:r>
            <a:r>
              <a:rPr lang="en-US" b="1" dirty="0" smtClean="0"/>
              <a:t>week </a:t>
            </a:r>
            <a:r>
              <a:rPr lang="en-US" b="1" dirty="0" smtClean="0"/>
              <a:t>gross, amount of theaters played in and year </a:t>
            </a:r>
            <a:r>
              <a:rPr lang="en-US" dirty="0" smtClean="0"/>
              <a:t>my model was 86% accurate.</a:t>
            </a:r>
          </a:p>
          <a:p>
            <a:r>
              <a:rPr lang="en-US" dirty="0" smtClean="0"/>
              <a:t>Then I added in “weekly information” I had. When </a:t>
            </a:r>
            <a:r>
              <a:rPr lang="en-US" dirty="0"/>
              <a:t>I predicted </a:t>
            </a:r>
            <a:r>
              <a:rPr lang="en-US" b="1" dirty="0"/>
              <a:t>total gross </a:t>
            </a:r>
            <a:r>
              <a:rPr lang="en-US" dirty="0"/>
              <a:t>using</a:t>
            </a:r>
            <a:r>
              <a:rPr lang="en-US" b="1" dirty="0"/>
              <a:t> </a:t>
            </a:r>
            <a:r>
              <a:rPr lang="en-US" b="1" dirty="0" smtClean="0"/>
              <a:t>opening gross, theaters, year, gross per week, amount of week movie was number 1</a:t>
            </a:r>
            <a:r>
              <a:rPr lang="en-US" b="1" dirty="0" smtClean="0"/>
              <a:t>, and the </a:t>
            </a:r>
            <a:r>
              <a:rPr lang="en-US" b="1" dirty="0" smtClean="0"/>
              <a:t>length of weeks </a:t>
            </a:r>
            <a:r>
              <a:rPr lang="en-US" b="1" dirty="0" smtClean="0"/>
              <a:t>the movie was in</a:t>
            </a:r>
            <a:r>
              <a:rPr lang="en-US" b="1" dirty="0" smtClean="0"/>
              <a:t> </a:t>
            </a:r>
            <a:r>
              <a:rPr lang="en-US" b="1" dirty="0" smtClean="0"/>
              <a:t>theaters </a:t>
            </a:r>
            <a:r>
              <a:rPr lang="en-US" dirty="0" smtClean="0"/>
              <a:t>my </a:t>
            </a:r>
            <a:r>
              <a:rPr lang="en-US" dirty="0"/>
              <a:t>model was </a:t>
            </a:r>
            <a:r>
              <a:rPr lang="en-US" dirty="0" smtClean="0"/>
              <a:t>89% </a:t>
            </a:r>
            <a:r>
              <a:rPr lang="en-US" dirty="0"/>
              <a:t>accurate.</a:t>
            </a:r>
          </a:p>
          <a:p>
            <a:r>
              <a:rPr lang="en-US" dirty="0" smtClean="0"/>
              <a:t>When </a:t>
            </a:r>
            <a:r>
              <a:rPr lang="en-US" dirty="0"/>
              <a:t>I </a:t>
            </a:r>
            <a:r>
              <a:rPr lang="en-US" dirty="0" smtClean="0"/>
              <a:t>added </a:t>
            </a:r>
            <a:r>
              <a:rPr lang="en-US" b="1" dirty="0" smtClean="0"/>
              <a:t>movie rank for the year, amount of theaters it opened in</a:t>
            </a:r>
            <a:r>
              <a:rPr lang="en-US" dirty="0" smtClean="0"/>
              <a:t>, and </a:t>
            </a:r>
            <a:r>
              <a:rPr lang="en-US" b="1" dirty="0" smtClean="0"/>
              <a:t>gross per theater </a:t>
            </a:r>
            <a:r>
              <a:rPr lang="en-US" dirty="0" smtClean="0"/>
              <a:t>my </a:t>
            </a:r>
            <a:r>
              <a:rPr lang="en-US" dirty="0"/>
              <a:t>model was </a:t>
            </a:r>
            <a:r>
              <a:rPr lang="en-US" dirty="0" smtClean="0"/>
              <a:t>92% </a:t>
            </a:r>
            <a:r>
              <a:rPr lang="en-US" dirty="0"/>
              <a:t>accurate</a:t>
            </a:r>
            <a:r>
              <a:rPr lang="en-US" dirty="0" smtClean="0"/>
              <a:t>.</a:t>
            </a:r>
          </a:p>
          <a:p>
            <a:r>
              <a:rPr lang="en-US" i="1" dirty="0" smtClean="0"/>
              <a:t>Note: amount of theaters played in and amount of theaters opened in are different </a:t>
            </a:r>
          </a:p>
          <a:p>
            <a:r>
              <a:rPr lang="en-US" dirty="0" smtClean="0"/>
              <a:t>I decided to not take into consideration studio name, quarter fiscal year and opening and closing dates. I’m sure my model would have been even more accurate with opening and closing dates (summer hits for example) but there was too much missing data for the feature </a:t>
            </a:r>
            <a:r>
              <a:rPr lang="en-US" dirty="0" smtClean="0"/>
              <a:t>for it to </a:t>
            </a:r>
            <a:r>
              <a:rPr lang="en-US" dirty="0" smtClean="0"/>
              <a:t>be reliable. </a:t>
            </a:r>
            <a:endParaRPr lang="en-US" dirty="0" smtClean="0"/>
          </a:p>
          <a:p>
            <a:r>
              <a:rPr lang="en-US" dirty="0" smtClean="0"/>
              <a:t>The </a:t>
            </a:r>
            <a:r>
              <a:rPr lang="en-US" b="1" dirty="0" smtClean="0"/>
              <a:t>opening weekly gross and the length of weeks the movie was in theaters for </a:t>
            </a:r>
            <a:r>
              <a:rPr lang="en-US" dirty="0" smtClean="0"/>
              <a:t>were </a:t>
            </a:r>
            <a:r>
              <a:rPr lang="en-US" dirty="0" smtClean="0"/>
              <a:t>in my opinion </a:t>
            </a:r>
            <a:r>
              <a:rPr lang="en-US" dirty="0" smtClean="0"/>
              <a:t>the best indicator in predicting the total gross of a movie. </a:t>
            </a:r>
            <a:endParaRPr lang="en-US" dirty="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364288810"/>
      </p:ext>
    </p:extLst>
  </p:cSld>
  <p:clrMapOvr>
    <a:masterClrMapping/>
  </p:clrMapOvr>
</p:sld>
</file>

<file path=ppt/theme/theme1.xml><?xml version="1.0" encoding="utf-8"?>
<a:theme xmlns:a="http://schemas.openxmlformats.org/drawingml/2006/main" name="1_Office Theme">
  <a:themeElements>
    <a:clrScheme name="VMN">
      <a:dk1>
        <a:srgbClr val="000000"/>
      </a:dk1>
      <a:lt1>
        <a:srgbClr val="FFFFFF"/>
      </a:lt1>
      <a:dk2>
        <a:srgbClr val="2C2B6C"/>
      </a:dk2>
      <a:lt2>
        <a:srgbClr val="919195"/>
      </a:lt2>
      <a:accent1>
        <a:srgbClr val="20B6EA"/>
      </a:accent1>
      <a:accent2>
        <a:srgbClr val="8A7DBB"/>
      </a:accent2>
      <a:accent3>
        <a:srgbClr val="EBAD47"/>
      </a:accent3>
      <a:accent4>
        <a:srgbClr val="BB59A2"/>
      </a:accent4>
      <a:accent5>
        <a:srgbClr val="88C54A"/>
      </a:accent5>
      <a:accent6>
        <a:srgbClr val="E6DC22"/>
      </a:accent6>
      <a:hlink>
        <a:srgbClr val="EE2E53"/>
      </a:hlink>
      <a:folHlink>
        <a:srgbClr val="66C6BC"/>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rmAutofit/>
      </a:bodyPr>
      <a:lstStyle>
        <a:defPPr>
          <a:defRPr sz="2800" dirty="0" smtClean="0">
            <a:solidFill>
              <a:schemeClr val="accent1">
                <a:lumMod val="75000"/>
              </a:schemeClr>
            </a:soli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13024</TotalTime>
  <Words>1080</Words>
  <Application>Microsoft Office PowerPoint</Application>
  <PresentationFormat>On-screen Show (4:3)</PresentationFormat>
  <Paragraphs>195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1_Office Theme</vt:lpstr>
      <vt:lpstr>Movie Database General Assembly Final Project</vt:lpstr>
      <vt:lpstr>Goals for Final Project</vt:lpstr>
      <vt:lpstr>American Sniper was the highest grossing movie of 2014.</vt:lpstr>
      <vt:lpstr>Since 1980, Warner Brothers has produced roughly ¼ of all new movies, in comparison to other top studios. </vt:lpstr>
      <vt:lpstr>2013 was the highest grossing year for new movies, while 2012 and 2014 were unusually low. </vt:lpstr>
      <vt:lpstr>Summer months tend to be the most popular time for new movie releases, while the winter sees a significant drop.</vt:lpstr>
      <vt:lpstr>While the number of new movies released from 2008 to 2010 dropped significantly, total revenue was not impacted.</vt:lpstr>
      <vt:lpstr>The average movie ticket price went up +203% from 1980 to 2014. </vt:lpstr>
      <vt:lpstr>Using Linear Regression, my model was 92% accurate.</vt:lpstr>
      <vt:lpstr>Conclusion </vt:lpstr>
      <vt:lpstr>PowerPoint Presentation</vt:lpstr>
    </vt:vector>
  </TitlesOfParts>
  <Company>Viacom International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Database General Assembly Final Project</dc:title>
  <dc:creator>Benjamin, Katherine</dc:creator>
  <cp:lastModifiedBy>Benjamin, Katherine</cp:lastModifiedBy>
  <cp:revision>15</cp:revision>
  <dcterms:created xsi:type="dcterms:W3CDTF">2016-02-29T22:40:29Z</dcterms:created>
  <dcterms:modified xsi:type="dcterms:W3CDTF">2016-03-14T18:45:20Z</dcterms:modified>
</cp:coreProperties>
</file>