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3830-94A9-4A4D-B56D-851110D65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3AAC6-D8A4-438E-9C16-D53EF31E0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48ABD-6A52-427D-B41B-EA79079E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FBF6-4CD7-453D-8281-404CE29F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3479-4276-4D2D-9686-16266C3A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4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A369-A336-4820-9E16-BEE958A1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0489B-7F2B-44EF-A355-D887C825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5B184-61DF-4CF0-BB4C-EF585F64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72C2-0657-420D-A343-B1DC1EDC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7C1C-0E42-40B6-8E4E-3D44C7E9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0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3B79A-E615-4F13-9396-3207083C3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D232A-B46F-49E8-AA08-F48799FE6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1CF7-C72C-4E2B-BCBC-73A28EF6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E4F79-F11D-49D2-A1B4-C96CD54E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BAD0A-2713-4B24-8CB1-DABCF459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9CB8-3BF7-4B94-A308-5E4AF7EEA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83FBE-66BE-4D81-AC22-D9EC2A48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3D4F-75FF-48C2-92E8-98B60670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96A5-3F73-4A07-855C-7846C933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D200-4B67-481F-AB08-79E49002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9B04-D960-4DFA-BEB2-40FF4BA0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CAD8F-F6C7-4596-AE90-67EE79A9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5ACD-6C98-4FC0-8ABB-6E08E1D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0EA8-C5B6-4CC4-AA67-450E9450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3A6A8-9255-4CC5-AA11-D19A0878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F6E-82E5-48A1-A89F-44D28999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1294-3E35-4FFD-BBEB-119D547CE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C0B28-2B9A-44E7-9729-AF2E8360E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D2FC-09DA-449F-8D9E-DC1F12E6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58356-B753-4A49-82FF-6DF494E6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CEE6-519F-4B34-A861-84DBDD7A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5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D1C7-BD73-4FA5-AA80-445949C6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B9AB-176B-49CA-BC5E-A056D22D8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2B328-38CB-44AC-9832-9CA94B560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7EA54-44DE-4C8D-9628-2E284F456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3E911-9866-4E5D-A7E3-C4D38216A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246F7-1C5A-49F9-B58B-1A31F000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1F204-DDA5-4EC2-9E02-50072D7B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EB0A0-A96A-47AB-98CE-D9EE8644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0726-D748-4D09-B728-B7F47024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D2754-00F7-4FCB-AD47-240095A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661FA-2B97-4AE1-A317-EFCA6F70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CB4C8-776D-4A7D-BB82-E7C2C4C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EFA80-B31A-4FDF-8C0B-E6C5E0A3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D02A5-806E-4F3E-9806-B020AADE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3DE5E-7829-4057-940D-E73AE7FC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46E3-262C-489F-AF28-A4B64A9B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C2B-C46D-47E4-9727-4F975203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2F9E7-E7F1-4269-A67D-6240E29B2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3AA1-EF9C-413D-A0D2-A10237C9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58AB-C95A-4D4C-A9DC-5B10C71B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CC585-AF29-4235-9D47-BA45B090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8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7ADA-E9BE-4175-B846-377C6AF2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1E4E3-4C66-4E11-86A9-84E780579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D9C92-6502-4484-AA68-11144987D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BE01C-AC95-4BB0-AC0B-ABA2089B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CD96-95AF-4DEF-9266-1DF64EC0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CE4F4-596A-4672-B052-68BAED00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7F37D-058B-4CA8-A487-135D01FD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8C7A-76CE-43F8-918A-05280453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E7D8-0DA6-4987-A844-15D97F362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9515F-E150-4ED8-93F6-CD4D71EF1380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B91C-5EA6-4833-94ED-15DB7161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4DA0F-823C-4B16-8623-AB8E1506E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9EE8-B83E-48B1-998D-BA9DD51D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E8C6-7CA7-4027-BA6A-432D61F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Project – </a:t>
            </a:r>
            <a:r>
              <a:rPr lang="en-US" dirty="0" err="1">
                <a:solidFill>
                  <a:schemeClr val="bg1"/>
                </a:solidFill>
              </a:rPr>
              <a:t>Strahd</a:t>
            </a:r>
            <a:r>
              <a:rPr lang="en-US" dirty="0">
                <a:solidFill>
                  <a:schemeClr val="bg1"/>
                </a:solidFill>
              </a:rPr>
              <a:t> battle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AF420-2423-4634-820C-8BCBE3368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Kat Berton</a:t>
            </a:r>
          </a:p>
        </p:txBody>
      </p:sp>
    </p:spTree>
    <p:extLst>
      <p:ext uri="{BB962C8B-B14F-4D97-AF65-F5344CB8AC3E}">
        <p14:creationId xmlns:p14="http://schemas.microsoft.com/office/powerpoint/2010/main" val="3859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0D7F-455C-4E24-B16A-B2DA6435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98C0-DACB-4281-B88C-EDB78C57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My project is a text based, turn based combat experience – single fight.</a:t>
            </a:r>
          </a:p>
          <a:p>
            <a:r>
              <a:rPr lang="en-US" dirty="0"/>
              <a:t>It closely emulates how you play Dungeons and Dragons:</a:t>
            </a:r>
          </a:p>
          <a:p>
            <a:pPr lvl="1"/>
            <a:r>
              <a:rPr lang="en-US" dirty="0"/>
              <a:t>Hit points (HP)</a:t>
            </a:r>
          </a:p>
          <a:p>
            <a:pPr lvl="1"/>
            <a:r>
              <a:rPr lang="en-US" dirty="0"/>
              <a:t>Attack rolls and armor class (AC)</a:t>
            </a:r>
          </a:p>
          <a:p>
            <a:pPr lvl="1"/>
            <a:r>
              <a:rPr lang="en-US" dirty="0"/>
              <a:t>Damage rolls</a:t>
            </a:r>
          </a:p>
          <a:p>
            <a:r>
              <a:rPr lang="en-US" dirty="0"/>
              <a:t>Player has their choice of “class”, fighter or caster, and their choice of “action”, attack or special.</a:t>
            </a:r>
          </a:p>
          <a:p>
            <a:r>
              <a:rPr lang="en-US" dirty="0"/>
              <a:t>If you reduce </a:t>
            </a:r>
            <a:r>
              <a:rPr lang="en-US" dirty="0" err="1"/>
              <a:t>Strahd’s</a:t>
            </a:r>
            <a:r>
              <a:rPr lang="en-US" dirty="0"/>
              <a:t> HP to 0, you win. If he reduces yours to 0, you lose.</a:t>
            </a:r>
          </a:p>
          <a:p>
            <a:r>
              <a:rPr lang="en-US" dirty="0" err="1"/>
              <a:t>Strahd</a:t>
            </a:r>
            <a:r>
              <a:rPr lang="en-US" dirty="0"/>
              <a:t> is the vampire supervillain in the Dungeons and Dragons adventure named The Curse of </a:t>
            </a:r>
            <a:r>
              <a:rPr lang="en-US" dirty="0" err="1"/>
              <a:t>Strahd</a:t>
            </a:r>
            <a:r>
              <a:rPr lang="en-US" dirty="0"/>
              <a:t> (2016/1983).</a:t>
            </a:r>
          </a:p>
        </p:txBody>
      </p:sp>
    </p:spTree>
    <p:extLst>
      <p:ext uri="{BB962C8B-B14F-4D97-AF65-F5344CB8AC3E}">
        <p14:creationId xmlns:p14="http://schemas.microsoft.com/office/powerpoint/2010/main" val="387334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62D9-536C-45A0-A154-3E723EF7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some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0923-ED40-4701-BABC-96C8EDC6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Coming up with the idea in the first place.</a:t>
            </a:r>
          </a:p>
          <a:p>
            <a:pPr lvl="1"/>
            <a:r>
              <a:rPr lang="en-US" dirty="0"/>
              <a:t>Solutions: took a cue from real life and from the Mars Adventure labs we did.</a:t>
            </a:r>
          </a:p>
          <a:p>
            <a:r>
              <a:rPr lang="en-US" dirty="0"/>
              <a:t>Mental blocks around the conditional logic in the while loop of when the fight ends, i.e. when either </a:t>
            </a:r>
            <a:r>
              <a:rPr lang="en-US" dirty="0" err="1"/>
              <a:t>Strahd</a:t>
            </a:r>
            <a:r>
              <a:rPr lang="en-US" dirty="0"/>
              <a:t> or Player’s HP is equal to or less than 0.</a:t>
            </a:r>
          </a:p>
          <a:p>
            <a:pPr lvl="1"/>
            <a:r>
              <a:rPr lang="en-US" dirty="0"/>
              <a:t>Solutions: sleep! Also, talk through it in words, and then in more detailed words.</a:t>
            </a:r>
          </a:p>
          <a:p>
            <a:pPr lvl="1"/>
            <a:r>
              <a:rPr lang="en-US" dirty="0"/>
              <a:t>“Game ends when either </a:t>
            </a:r>
            <a:r>
              <a:rPr lang="en-US" dirty="0" err="1"/>
              <a:t>Strahd</a:t>
            </a:r>
            <a:r>
              <a:rPr lang="en-US" dirty="0"/>
              <a:t> or Player is reduced to 0 HP” becomes “game continues while both </a:t>
            </a:r>
            <a:r>
              <a:rPr lang="en-US" dirty="0" err="1"/>
              <a:t>Strahd’s</a:t>
            </a:r>
            <a:r>
              <a:rPr lang="en-US" dirty="0"/>
              <a:t> HP is greater than 0 and player’s HP is greater than 0.”</a:t>
            </a:r>
          </a:p>
          <a:p>
            <a:r>
              <a:rPr lang="en-US" dirty="0"/>
              <a:t>Taking the final step to tidy up the main action of the game into functions.</a:t>
            </a:r>
          </a:p>
          <a:p>
            <a:pPr lvl="1"/>
            <a:r>
              <a:rPr lang="en-US" dirty="0"/>
              <a:t>Solutions: I still haven’t come up with one yet. It works the way I want it to, but looks quite messy still.</a:t>
            </a:r>
          </a:p>
          <a:p>
            <a:pPr lvl="1"/>
            <a:r>
              <a:rPr lang="en-US" dirty="0"/>
              <a:t>TO DO LIST: Fix this by studying up more on how to update global variables in a tidy way outside of functions while still using functions to avoid repeating code.</a:t>
            </a:r>
          </a:p>
        </p:txBody>
      </p:sp>
    </p:spTree>
    <p:extLst>
      <p:ext uri="{BB962C8B-B14F-4D97-AF65-F5344CB8AC3E}">
        <p14:creationId xmlns:p14="http://schemas.microsoft.com/office/powerpoint/2010/main" val="181484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BC644-A046-452D-B8EF-EC16AD8BA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62" y="523875"/>
            <a:ext cx="5736411" cy="5810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03FCD-8744-499A-A3AC-9E7A50C5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12" y="544657"/>
            <a:ext cx="60674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3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9640-23E4-4DD1-B6D3-4B01DEF0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surprisingly easy?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E8D7-6ED2-46E1-8FE1-7E84F9E3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16"/>
            <a:ext cx="10515600" cy="4351338"/>
          </a:xfrm>
        </p:spPr>
        <p:txBody>
          <a:bodyPr/>
          <a:lstStyle/>
          <a:p>
            <a:r>
              <a:rPr lang="en-US" dirty="0"/>
              <a:t>Breaking a greater action into smaller functions.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Define </a:t>
            </a:r>
            <a:r>
              <a:rPr lang="en-US" dirty="0" err="1"/>
              <a:t>strahd_bite</a:t>
            </a:r>
            <a:r>
              <a:rPr lang="en-US" dirty="0"/>
              <a:t>(), with a roll to hit, and returns damage</a:t>
            </a:r>
          </a:p>
          <a:p>
            <a:pPr lvl="2"/>
            <a:r>
              <a:rPr lang="en-US" dirty="0"/>
              <a:t>Define </a:t>
            </a:r>
            <a:r>
              <a:rPr lang="en-US" dirty="0" err="1"/>
              <a:t>strahd_claw</a:t>
            </a:r>
            <a:r>
              <a:rPr lang="en-US" dirty="0"/>
              <a:t>(), with two rolls to hit, and accumulates and returns damage</a:t>
            </a:r>
          </a:p>
          <a:p>
            <a:pPr lvl="2"/>
            <a:r>
              <a:rPr lang="en-US" dirty="0"/>
              <a:t>Define </a:t>
            </a:r>
            <a:r>
              <a:rPr lang="en-US" dirty="0" err="1"/>
              <a:t>strahd_attack_action</a:t>
            </a:r>
            <a:r>
              <a:rPr lang="en-US" dirty="0"/>
              <a:t>(), which randomizes calling </a:t>
            </a:r>
            <a:r>
              <a:rPr lang="en-US" dirty="0" err="1"/>
              <a:t>strahd_bite</a:t>
            </a:r>
            <a:r>
              <a:rPr lang="en-US" dirty="0"/>
              <a:t>() or </a:t>
            </a:r>
            <a:r>
              <a:rPr lang="en-US" dirty="0" err="1"/>
              <a:t>strahd_claw</a:t>
            </a:r>
            <a:r>
              <a:rPr lang="en-US" dirty="0"/>
              <a:t>()</a:t>
            </a:r>
          </a:p>
          <a:p>
            <a:r>
              <a:rPr lang="en-US" dirty="0"/>
              <a:t>Adding blank lines and pauses to the console for readability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D9561-B0D4-4AA9-B6BF-64F0DAB5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3" y="4425146"/>
            <a:ext cx="3871624" cy="2058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4D7B9-C42F-4644-9A6C-4D679BF54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637" y="4241645"/>
            <a:ext cx="4390015" cy="2425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DADE27-A72C-4428-A044-9BD1FA384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652" y="4906566"/>
            <a:ext cx="3518911" cy="14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0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FDE8-25FF-47C4-8491-2A63AC51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91AE-4173-47E6-82A6-0FFDCB40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up the turn alternator section of the code into functions</a:t>
            </a:r>
          </a:p>
          <a:p>
            <a:r>
              <a:rPr lang="en-US" dirty="0"/>
              <a:t>Make </a:t>
            </a:r>
            <a:r>
              <a:rPr lang="en-US" dirty="0" err="1"/>
              <a:t>Strahd’s</a:t>
            </a:r>
            <a:r>
              <a:rPr lang="en-US" dirty="0"/>
              <a:t> closing monologue contingent upon his last move instead of randomized</a:t>
            </a:r>
          </a:p>
          <a:p>
            <a:r>
              <a:rPr lang="en-US" dirty="0"/>
              <a:t>Change player “class” option properties into a dictionary instead of variables</a:t>
            </a:r>
          </a:p>
          <a:p>
            <a:r>
              <a:rPr lang="en-US" dirty="0"/>
              <a:t>Add another “class” option for the player</a:t>
            </a:r>
          </a:p>
          <a:p>
            <a:r>
              <a:rPr lang="en-US" dirty="0"/>
              <a:t>Add a non-player character (NPC) ally</a:t>
            </a:r>
          </a:p>
        </p:txBody>
      </p:sp>
    </p:spTree>
    <p:extLst>
      <p:ext uri="{BB962C8B-B14F-4D97-AF65-F5344CB8AC3E}">
        <p14:creationId xmlns:p14="http://schemas.microsoft.com/office/powerpoint/2010/main" val="26052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437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Final Project – Strahd battle</vt:lpstr>
      <vt:lpstr>What is it?</vt:lpstr>
      <vt:lpstr>What were some challenges?</vt:lpstr>
      <vt:lpstr>PowerPoint Presentation</vt:lpstr>
      <vt:lpstr>What was surprisingly easy?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– Strahd battle</dc:title>
  <dc:creator>Katherine Berton</dc:creator>
  <cp:lastModifiedBy>Katherine Berton</cp:lastModifiedBy>
  <cp:revision>2</cp:revision>
  <dcterms:created xsi:type="dcterms:W3CDTF">2021-12-18T16:10:11Z</dcterms:created>
  <dcterms:modified xsi:type="dcterms:W3CDTF">2021-12-18T20:01:27Z</dcterms:modified>
</cp:coreProperties>
</file>