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notesMasterIdLst>
    <p:notesMasterId r:id="rId45"/>
  </p:notesMasterIdLst>
  <p:sldIdLst>
    <p:sldId id="259" r:id="rId6"/>
    <p:sldId id="257" r:id="rId7"/>
    <p:sldId id="270" r:id="rId8"/>
    <p:sldId id="272" r:id="rId9"/>
    <p:sldId id="281" r:id="rId10"/>
    <p:sldId id="282" r:id="rId11"/>
    <p:sldId id="295" r:id="rId12"/>
    <p:sldId id="297" r:id="rId13"/>
    <p:sldId id="298" r:id="rId14"/>
    <p:sldId id="311" r:id="rId15"/>
    <p:sldId id="286" r:id="rId16"/>
    <p:sldId id="299" r:id="rId17"/>
    <p:sldId id="301" r:id="rId18"/>
    <p:sldId id="302" r:id="rId19"/>
    <p:sldId id="279" r:id="rId20"/>
    <p:sldId id="307" r:id="rId21"/>
    <p:sldId id="308" r:id="rId22"/>
    <p:sldId id="306" r:id="rId23"/>
    <p:sldId id="285" r:id="rId24"/>
    <p:sldId id="309" r:id="rId25"/>
    <p:sldId id="310" r:id="rId26"/>
    <p:sldId id="287" r:id="rId27"/>
    <p:sldId id="288" r:id="rId28"/>
    <p:sldId id="271" r:id="rId29"/>
    <p:sldId id="263" r:id="rId30"/>
    <p:sldId id="264" r:id="rId31"/>
    <p:sldId id="265" r:id="rId32"/>
    <p:sldId id="266" r:id="rId33"/>
    <p:sldId id="274" r:id="rId34"/>
    <p:sldId id="305" r:id="rId35"/>
    <p:sldId id="275" r:id="rId36"/>
    <p:sldId id="269" r:id="rId37"/>
    <p:sldId id="289" r:id="rId38"/>
    <p:sldId id="276" r:id="rId39"/>
    <p:sldId id="277" r:id="rId40"/>
    <p:sldId id="278" r:id="rId41"/>
    <p:sldId id="304" r:id="rId42"/>
    <p:sldId id="312" r:id="rId43"/>
    <p:sldId id="26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3E21D-5C0C-D557-5C43-7D8D776A0335}" v="79" dt="2022-04-19T23:47:47.751"/>
    <p1510:client id="{15BD2456-4E19-4966-8C40-434F29F5C0C0}" v="301" dt="2022-04-20T01:51:00.606"/>
    <p1510:client id="{2856625A-5A21-4C69-A118-BBCAA02CE0A4}" v="231" dt="2022-04-19T02:55:50.176"/>
    <p1510:client id="{2A92EFC2-3DD6-44E8-8E11-BD5AA8AADE04}" v="3" dt="2022-04-19T23:58:36.328"/>
    <p1510:client id="{2C9C7C06-106D-408A-9681-67CEA2A66ACB}" v="167" dt="2022-04-19T02:36:13.262"/>
    <p1510:client id="{2D87E23F-BBF3-4331-B894-B2B80564C748}" v="7" dt="2022-04-19T04:52:53.153"/>
    <p1510:client id="{3574F79D-5A51-3BC7-2A6E-82D4704ACF3E}" v="147" dt="2022-04-20T01:42:49.874"/>
    <p1510:client id="{652DA6CC-62AA-45BB-873C-E913356F5281}" v="189" dt="2022-04-19T02:55:17.231"/>
    <p1510:client id="{7B11C4CA-2911-4642-9874-5E93B6353B14}" v="14" dt="2022-04-19T22:23:38.567"/>
    <p1510:client id="{9119B155-E3F9-4B41-9EAD-E6369435FC04}" v="6" dt="2022-04-19T22:25:37.858"/>
    <p1510:client id="{A1CC09D7-D70A-444B-8508-8C367C72B7FF}" v="120" dt="2022-04-19T02:47:02.745"/>
    <p1510:client id="{D2B375AE-5C52-47C8-B03A-3E506BEC7F47}" v="36" dt="2022-04-19T23:16:58.785"/>
    <p1510:client id="{D79A776B-B723-DE9E-82DF-AB0BB5E30E02}" v="205" dt="2022-04-19T22:43:03.268"/>
    <p1510:client id="{E3661BFC-0DC0-4326-854E-CEA0289C54BE}" v="154" dt="2022-04-19T01:53:29.578"/>
    <p1510:client id="{EAB4E99B-B3F5-47DB-9E04-821A161FBBF9}" v="103" dt="2022-04-19T17:04:08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15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erine Xiomar González Santacruz" userId="S::gonzalezskatherinex@javeriana.edu.co::f57f9f2a-aaf0-4054-9607-07e1d1986900" providerId="AD" clId="Web-{1E54024E-F43A-4473-8BD2-F0CE24E4E357}"/>
    <pc:docChg chg="addSld delSld modSld">
      <pc:chgData name="Katherine Xiomar González Santacruz" userId="S::gonzalezskatherinex@javeriana.edu.co::f57f9f2a-aaf0-4054-9607-07e1d1986900" providerId="AD" clId="Web-{1E54024E-F43A-4473-8BD2-F0CE24E4E357}" dt="2022-03-11T17:02:11.261" v="630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1E54024E-F43A-4473-8BD2-F0CE24E4E357}" dt="2022-03-11T16:47:26.954" v="456" actId="20577"/>
        <pc:sldMkLst>
          <pc:docMk/>
          <pc:sldMk cId="3525925442" sldId="257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7:26.954" v="456" actId="20577"/>
          <ac:spMkLst>
            <pc:docMk/>
            <pc:sldMk cId="3525925442" sldId="257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39:36.393" v="244" actId="14100"/>
        <pc:sldMkLst>
          <pc:docMk/>
          <pc:sldMk cId="1043751833" sldId="271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10:16.641" v="3" actId="20577"/>
          <ac:spMkLst>
            <pc:docMk/>
            <pc:sldMk cId="1043751833" sldId="271"/>
            <ac:spMk id="7" creationId="{A90139F8-458F-460A-BBD1-75C830F1DCC7}"/>
          </ac:spMkLst>
        </pc:spChg>
        <pc:spChg chg="mod">
          <ac:chgData name="Katherine Xiomar González Santacruz" userId="S::gonzalezskatherinex@javeriana.edu.co::f57f9f2a-aaf0-4054-9607-07e1d1986900" providerId="AD" clId="Web-{1E54024E-F43A-4473-8BD2-F0CE24E4E357}" dt="2022-03-11T16:39:36.393" v="244" actId="14100"/>
          <ac:spMkLst>
            <pc:docMk/>
            <pc:sldMk cId="1043751833" sldId="271"/>
            <ac:spMk id="11" creationId="{FD74A8E6-9D26-40D2-9EFF-752B13FA58E4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5:39.357" v="399" actId="20577"/>
        <pc:sldMkLst>
          <pc:docMk/>
          <pc:sldMk cId="4222544327" sldId="273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5:39.357" v="399" actId="20577"/>
          <ac:spMkLst>
            <pc:docMk/>
            <pc:sldMk cId="4222544327" sldId="273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52:36.041" v="539" actId="1076"/>
        <pc:sldMkLst>
          <pc:docMk/>
          <pc:sldMk cId="747477568" sldId="274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52:36.041" v="539" actId="1076"/>
          <ac:spMkLst>
            <pc:docMk/>
            <pc:sldMk cId="747477568" sldId="274"/>
            <ac:spMk id="11" creationId="{FD74A8E6-9D26-40D2-9EFF-752B13FA58E4}"/>
          </ac:spMkLst>
        </pc:spChg>
      </pc:sldChg>
      <pc:sldChg chg="modSp del">
        <pc:chgData name="Katherine Xiomar González Santacruz" userId="S::gonzalezskatherinex@javeriana.edu.co::f57f9f2a-aaf0-4054-9607-07e1d1986900" providerId="AD" clId="Web-{1E54024E-F43A-4473-8BD2-F0CE24E4E357}" dt="2022-03-11T16:10:06.141" v="2"/>
        <pc:sldMkLst>
          <pc:docMk/>
          <pc:sldMk cId="3740867118" sldId="275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10:00.172" v="1" actId="20577"/>
          <ac:spMkLst>
            <pc:docMk/>
            <pc:sldMk cId="3740867118" sldId="275"/>
            <ac:spMk id="2" creationId="{5888BA12-3391-4C86-A4F9-148C5D7E73C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39:54.143" v="251" actId="20577"/>
        <pc:sldMkLst>
          <pc:docMk/>
          <pc:sldMk cId="3444015493" sldId="277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39:54.143" v="251" actId="20577"/>
          <ac:spMkLst>
            <pc:docMk/>
            <pc:sldMk cId="3444015493" sldId="277"/>
            <ac:spMk id="11" creationId="{FD74A8E6-9D26-40D2-9EFF-752B13FA58E4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E54024E-F43A-4473-8BD2-F0CE24E4E357}" dt="2022-03-11T16:39:27.611" v="243" actId="1076"/>
        <pc:sldMkLst>
          <pc:docMk/>
          <pc:sldMk cId="3501807234" sldId="278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32:50.287" v="5" actId="20577"/>
          <ac:spMkLst>
            <pc:docMk/>
            <pc:sldMk cId="3501807234" sldId="278"/>
            <ac:spMk id="2" creationId="{5888BA12-3391-4C86-A4F9-148C5D7E73C8}"/>
          </ac:spMkLst>
        </pc:spChg>
        <pc:spChg chg="del">
          <ac:chgData name="Katherine Xiomar González Santacruz" userId="S::gonzalezskatherinex@javeriana.edu.co::f57f9f2a-aaf0-4054-9607-07e1d1986900" providerId="AD" clId="Web-{1E54024E-F43A-4473-8BD2-F0CE24E4E357}" dt="2022-03-11T16:32:52.755" v="6"/>
          <ac:spMkLst>
            <pc:docMk/>
            <pc:sldMk cId="3501807234" sldId="278"/>
            <ac:spMk id="5" creationId="{62D06C7E-729B-4379-97D7-0858AF49BE2B}"/>
          </ac:spMkLst>
        </pc:spChg>
        <pc:spChg chg="add mod">
          <ac:chgData name="Katherine Xiomar González Santacruz" userId="S::gonzalezskatherinex@javeriana.edu.co::f57f9f2a-aaf0-4054-9607-07e1d1986900" providerId="AD" clId="Web-{1E54024E-F43A-4473-8BD2-F0CE24E4E357}" dt="2022-03-11T16:33:45.163" v="20" actId="1076"/>
          <ac:spMkLst>
            <pc:docMk/>
            <pc:sldMk cId="3501807234" sldId="278"/>
            <ac:spMk id="6" creationId="{240805F7-0195-4FD9-B1BD-11F627CE9E9A}"/>
          </ac:spMkLst>
        </pc:spChg>
        <pc:spChg chg="mod">
          <ac:chgData name="Katherine Xiomar González Santacruz" userId="S::gonzalezskatherinex@javeriana.edu.co::f57f9f2a-aaf0-4054-9607-07e1d1986900" providerId="AD" clId="Web-{1E54024E-F43A-4473-8BD2-F0CE24E4E357}" dt="2022-03-11T16:39:27.611" v="243" actId="1076"/>
          <ac:spMkLst>
            <pc:docMk/>
            <pc:sldMk cId="3501807234" sldId="278"/>
            <ac:spMk id="11" creationId="{FD74A8E6-9D26-40D2-9EFF-752B13FA58E4}"/>
          </ac:spMkLst>
        </pc:spChg>
        <pc:picChg chg="add mod">
          <ac:chgData name="Katherine Xiomar González Santacruz" userId="S::gonzalezskatherinex@javeriana.edu.co::f57f9f2a-aaf0-4054-9607-07e1d1986900" providerId="AD" clId="Web-{1E54024E-F43A-4473-8BD2-F0CE24E4E357}" dt="2022-03-11T16:33:07.256" v="13" actId="1076"/>
          <ac:picMkLst>
            <pc:docMk/>
            <pc:sldMk cId="3501807234" sldId="278"/>
            <ac:picMk id="4" creationId="{81C96EB0-DAC2-47B6-980D-9E3E979C3152}"/>
          </ac:picMkLst>
        </pc:pic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7:36.766" v="459" actId="20577"/>
        <pc:sldMkLst>
          <pc:docMk/>
          <pc:sldMk cId="1938138946" sldId="279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7:36.766" v="459" actId="20577"/>
          <ac:spMkLst>
            <pc:docMk/>
            <pc:sldMk cId="1938138946" sldId="279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54:47.154" v="542" actId="1076"/>
        <pc:sldMkLst>
          <pc:docMk/>
          <pc:sldMk cId="1642733693" sldId="280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54:47.154" v="542" actId="1076"/>
          <ac:spMkLst>
            <pc:docMk/>
            <pc:sldMk cId="1642733693" sldId="280"/>
            <ac:spMk id="11" creationId="{FD74A8E6-9D26-40D2-9EFF-752B13FA58E4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7:42.907" v="462" actId="20577"/>
        <pc:sldMkLst>
          <pc:docMk/>
          <pc:sldMk cId="2009011417" sldId="281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7:42.907" v="462" actId="20577"/>
          <ac:spMkLst>
            <pc:docMk/>
            <pc:sldMk cId="2009011417" sldId="281"/>
            <ac:spMk id="3" creationId="{317F7E64-9060-4AF5-8E54-ABC7B5976AA9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E54024E-F43A-4473-8BD2-F0CE24E4E357}" dt="2022-03-11T16:57:15.487" v="580" actId="20577"/>
        <pc:sldMkLst>
          <pc:docMk/>
          <pc:sldMk cId="300563189" sldId="283"/>
        </pc:sldMkLst>
        <pc:spChg chg="add mod">
          <ac:chgData name="Katherine Xiomar González Santacruz" userId="S::gonzalezskatherinex@javeriana.edu.co::f57f9f2a-aaf0-4054-9607-07e1d1986900" providerId="AD" clId="Web-{1E54024E-F43A-4473-8BD2-F0CE24E4E357}" dt="2022-03-11T16:57:15.487" v="580" actId="20577"/>
          <ac:spMkLst>
            <pc:docMk/>
            <pc:sldMk cId="300563189" sldId="283"/>
            <ac:spMk id="5" creationId="{54D3AA2E-31BC-4B2E-A855-51F86EA6A588}"/>
          </ac:spMkLst>
        </pc:spChg>
        <pc:spChg chg="del mod">
          <ac:chgData name="Katherine Xiomar González Santacruz" userId="S::gonzalezskatherinex@javeriana.edu.co::f57f9f2a-aaf0-4054-9607-07e1d1986900" providerId="AD" clId="Web-{1E54024E-F43A-4473-8BD2-F0CE24E4E357}" dt="2022-03-11T16:57:09.237" v="578"/>
          <ac:spMkLst>
            <pc:docMk/>
            <pc:sldMk cId="300563189" sldId="283"/>
            <ac:spMk id="11" creationId="{FD74A8E6-9D26-40D2-9EFF-752B13FA58E4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7:50.907" v="465" actId="20577"/>
        <pc:sldMkLst>
          <pc:docMk/>
          <pc:sldMk cId="3176908349" sldId="284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7:50.907" v="465" actId="20577"/>
          <ac:spMkLst>
            <pc:docMk/>
            <pc:sldMk cId="3176908349" sldId="284"/>
            <ac:spMk id="3" creationId="{317F7E64-9060-4AF5-8E54-ABC7B5976AA9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E54024E-F43A-4473-8BD2-F0CE24E4E357}" dt="2022-03-11T17:01:02.119" v="612"/>
        <pc:sldMkLst>
          <pc:docMk/>
          <pc:sldMk cId="2097910743" sldId="285"/>
        </pc:sldMkLst>
        <pc:spChg chg="add">
          <ac:chgData name="Katherine Xiomar González Santacruz" userId="S::gonzalezskatherinex@javeriana.edu.co::f57f9f2a-aaf0-4054-9607-07e1d1986900" providerId="AD" clId="Web-{1E54024E-F43A-4473-8BD2-F0CE24E4E357}" dt="2022-03-11T17:01:02.119" v="612"/>
          <ac:spMkLst>
            <pc:docMk/>
            <pc:sldMk cId="2097910743" sldId="285"/>
            <ac:spMk id="6" creationId="{30981511-039E-437C-8C45-E51F94C3B5FA}"/>
          </ac:spMkLst>
        </pc:spChg>
        <pc:spChg chg="del mod">
          <ac:chgData name="Katherine Xiomar González Santacruz" userId="S::gonzalezskatherinex@javeriana.edu.co::f57f9f2a-aaf0-4054-9607-07e1d1986900" providerId="AD" clId="Web-{1E54024E-F43A-4473-8BD2-F0CE24E4E357}" dt="2022-03-11T17:01:01.353" v="611"/>
          <ac:spMkLst>
            <pc:docMk/>
            <pc:sldMk cId="2097910743" sldId="285"/>
            <ac:spMk id="11" creationId="{FD74A8E6-9D26-40D2-9EFF-752B13FA58E4}"/>
          </ac:spMkLst>
        </pc:spChg>
      </pc:sldChg>
      <pc:sldChg chg="del">
        <pc:chgData name="Katherine Xiomar González Santacruz" userId="S::gonzalezskatherinex@javeriana.edu.co::f57f9f2a-aaf0-4054-9607-07e1d1986900" providerId="AD" clId="Web-{1E54024E-F43A-4473-8BD2-F0CE24E4E357}" dt="2022-03-11T16:43:05.993" v="333"/>
        <pc:sldMkLst>
          <pc:docMk/>
          <pc:sldMk cId="929057196" sldId="286"/>
        </pc:sldMkLst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52:50.026" v="541" actId="1076"/>
        <pc:sldMkLst>
          <pc:docMk/>
          <pc:sldMk cId="928851457" sldId="288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34:05.117" v="22" actId="20577"/>
          <ac:spMkLst>
            <pc:docMk/>
            <pc:sldMk cId="928851457" sldId="288"/>
            <ac:spMk id="3" creationId="{317F7E64-9060-4AF5-8E54-ABC7B5976AA9}"/>
          </ac:spMkLst>
        </pc:spChg>
        <pc:spChg chg="mod">
          <ac:chgData name="Katherine Xiomar González Santacruz" userId="S::gonzalezskatherinex@javeriana.edu.co::f57f9f2a-aaf0-4054-9607-07e1d1986900" providerId="AD" clId="Web-{1E54024E-F43A-4473-8BD2-F0CE24E4E357}" dt="2022-03-11T16:52:50.026" v="541" actId="1076"/>
          <ac:spMkLst>
            <pc:docMk/>
            <pc:sldMk cId="928851457" sldId="288"/>
            <ac:spMk id="11" creationId="{FD74A8E6-9D26-40D2-9EFF-752B13FA58E4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E54024E-F43A-4473-8BD2-F0CE24E4E357}" dt="2022-03-11T16:54:58.655" v="544"/>
        <pc:sldMkLst>
          <pc:docMk/>
          <pc:sldMk cId="1027338227" sldId="289"/>
        </pc:sldMkLst>
        <pc:spChg chg="add">
          <ac:chgData name="Katherine Xiomar González Santacruz" userId="S::gonzalezskatherinex@javeriana.edu.co::f57f9f2a-aaf0-4054-9607-07e1d1986900" providerId="AD" clId="Web-{1E54024E-F43A-4473-8BD2-F0CE24E4E357}" dt="2022-03-11T16:54:58.655" v="544"/>
          <ac:spMkLst>
            <pc:docMk/>
            <pc:sldMk cId="1027338227" sldId="289"/>
            <ac:spMk id="5" creationId="{005F9FF4-9E0F-4D2A-9799-25AE9EC5FB2F}"/>
          </ac:spMkLst>
        </pc:spChg>
        <pc:spChg chg="del mod">
          <ac:chgData name="Katherine Xiomar González Santacruz" userId="S::gonzalezskatherinex@javeriana.edu.co::f57f9f2a-aaf0-4054-9607-07e1d1986900" providerId="AD" clId="Web-{1E54024E-F43A-4473-8BD2-F0CE24E4E357}" dt="2022-03-11T16:54:58.295" v="543"/>
          <ac:spMkLst>
            <pc:docMk/>
            <pc:sldMk cId="1027338227" sldId="289"/>
            <ac:spMk id="11" creationId="{FD74A8E6-9D26-40D2-9EFF-752B13FA58E4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E54024E-F43A-4473-8BD2-F0CE24E4E357}" dt="2022-03-11T16:56:59.877" v="577" actId="20577"/>
        <pc:sldMkLst>
          <pc:docMk/>
          <pc:sldMk cId="2063853552" sldId="291"/>
        </pc:sldMkLst>
        <pc:spChg chg="add del mod">
          <ac:chgData name="Katherine Xiomar González Santacruz" userId="S::gonzalezskatherinex@javeriana.edu.co::f57f9f2a-aaf0-4054-9607-07e1d1986900" providerId="AD" clId="Web-{1E54024E-F43A-4473-8BD2-F0CE24E4E357}" dt="2022-03-11T16:56:49.877" v="567"/>
          <ac:spMkLst>
            <pc:docMk/>
            <pc:sldMk cId="2063853552" sldId="291"/>
            <ac:spMk id="4" creationId="{875E1761-3CB4-429A-AAB6-80994B94671C}"/>
          </ac:spMkLst>
        </pc:spChg>
        <pc:spChg chg="add mod">
          <ac:chgData name="Katherine Xiomar González Santacruz" userId="S::gonzalezskatherinex@javeriana.edu.co::f57f9f2a-aaf0-4054-9607-07e1d1986900" providerId="AD" clId="Web-{1E54024E-F43A-4473-8BD2-F0CE24E4E357}" dt="2022-03-11T16:56:59.877" v="577" actId="20577"/>
          <ac:spMkLst>
            <pc:docMk/>
            <pc:sldMk cId="2063853552" sldId="291"/>
            <ac:spMk id="5" creationId="{283E4C69-8B37-481A-A352-75C6A604CFC1}"/>
          </ac:spMkLst>
        </pc:spChg>
        <pc:spChg chg="del mod">
          <ac:chgData name="Katherine Xiomar González Santacruz" userId="S::gonzalezskatherinex@javeriana.edu.co::f57f9f2a-aaf0-4054-9607-07e1d1986900" providerId="AD" clId="Web-{1E54024E-F43A-4473-8BD2-F0CE24E4E357}" dt="2022-03-11T16:55:16.921" v="546"/>
          <ac:spMkLst>
            <pc:docMk/>
            <pc:sldMk cId="2063853552" sldId="291"/>
            <ac:spMk id="11" creationId="{FD74A8E6-9D26-40D2-9EFF-752B13FA58E4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E54024E-F43A-4473-8BD2-F0CE24E4E357}" dt="2022-03-11T16:57:22.706" v="582"/>
        <pc:sldMkLst>
          <pc:docMk/>
          <pc:sldMk cId="1744084822" sldId="292"/>
        </pc:sldMkLst>
        <pc:spChg chg="add del">
          <ac:chgData name="Katherine Xiomar González Santacruz" userId="S::gonzalezskatherinex@javeriana.edu.co::f57f9f2a-aaf0-4054-9607-07e1d1986900" providerId="AD" clId="Web-{1E54024E-F43A-4473-8BD2-F0CE24E4E357}" dt="2022-03-11T16:57:22.003" v="581"/>
          <ac:spMkLst>
            <pc:docMk/>
            <pc:sldMk cId="1744084822" sldId="292"/>
            <ac:spMk id="4" creationId="{59CC5A64-89C4-49D6-851C-0B9366363194}"/>
          </ac:spMkLst>
        </pc:spChg>
        <pc:spChg chg="add">
          <ac:chgData name="Katherine Xiomar González Santacruz" userId="S::gonzalezskatherinex@javeriana.edu.co::f57f9f2a-aaf0-4054-9607-07e1d1986900" providerId="AD" clId="Web-{1E54024E-F43A-4473-8BD2-F0CE24E4E357}" dt="2022-03-11T16:57:22.706" v="582"/>
          <ac:spMkLst>
            <pc:docMk/>
            <pc:sldMk cId="1744084822" sldId="292"/>
            <ac:spMk id="8" creationId="{DD22E221-FA0B-41E4-9D40-2062DCD4418E}"/>
          </ac:spMkLst>
        </pc:spChg>
        <pc:spChg chg="del mod">
          <ac:chgData name="Katherine Xiomar González Santacruz" userId="S::gonzalezskatherinex@javeriana.edu.co::f57f9f2a-aaf0-4054-9607-07e1d1986900" providerId="AD" clId="Web-{1E54024E-F43A-4473-8BD2-F0CE24E4E357}" dt="2022-03-11T16:55:43.453" v="559"/>
          <ac:spMkLst>
            <pc:docMk/>
            <pc:sldMk cId="1744084822" sldId="292"/>
            <ac:spMk id="11" creationId="{FD74A8E6-9D26-40D2-9EFF-752B13FA58E4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E54024E-F43A-4473-8BD2-F0CE24E4E357}" dt="2022-03-11T16:57:28.003" v="584"/>
        <pc:sldMkLst>
          <pc:docMk/>
          <pc:sldMk cId="2737391470" sldId="293"/>
        </pc:sldMkLst>
        <pc:spChg chg="add del">
          <ac:chgData name="Katherine Xiomar González Santacruz" userId="S::gonzalezskatherinex@javeriana.edu.co::f57f9f2a-aaf0-4054-9607-07e1d1986900" providerId="AD" clId="Web-{1E54024E-F43A-4473-8BD2-F0CE24E4E357}" dt="2022-03-11T16:57:27.347" v="583"/>
          <ac:spMkLst>
            <pc:docMk/>
            <pc:sldMk cId="2737391470" sldId="293"/>
            <ac:spMk id="4" creationId="{5D456717-39E6-4148-B0ED-94AC23D98AEF}"/>
          </ac:spMkLst>
        </pc:spChg>
        <pc:spChg chg="add">
          <ac:chgData name="Katherine Xiomar González Santacruz" userId="S::gonzalezskatherinex@javeriana.edu.co::f57f9f2a-aaf0-4054-9607-07e1d1986900" providerId="AD" clId="Web-{1E54024E-F43A-4473-8BD2-F0CE24E4E357}" dt="2022-03-11T16:57:28.003" v="584"/>
          <ac:spMkLst>
            <pc:docMk/>
            <pc:sldMk cId="2737391470" sldId="293"/>
            <ac:spMk id="10" creationId="{DD22E221-FA0B-41E4-9D40-2062DCD4418E}"/>
          </ac:spMkLst>
        </pc:spChg>
        <pc:spChg chg="del mod">
          <ac:chgData name="Katherine Xiomar González Santacruz" userId="S::gonzalezskatherinex@javeriana.edu.co::f57f9f2a-aaf0-4054-9607-07e1d1986900" providerId="AD" clId="Web-{1E54024E-F43A-4473-8BD2-F0CE24E4E357}" dt="2022-03-11T16:55:49.047" v="561"/>
          <ac:spMkLst>
            <pc:docMk/>
            <pc:sldMk cId="2737391470" sldId="293"/>
            <ac:spMk id="11" creationId="{FD74A8E6-9D26-40D2-9EFF-752B13FA58E4}"/>
          </ac:spMkLst>
        </pc:spChg>
      </pc:sldChg>
      <pc:sldChg chg="del">
        <pc:chgData name="Katherine Xiomar González Santacruz" userId="S::gonzalezskatherinex@javeriana.edu.co::f57f9f2a-aaf0-4054-9607-07e1d1986900" providerId="AD" clId="Web-{1E54024E-F43A-4473-8BD2-F0CE24E4E357}" dt="2022-03-11T16:43:12.665" v="334"/>
        <pc:sldMkLst>
          <pc:docMk/>
          <pc:sldMk cId="3919804737" sldId="294"/>
        </pc:sldMkLst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3:32.103" v="341" actId="20577"/>
        <pc:sldMkLst>
          <pc:docMk/>
          <pc:sldMk cId="1736718711" sldId="295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3:32.103" v="341" actId="20577"/>
          <ac:spMkLst>
            <pc:docMk/>
            <pc:sldMk cId="1736718711" sldId="295"/>
            <ac:spMk id="11" creationId="{FD74A8E6-9D26-40D2-9EFF-752B13FA58E4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7:01:18.807" v="617" actId="20577"/>
        <pc:sldMkLst>
          <pc:docMk/>
          <pc:sldMk cId="3145519271" sldId="296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7:01:18.807" v="617" actId="20577"/>
          <ac:spMkLst>
            <pc:docMk/>
            <pc:sldMk cId="3145519271" sldId="296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8:03.283" v="471" actId="20577"/>
        <pc:sldMkLst>
          <pc:docMk/>
          <pc:sldMk cId="3058485" sldId="301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8:03.283" v="471" actId="20577"/>
          <ac:spMkLst>
            <pc:docMk/>
            <pc:sldMk cId="3058485" sldId="301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8:52.206" v="478" actId="20577"/>
        <pc:sldMkLst>
          <pc:docMk/>
          <pc:sldMk cId="2795264374" sldId="304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8:52.206" v="478" actId="20577"/>
          <ac:spMkLst>
            <pc:docMk/>
            <pc:sldMk cId="2795264374" sldId="304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9:54.161" v="508" actId="20577"/>
        <pc:sldMkLst>
          <pc:docMk/>
          <pc:sldMk cId="146685656" sldId="310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9:54.161" v="508" actId="20577"/>
          <ac:spMkLst>
            <pc:docMk/>
            <pc:sldMk cId="146685656" sldId="310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50:35.490" v="524" actId="20577"/>
        <pc:sldMkLst>
          <pc:docMk/>
          <pc:sldMk cId="697523324" sldId="312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50:35.490" v="524" actId="20577"/>
          <ac:spMkLst>
            <pc:docMk/>
            <pc:sldMk cId="697523324" sldId="312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3:46.838" v="348" actId="20577"/>
        <pc:sldMkLst>
          <pc:docMk/>
          <pc:sldMk cId="3207136336" sldId="313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3:46.838" v="348" actId="20577"/>
          <ac:spMkLst>
            <pc:docMk/>
            <pc:sldMk cId="3207136336" sldId="313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3:57.807" v="354" actId="20577"/>
        <pc:sldMkLst>
          <pc:docMk/>
          <pc:sldMk cId="975651028" sldId="314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3:57.807" v="354" actId="20577"/>
          <ac:spMkLst>
            <pc:docMk/>
            <pc:sldMk cId="975651028" sldId="314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7:01:29.713" v="618" actId="20577"/>
        <pc:sldMkLst>
          <pc:docMk/>
          <pc:sldMk cId="1592487086" sldId="315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7:01:29.713" v="618" actId="20577"/>
          <ac:spMkLst>
            <pc:docMk/>
            <pc:sldMk cId="1592487086" sldId="315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7:01:46.511" v="622" actId="20577"/>
        <pc:sldMkLst>
          <pc:docMk/>
          <pc:sldMk cId="597395916" sldId="316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7:01:46.511" v="622" actId="20577"/>
          <ac:spMkLst>
            <pc:docMk/>
            <pc:sldMk cId="597395916" sldId="316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7:01:56.511" v="626" actId="20577"/>
        <pc:sldMkLst>
          <pc:docMk/>
          <pc:sldMk cId="3041984692" sldId="317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7:01:56.511" v="626" actId="20577"/>
          <ac:spMkLst>
            <pc:docMk/>
            <pc:sldMk cId="3041984692" sldId="317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7:02:03.667" v="628" actId="20577"/>
        <pc:sldMkLst>
          <pc:docMk/>
          <pc:sldMk cId="2692209517" sldId="318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7:02:03.667" v="628" actId="20577"/>
          <ac:spMkLst>
            <pc:docMk/>
            <pc:sldMk cId="2692209517" sldId="318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7:02:11.261" v="630" actId="20577"/>
        <pc:sldMkLst>
          <pc:docMk/>
          <pc:sldMk cId="650294814" sldId="319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7:02:11.261" v="630" actId="20577"/>
          <ac:spMkLst>
            <pc:docMk/>
            <pc:sldMk cId="650294814" sldId="319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8:56.284" v="481" actId="20577"/>
        <pc:sldMkLst>
          <pc:docMk/>
          <pc:sldMk cId="2986780223" sldId="320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8:56.284" v="481" actId="20577"/>
          <ac:spMkLst>
            <pc:docMk/>
            <pc:sldMk cId="2986780223" sldId="320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9:04.363" v="486" actId="20577"/>
        <pc:sldMkLst>
          <pc:docMk/>
          <pc:sldMk cId="3110946976" sldId="321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9:04.363" v="486" actId="20577"/>
          <ac:spMkLst>
            <pc:docMk/>
            <pc:sldMk cId="3110946976" sldId="321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9:08.628" v="490" actId="20577"/>
        <pc:sldMkLst>
          <pc:docMk/>
          <pc:sldMk cId="3521787444" sldId="322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9:08.628" v="490" actId="20577"/>
          <ac:spMkLst>
            <pc:docMk/>
            <pc:sldMk cId="3521787444" sldId="322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9:13.785" v="492" actId="20577"/>
        <pc:sldMkLst>
          <pc:docMk/>
          <pc:sldMk cId="3085675484" sldId="323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9:13.785" v="492" actId="20577"/>
          <ac:spMkLst>
            <pc:docMk/>
            <pc:sldMk cId="3085675484" sldId="323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9:19.332" v="495" actId="20577"/>
        <pc:sldMkLst>
          <pc:docMk/>
          <pc:sldMk cId="3039605394" sldId="324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9:19.332" v="495" actId="20577"/>
          <ac:spMkLst>
            <pc:docMk/>
            <pc:sldMk cId="3039605394" sldId="324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9:24.848" v="501" actId="20577"/>
        <pc:sldMkLst>
          <pc:docMk/>
          <pc:sldMk cId="3227214288" sldId="325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9:24.848" v="501" actId="20577"/>
          <ac:spMkLst>
            <pc:docMk/>
            <pc:sldMk cId="3227214288" sldId="325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9:59.146" v="511" actId="20577"/>
        <pc:sldMkLst>
          <pc:docMk/>
          <pc:sldMk cId="1527021952" sldId="326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9:59.146" v="511" actId="20577"/>
          <ac:spMkLst>
            <pc:docMk/>
            <pc:sldMk cId="1527021952" sldId="326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50:07.380" v="514" actId="20577"/>
        <pc:sldMkLst>
          <pc:docMk/>
          <pc:sldMk cId="4277974816" sldId="327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50:07.380" v="514" actId="20577"/>
          <ac:spMkLst>
            <pc:docMk/>
            <pc:sldMk cId="4277974816" sldId="327"/>
            <ac:spMk id="6" creationId="{1BEED281-8E37-42A2-BE47-B52CFF7A97A8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50:12.865" v="518" actId="20577"/>
        <pc:sldMkLst>
          <pc:docMk/>
          <pc:sldMk cId="2248695135" sldId="328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50:12.865" v="518" actId="20577"/>
          <ac:spMkLst>
            <pc:docMk/>
            <pc:sldMk cId="2248695135" sldId="328"/>
            <ac:spMk id="6" creationId="{1BEED281-8E37-42A2-BE47-B52CFF7A97A8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E54024E-F43A-4473-8BD2-F0CE24E4E357}" dt="2022-03-11T16:59:00.896" v="602" actId="1076"/>
        <pc:sldMkLst>
          <pc:docMk/>
          <pc:sldMk cId="2799792770" sldId="329"/>
        </pc:sldMkLst>
        <pc:spChg chg="add del">
          <ac:chgData name="Katherine Xiomar González Santacruz" userId="S::gonzalezskatherinex@javeriana.edu.co::f57f9f2a-aaf0-4054-9607-07e1d1986900" providerId="AD" clId="Web-{1E54024E-F43A-4473-8BD2-F0CE24E4E357}" dt="2022-03-11T16:58:26.333" v="595"/>
          <ac:spMkLst>
            <pc:docMk/>
            <pc:sldMk cId="2799792770" sldId="329"/>
            <ac:spMk id="2" creationId="{24381E58-6D65-4EF5-BB4D-C2F4840C3BA4}"/>
          </ac:spMkLst>
        </pc:spChg>
        <pc:spChg chg="add del">
          <ac:chgData name="Katherine Xiomar González Santacruz" userId="S::gonzalezskatherinex@javeriana.edu.co::f57f9f2a-aaf0-4054-9607-07e1d1986900" providerId="AD" clId="Web-{1E54024E-F43A-4473-8BD2-F0CE24E4E357}" dt="2022-03-11T16:58:00.082" v="592"/>
          <ac:spMkLst>
            <pc:docMk/>
            <pc:sldMk cId="2799792770" sldId="329"/>
            <ac:spMk id="10" creationId="{DD22E221-FA0B-41E4-9D40-2062DCD4418E}"/>
          </ac:spMkLst>
        </pc:spChg>
        <pc:spChg chg="del mod">
          <ac:chgData name="Katherine Xiomar González Santacruz" userId="S::gonzalezskatherinex@javeriana.edu.co::f57f9f2a-aaf0-4054-9607-07e1d1986900" providerId="AD" clId="Web-{1E54024E-F43A-4473-8BD2-F0CE24E4E357}" dt="2022-03-11T16:57:56.848" v="590"/>
          <ac:spMkLst>
            <pc:docMk/>
            <pc:sldMk cId="2799792770" sldId="329"/>
            <ac:spMk id="11" creationId="{FD74A8E6-9D26-40D2-9EFF-752B13FA58E4}"/>
          </ac:spMkLst>
        </pc:spChg>
        <pc:spChg chg="add del">
          <ac:chgData name="Katherine Xiomar González Santacruz" userId="S::gonzalezskatherinex@javeriana.edu.co::f57f9f2a-aaf0-4054-9607-07e1d1986900" providerId="AD" clId="Web-{1E54024E-F43A-4473-8BD2-F0CE24E4E357}" dt="2022-03-11T16:58:35.239" v="597"/>
          <ac:spMkLst>
            <pc:docMk/>
            <pc:sldMk cId="2799792770" sldId="329"/>
            <ac:spMk id="14" creationId="{277C7BD7-2400-490A-8B38-AABBBAA20857}"/>
          </ac:spMkLst>
        </pc:spChg>
        <pc:spChg chg="add mod">
          <ac:chgData name="Katherine Xiomar González Santacruz" userId="S::gonzalezskatherinex@javeriana.edu.co::f57f9f2a-aaf0-4054-9607-07e1d1986900" providerId="AD" clId="Web-{1E54024E-F43A-4473-8BD2-F0CE24E4E357}" dt="2022-03-11T16:59:00.896" v="602" actId="1076"/>
          <ac:spMkLst>
            <pc:docMk/>
            <pc:sldMk cId="2799792770" sldId="329"/>
            <ac:spMk id="15" creationId="{277C7BD7-2400-490A-8B38-AABBBAA20857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E54024E-F43A-4473-8BD2-F0CE24E4E357}" dt="2022-03-11T17:00:10.930" v="610"/>
        <pc:sldMkLst>
          <pc:docMk/>
          <pc:sldMk cId="1110657220" sldId="330"/>
        </pc:sldMkLst>
        <pc:spChg chg="add">
          <ac:chgData name="Katherine Xiomar González Santacruz" userId="S::gonzalezskatherinex@javeriana.edu.co::f57f9f2a-aaf0-4054-9607-07e1d1986900" providerId="AD" clId="Web-{1E54024E-F43A-4473-8BD2-F0CE24E4E357}" dt="2022-03-11T17:00:10.930" v="610"/>
          <ac:spMkLst>
            <pc:docMk/>
            <pc:sldMk cId="1110657220" sldId="330"/>
            <ac:spMk id="2" creationId="{55689CAB-AC61-4B8E-8D92-0AF38C96626E}"/>
          </ac:spMkLst>
        </pc:spChg>
        <pc:spChg chg="add del mod">
          <ac:chgData name="Katherine Xiomar González Santacruz" userId="S::gonzalezskatherinex@javeriana.edu.co::f57f9f2a-aaf0-4054-9607-07e1d1986900" providerId="AD" clId="Web-{1E54024E-F43A-4473-8BD2-F0CE24E4E357}" dt="2022-03-11T16:59:19.788" v="604"/>
          <ac:spMkLst>
            <pc:docMk/>
            <pc:sldMk cId="1110657220" sldId="330"/>
            <ac:spMk id="8" creationId="{277C7BD7-2400-490A-8B38-AABBBAA20857}"/>
          </ac:spMkLst>
        </pc:spChg>
        <pc:spChg chg="del mod">
          <ac:chgData name="Katherine Xiomar González Santacruz" userId="S::gonzalezskatherinex@javeriana.edu.co::f57f9f2a-aaf0-4054-9607-07e1d1986900" providerId="AD" clId="Web-{1E54024E-F43A-4473-8BD2-F0CE24E4E357}" dt="2022-03-11T16:58:48.787" v="599"/>
          <ac:spMkLst>
            <pc:docMk/>
            <pc:sldMk cId="1110657220" sldId="330"/>
            <ac:spMk id="11" creationId="{FD74A8E6-9D26-40D2-9EFF-752B13FA58E4}"/>
          </ac:spMkLst>
        </pc:spChg>
        <pc:spChg chg="add del mod">
          <ac:chgData name="Katherine Xiomar González Santacruz" userId="S::gonzalezskatherinex@javeriana.edu.co::f57f9f2a-aaf0-4054-9607-07e1d1986900" providerId="AD" clId="Web-{1E54024E-F43A-4473-8BD2-F0CE24E4E357}" dt="2022-03-11T17:00:10.148" v="609"/>
          <ac:spMkLst>
            <pc:docMk/>
            <pc:sldMk cId="1110657220" sldId="330"/>
            <ac:spMk id="12" creationId="{277C7BD7-2400-490A-8B38-AABBBAA20857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E54024E-F43A-4473-8BD2-F0CE24E4E357}" dt="2022-03-11T16:57:33.534" v="586"/>
        <pc:sldMkLst>
          <pc:docMk/>
          <pc:sldMk cId="1750187928" sldId="332"/>
        </pc:sldMkLst>
        <pc:spChg chg="add del">
          <ac:chgData name="Katherine Xiomar González Santacruz" userId="S::gonzalezskatherinex@javeriana.edu.co::f57f9f2a-aaf0-4054-9607-07e1d1986900" providerId="AD" clId="Web-{1E54024E-F43A-4473-8BD2-F0CE24E4E357}" dt="2022-03-11T16:57:33.081" v="585"/>
          <ac:spMkLst>
            <pc:docMk/>
            <pc:sldMk cId="1750187928" sldId="332"/>
            <ac:spMk id="6" creationId="{490E1564-CA95-4A27-886B-D86E2657B2FF}"/>
          </ac:spMkLst>
        </pc:spChg>
        <pc:spChg chg="del mod">
          <ac:chgData name="Katherine Xiomar González Santacruz" userId="S::gonzalezskatherinex@javeriana.edu.co::f57f9f2a-aaf0-4054-9607-07e1d1986900" providerId="AD" clId="Web-{1E54024E-F43A-4473-8BD2-F0CE24E4E357}" dt="2022-03-11T16:55:54.906" v="563"/>
          <ac:spMkLst>
            <pc:docMk/>
            <pc:sldMk cId="1750187928" sldId="332"/>
            <ac:spMk id="11" creationId="{FD74A8E6-9D26-40D2-9EFF-752B13FA58E4}"/>
          </ac:spMkLst>
        </pc:spChg>
        <pc:spChg chg="add">
          <ac:chgData name="Katherine Xiomar González Santacruz" userId="S::gonzalezskatherinex@javeriana.edu.co::f57f9f2a-aaf0-4054-9607-07e1d1986900" providerId="AD" clId="Web-{1E54024E-F43A-4473-8BD2-F0CE24E4E357}" dt="2022-03-11T16:57:33.534" v="586"/>
          <ac:spMkLst>
            <pc:docMk/>
            <pc:sldMk cId="1750187928" sldId="332"/>
            <ac:spMk id="12" creationId="{DD22E221-FA0B-41E4-9D40-2062DCD4418E}"/>
          </ac:spMkLst>
        </pc:spChg>
      </pc:sldChg>
      <pc:sldChg chg="modSp">
        <pc:chgData name="Katherine Xiomar González Santacruz" userId="S::gonzalezskatherinex@javeriana.edu.co::f57f9f2a-aaf0-4054-9607-07e1d1986900" providerId="AD" clId="Web-{1E54024E-F43A-4473-8BD2-F0CE24E4E357}" dt="2022-03-11T16:47:56.673" v="468" actId="20577"/>
        <pc:sldMkLst>
          <pc:docMk/>
          <pc:sldMk cId="1951821035" sldId="333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47:56.673" v="468" actId="20577"/>
          <ac:spMkLst>
            <pc:docMk/>
            <pc:sldMk cId="1951821035" sldId="333"/>
            <ac:spMk id="3" creationId="{317F7E64-9060-4AF5-8E54-ABC7B5976AA9}"/>
          </ac:spMkLst>
        </pc:spChg>
      </pc:sldChg>
      <pc:sldChg chg="del">
        <pc:chgData name="Katherine Xiomar González Santacruz" userId="S::gonzalezskatherinex@javeriana.edu.co::f57f9f2a-aaf0-4054-9607-07e1d1986900" providerId="AD" clId="Web-{1E54024E-F43A-4473-8BD2-F0CE24E4E357}" dt="2022-03-11T16:34:51.275" v="26"/>
        <pc:sldMkLst>
          <pc:docMk/>
          <pc:sldMk cId="3839036615" sldId="334"/>
        </pc:sldMkLst>
      </pc:sldChg>
      <pc:sldChg chg="addSp delSp modSp">
        <pc:chgData name="Katherine Xiomar González Santacruz" userId="S::gonzalezskatherinex@javeriana.edu.co::f57f9f2a-aaf0-4054-9607-07e1d1986900" providerId="AD" clId="Web-{1E54024E-F43A-4473-8BD2-F0CE24E4E357}" dt="2022-03-11T16:57:39.925" v="588"/>
        <pc:sldMkLst>
          <pc:docMk/>
          <pc:sldMk cId="314762647" sldId="335"/>
        </pc:sldMkLst>
        <pc:spChg chg="add del">
          <ac:chgData name="Katherine Xiomar González Santacruz" userId="S::gonzalezskatherinex@javeriana.edu.co::f57f9f2a-aaf0-4054-9607-07e1d1986900" providerId="AD" clId="Web-{1E54024E-F43A-4473-8BD2-F0CE24E4E357}" dt="2022-03-11T16:57:39.316" v="587"/>
          <ac:spMkLst>
            <pc:docMk/>
            <pc:sldMk cId="314762647" sldId="335"/>
            <ac:spMk id="4" creationId="{30881441-BE2D-4E25-A644-72AF5F520A2F}"/>
          </ac:spMkLst>
        </pc:spChg>
        <pc:spChg chg="add">
          <ac:chgData name="Katherine Xiomar González Santacruz" userId="S::gonzalezskatherinex@javeriana.edu.co::f57f9f2a-aaf0-4054-9607-07e1d1986900" providerId="AD" clId="Web-{1E54024E-F43A-4473-8BD2-F0CE24E4E357}" dt="2022-03-11T16:57:39.925" v="588"/>
          <ac:spMkLst>
            <pc:docMk/>
            <pc:sldMk cId="314762647" sldId="335"/>
            <ac:spMk id="10" creationId="{DD22E221-FA0B-41E4-9D40-2062DCD4418E}"/>
          </ac:spMkLst>
        </pc:spChg>
        <pc:spChg chg="del mod">
          <ac:chgData name="Katherine Xiomar González Santacruz" userId="S::gonzalezskatherinex@javeriana.edu.co::f57f9f2a-aaf0-4054-9607-07e1d1986900" providerId="AD" clId="Web-{1E54024E-F43A-4473-8BD2-F0CE24E4E357}" dt="2022-03-11T16:56:02.344" v="565"/>
          <ac:spMkLst>
            <pc:docMk/>
            <pc:sldMk cId="314762647" sldId="335"/>
            <ac:spMk id="11" creationId="{FD74A8E6-9D26-40D2-9EFF-752B13FA58E4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1E54024E-F43A-4473-8BD2-F0CE24E4E357}" dt="2022-03-11T16:52:06.368" v="538" actId="20577"/>
        <pc:sldMkLst>
          <pc:docMk/>
          <pc:sldMk cId="3581489776" sldId="336"/>
        </pc:sldMkLst>
        <pc:spChg chg="mod">
          <ac:chgData name="Katherine Xiomar González Santacruz" userId="S::gonzalezskatherinex@javeriana.edu.co::f57f9f2a-aaf0-4054-9607-07e1d1986900" providerId="AD" clId="Web-{1E54024E-F43A-4473-8BD2-F0CE24E4E357}" dt="2022-03-11T16:52:06.368" v="538" actId="20577"/>
          <ac:spMkLst>
            <pc:docMk/>
            <pc:sldMk cId="3581489776" sldId="336"/>
            <ac:spMk id="3" creationId="{317F7E64-9060-4AF5-8E54-ABC7B5976AA9}"/>
          </ac:spMkLst>
        </pc:spChg>
        <pc:spChg chg="mod">
          <ac:chgData name="Katherine Xiomar González Santacruz" userId="S::gonzalezskatherinex@javeriana.edu.co::f57f9f2a-aaf0-4054-9607-07e1d1986900" providerId="AD" clId="Web-{1E54024E-F43A-4473-8BD2-F0CE24E4E357}" dt="2022-03-11T16:52:02.071" v="536" actId="20577"/>
          <ac:spMkLst>
            <pc:docMk/>
            <pc:sldMk cId="3581489776" sldId="336"/>
            <ac:spMk id="11" creationId="{FD74A8E6-9D26-40D2-9EFF-752B13FA58E4}"/>
          </ac:spMkLst>
        </pc:spChg>
      </pc:sldChg>
    </pc:docChg>
  </pc:docChgLst>
  <pc:docChgLst>
    <pc:chgData name="Juan Nicolas Soto Rios" userId="S::juannsoto@javeriana.edu.co::72a473cc-40fe-4d21-b7b2-9cf73bb0ff17" providerId="AD" clId="Web-{2856625A-5A21-4C69-A118-BBCAA02CE0A4}"/>
    <pc:docChg chg="addSld delSld modSld sldOrd">
      <pc:chgData name="Juan Nicolas Soto Rios" userId="S::juannsoto@javeriana.edu.co::72a473cc-40fe-4d21-b7b2-9cf73bb0ff17" providerId="AD" clId="Web-{2856625A-5A21-4C69-A118-BBCAA02CE0A4}" dt="2022-04-19T02:55:48.754" v="181" actId="20577"/>
      <pc:docMkLst>
        <pc:docMk/>
      </pc:docMkLst>
      <pc:sldChg chg="addSp delSp modSp addAnim delAnim">
        <pc:chgData name="Juan Nicolas Soto Rios" userId="S::juannsoto@javeriana.edu.co::72a473cc-40fe-4d21-b7b2-9cf73bb0ff17" providerId="AD" clId="Web-{2856625A-5A21-4C69-A118-BBCAA02CE0A4}" dt="2022-04-19T02:40:41.502" v="33" actId="1076"/>
        <pc:sldMkLst>
          <pc:docMk/>
          <pc:sldMk cId="1642464410" sldId="265"/>
        </pc:sldMkLst>
        <pc:spChg chg="mod">
          <ac:chgData name="Juan Nicolas Soto Rios" userId="S::juannsoto@javeriana.edu.co::72a473cc-40fe-4d21-b7b2-9cf73bb0ff17" providerId="AD" clId="Web-{2856625A-5A21-4C69-A118-BBCAA02CE0A4}" dt="2022-04-19T02:39:54.438" v="26" actId="20577"/>
          <ac:spMkLst>
            <pc:docMk/>
            <pc:sldMk cId="1642464410" sldId="265"/>
            <ac:spMk id="37" creationId="{D759B64B-B0F6-4BFB-83B8-39DA6320B55D}"/>
          </ac:spMkLst>
        </pc:spChg>
        <pc:spChg chg="mod">
          <ac:chgData name="Juan Nicolas Soto Rios" userId="S::juannsoto@javeriana.edu.co::72a473cc-40fe-4d21-b7b2-9cf73bb0ff17" providerId="AD" clId="Web-{2856625A-5A21-4C69-A118-BBCAA02CE0A4}" dt="2022-04-19T02:40:41.502" v="33" actId="1076"/>
          <ac:spMkLst>
            <pc:docMk/>
            <pc:sldMk cId="1642464410" sldId="265"/>
            <ac:spMk id="38" creationId="{B18B9E7C-B29D-41E0-823A-EE02879F0F80}"/>
          </ac:spMkLst>
        </pc:spChg>
        <pc:spChg chg="del">
          <ac:chgData name="Juan Nicolas Soto Rios" userId="S::juannsoto@javeriana.edu.co::72a473cc-40fe-4d21-b7b2-9cf73bb0ff17" providerId="AD" clId="Web-{2856625A-5A21-4C69-A118-BBCAA02CE0A4}" dt="2022-04-19T02:38:40.905" v="8"/>
          <ac:spMkLst>
            <pc:docMk/>
            <pc:sldMk cId="1642464410" sldId="265"/>
            <ac:spMk id="39" creationId="{01247D6E-8F45-4B5D-9A6C-221864463081}"/>
          </ac:spMkLst>
        </pc:spChg>
        <pc:spChg chg="del mod">
          <ac:chgData name="Juan Nicolas Soto Rios" userId="S::juannsoto@javeriana.edu.co::72a473cc-40fe-4d21-b7b2-9cf73bb0ff17" providerId="AD" clId="Web-{2856625A-5A21-4C69-A118-BBCAA02CE0A4}" dt="2022-04-19T02:38:24.435" v="3"/>
          <ac:spMkLst>
            <pc:docMk/>
            <pc:sldMk cId="1642464410" sldId="265"/>
            <ac:spMk id="40" creationId="{6087B271-74A6-4AB0-81F1-A727F6733EAF}"/>
          </ac:spMkLst>
        </pc:spChg>
        <pc:grpChg chg="add del">
          <ac:chgData name="Juan Nicolas Soto Rios" userId="S::juannsoto@javeriana.edu.co::72a473cc-40fe-4d21-b7b2-9cf73bb0ff17" providerId="AD" clId="Web-{2856625A-5A21-4C69-A118-BBCAA02CE0A4}" dt="2022-04-19T02:38:28.232" v="5"/>
          <ac:grpSpMkLst>
            <pc:docMk/>
            <pc:sldMk cId="1642464410" sldId="265"/>
            <ac:grpSpMk id="41" creationId="{3FD0A403-AE76-402A-AE0A-F653D5524FD0}"/>
          </ac:grpSpMkLst>
        </pc:grpChg>
        <pc:picChg chg="mod">
          <ac:chgData name="Juan Nicolas Soto Rios" userId="S::juannsoto@javeriana.edu.co::72a473cc-40fe-4d21-b7b2-9cf73bb0ff17" providerId="AD" clId="Web-{2856625A-5A21-4C69-A118-BBCAA02CE0A4}" dt="2022-04-19T02:39:46.703" v="21" actId="1076"/>
          <ac:picMkLst>
            <pc:docMk/>
            <pc:sldMk cId="1642464410" sldId="265"/>
            <ac:picMk id="13" creationId="{61328029-371C-42C5-AF8E-238A024471DC}"/>
          </ac:picMkLst>
        </pc:picChg>
        <pc:picChg chg="del">
          <ac:chgData name="Juan Nicolas Soto Rios" userId="S::juannsoto@javeriana.edu.co::72a473cc-40fe-4d21-b7b2-9cf73bb0ff17" providerId="AD" clId="Web-{2856625A-5A21-4C69-A118-BBCAA02CE0A4}" dt="2022-04-19T02:40:22.720" v="27"/>
          <ac:picMkLst>
            <pc:docMk/>
            <pc:sldMk cId="1642464410" sldId="265"/>
            <ac:picMk id="24" creationId="{22828773-C04C-4A1F-ADD6-9704FAC2AA85}"/>
          </ac:picMkLst>
        </pc:picChg>
        <pc:picChg chg="del">
          <ac:chgData name="Juan Nicolas Soto Rios" userId="S::juannsoto@javeriana.edu.co::72a473cc-40fe-4d21-b7b2-9cf73bb0ff17" providerId="AD" clId="Web-{2856625A-5A21-4C69-A118-BBCAA02CE0A4}" dt="2022-04-19T02:38:17.763" v="0"/>
          <ac:picMkLst>
            <pc:docMk/>
            <pc:sldMk cId="1642464410" sldId="265"/>
            <ac:picMk id="32" creationId="{DB2747A6-4AC1-4DA1-8B61-5E7726548509}"/>
          </ac:picMkLst>
        </pc:picChg>
        <pc:picChg chg="del">
          <ac:chgData name="Juan Nicolas Soto Rios" userId="S::juannsoto@javeriana.edu.co::72a473cc-40fe-4d21-b7b2-9cf73bb0ff17" providerId="AD" clId="Web-{2856625A-5A21-4C69-A118-BBCAA02CE0A4}" dt="2022-04-19T02:38:33.107" v="6"/>
          <ac:picMkLst>
            <pc:docMk/>
            <pc:sldMk cId="1642464410" sldId="265"/>
            <ac:picMk id="34" creationId="{5DCF1639-4874-453A-9C08-461252409C8A}"/>
          </ac:picMkLst>
        </pc:picChg>
        <pc:cxnChg chg="mod">
          <ac:chgData name="Juan Nicolas Soto Rios" userId="S::juannsoto@javeriana.edu.co::72a473cc-40fe-4d21-b7b2-9cf73bb0ff17" providerId="AD" clId="Web-{2856625A-5A21-4C69-A118-BBCAA02CE0A4}" dt="2022-04-19T02:39:25.797" v="20" actId="14100"/>
          <ac:cxnSpMkLst>
            <pc:docMk/>
            <pc:sldMk cId="1642464410" sldId="265"/>
            <ac:cxnSpMk id="10" creationId="{58AFF1E4-0437-4EA0-BAC2-9A846A49207D}"/>
          </ac:cxnSpMkLst>
        </pc:cxnChg>
        <pc:cxnChg chg="mod">
          <ac:chgData name="Juan Nicolas Soto Rios" userId="S::juannsoto@javeriana.edu.co::72a473cc-40fe-4d21-b7b2-9cf73bb0ff17" providerId="AD" clId="Web-{2856625A-5A21-4C69-A118-BBCAA02CE0A4}" dt="2022-04-19T02:39:46.860" v="22" actId="1076"/>
          <ac:cxnSpMkLst>
            <pc:docMk/>
            <pc:sldMk cId="1642464410" sldId="265"/>
            <ac:cxnSpMk id="15" creationId="{9BFFB9DC-6BF7-4E38-A886-C297C232720E}"/>
          </ac:cxnSpMkLst>
        </pc:cxnChg>
        <pc:cxnChg chg="mod">
          <ac:chgData name="Juan Nicolas Soto Rios" userId="S::juannsoto@javeriana.edu.co::72a473cc-40fe-4d21-b7b2-9cf73bb0ff17" providerId="AD" clId="Web-{2856625A-5A21-4C69-A118-BBCAA02CE0A4}" dt="2022-04-19T02:39:47" v="23" actId="1076"/>
          <ac:cxnSpMkLst>
            <pc:docMk/>
            <pc:sldMk cId="1642464410" sldId="265"/>
            <ac:cxnSpMk id="16" creationId="{E913D617-798A-4169-8D33-CEDDCE421269}"/>
          </ac:cxnSpMkLst>
        </pc:cxnChg>
        <pc:cxnChg chg="mod">
          <ac:chgData name="Juan Nicolas Soto Rios" userId="S::juannsoto@javeriana.edu.co::72a473cc-40fe-4d21-b7b2-9cf73bb0ff17" providerId="AD" clId="Web-{2856625A-5A21-4C69-A118-BBCAA02CE0A4}" dt="2022-04-19T02:39:46.703" v="21" actId="1076"/>
          <ac:cxnSpMkLst>
            <pc:docMk/>
            <pc:sldMk cId="1642464410" sldId="265"/>
            <ac:cxnSpMk id="20" creationId="{5031B12B-23EE-4E34-B7EA-5F4DD489A953}"/>
          </ac:cxnSpMkLst>
        </pc:cxnChg>
        <pc:cxnChg chg="add del mod">
          <ac:chgData name="Juan Nicolas Soto Rios" userId="S::juannsoto@javeriana.edu.co::72a473cc-40fe-4d21-b7b2-9cf73bb0ff17" providerId="AD" clId="Web-{2856625A-5A21-4C69-A118-BBCAA02CE0A4}" dt="2022-04-19T02:39:14.406" v="17"/>
          <ac:cxnSpMkLst>
            <pc:docMk/>
            <pc:sldMk cId="1642464410" sldId="265"/>
            <ac:cxnSpMk id="27" creationId="{1A17FB58-BA11-44B8-8A34-2AF700916FF2}"/>
          </ac:cxnSpMkLst>
        </pc:cxnChg>
        <pc:cxnChg chg="del">
          <ac:chgData name="Juan Nicolas Soto Rios" userId="S::juannsoto@javeriana.edu.co::72a473cc-40fe-4d21-b7b2-9cf73bb0ff17" providerId="AD" clId="Web-{2856625A-5A21-4C69-A118-BBCAA02CE0A4}" dt="2022-04-19T02:38:36.467" v="7"/>
          <ac:cxnSpMkLst>
            <pc:docMk/>
            <pc:sldMk cId="1642464410" sldId="265"/>
            <ac:cxnSpMk id="35" creationId="{87FA3762-F187-46AA-BCC3-7507E352A2B2}"/>
          </ac:cxnSpMkLst>
        </pc:cxnChg>
      </pc:sldChg>
      <pc:sldChg chg="addSp delSp modSp addAnim delAnim modAnim">
        <pc:chgData name="Juan Nicolas Soto Rios" userId="S::juannsoto@javeriana.edu.co::72a473cc-40fe-4d21-b7b2-9cf73bb0ff17" providerId="AD" clId="Web-{2856625A-5A21-4C69-A118-BBCAA02CE0A4}" dt="2022-04-19T02:50:09.462" v="124"/>
        <pc:sldMkLst>
          <pc:docMk/>
          <pc:sldMk cId="1938562182" sldId="266"/>
        </pc:sldMkLst>
        <pc:spChg chg="del">
          <ac:chgData name="Juan Nicolas Soto Rios" userId="S::juannsoto@javeriana.edu.co::72a473cc-40fe-4d21-b7b2-9cf73bb0ff17" providerId="AD" clId="Web-{2856625A-5A21-4C69-A118-BBCAA02CE0A4}" dt="2022-04-19T02:40:58.550" v="36"/>
          <ac:spMkLst>
            <pc:docMk/>
            <pc:sldMk cId="1938562182" sldId="266"/>
            <ac:spMk id="5" creationId="{48BB74CC-6AB5-40FD-9264-A79D6403DFDC}"/>
          </ac:spMkLst>
        </pc:spChg>
        <pc:spChg chg="add mod ord">
          <ac:chgData name="Juan Nicolas Soto Rios" userId="S::juannsoto@javeriana.edu.co::72a473cc-40fe-4d21-b7b2-9cf73bb0ff17" providerId="AD" clId="Web-{2856625A-5A21-4C69-A118-BBCAA02CE0A4}" dt="2022-04-19T02:44:04.149" v="62"/>
          <ac:spMkLst>
            <pc:docMk/>
            <pc:sldMk cId="1938562182" sldId="266"/>
            <ac:spMk id="14" creationId="{FD79234E-ECD5-4F16-9927-97CB03194076}"/>
          </ac:spMkLst>
        </pc:spChg>
        <pc:spChg chg="add del mod">
          <ac:chgData name="Juan Nicolas Soto Rios" userId="S::juannsoto@javeriana.edu.co::72a473cc-40fe-4d21-b7b2-9cf73bb0ff17" providerId="AD" clId="Web-{2856625A-5A21-4C69-A118-BBCAA02CE0A4}" dt="2022-04-19T02:48:10.161" v="97" actId="14100"/>
          <ac:spMkLst>
            <pc:docMk/>
            <pc:sldMk cId="1938562182" sldId="266"/>
            <ac:spMk id="15" creationId="{8F254A50-522B-C7F5-1B36-BDF6A4688BD6}"/>
          </ac:spMkLst>
        </pc:spChg>
        <pc:spChg chg="add mod">
          <ac:chgData name="Juan Nicolas Soto Rios" userId="S::juannsoto@javeriana.edu.co::72a473cc-40fe-4d21-b7b2-9cf73bb0ff17" providerId="AD" clId="Web-{2856625A-5A21-4C69-A118-BBCAA02CE0A4}" dt="2022-04-19T02:49:10.194" v="110" actId="20577"/>
          <ac:spMkLst>
            <pc:docMk/>
            <pc:sldMk cId="1938562182" sldId="266"/>
            <ac:spMk id="17" creationId="{62AD8AE2-4579-4A93-CCA6-021A31B3E8A9}"/>
          </ac:spMkLst>
        </pc:spChg>
        <pc:spChg chg="add mod">
          <ac:chgData name="Juan Nicolas Soto Rios" userId="S::juannsoto@javeriana.edu.co::72a473cc-40fe-4d21-b7b2-9cf73bb0ff17" providerId="AD" clId="Web-{2856625A-5A21-4C69-A118-BBCAA02CE0A4}" dt="2022-04-19T02:50:02.618" v="120" actId="14100"/>
          <ac:spMkLst>
            <pc:docMk/>
            <pc:sldMk cId="1938562182" sldId="266"/>
            <ac:spMk id="19" creationId="{ED051335-EBFF-EDD7-DEFD-7D5B2B7542E9}"/>
          </ac:spMkLst>
        </pc:spChg>
        <pc:grpChg chg="del">
          <ac:chgData name="Juan Nicolas Soto Rios" userId="S::juannsoto@javeriana.edu.co::72a473cc-40fe-4d21-b7b2-9cf73bb0ff17" providerId="AD" clId="Web-{2856625A-5A21-4C69-A118-BBCAA02CE0A4}" dt="2022-04-19T02:40:55.159" v="35"/>
          <ac:grpSpMkLst>
            <pc:docMk/>
            <pc:sldMk cId="1938562182" sldId="266"/>
            <ac:grpSpMk id="2" creationId="{4B3D4388-35F3-4E21-B93F-A98B9F5E1E9A}"/>
          </ac:grpSpMkLst>
        </pc:grpChg>
        <pc:grpChg chg="del">
          <ac:chgData name="Juan Nicolas Soto Rios" userId="S::juannsoto@javeriana.edu.co::72a473cc-40fe-4d21-b7b2-9cf73bb0ff17" providerId="AD" clId="Web-{2856625A-5A21-4C69-A118-BBCAA02CE0A4}" dt="2022-04-19T02:41:00.878" v="37"/>
          <ac:grpSpMkLst>
            <pc:docMk/>
            <pc:sldMk cId="1938562182" sldId="266"/>
            <ac:grpSpMk id="6" creationId="{181058E4-6E13-446F-BA54-FC8B90E571D1}"/>
          </ac:grpSpMkLst>
        </pc:grpChg>
        <pc:grpChg chg="del">
          <ac:chgData name="Juan Nicolas Soto Rios" userId="S::juannsoto@javeriana.edu.co::72a473cc-40fe-4d21-b7b2-9cf73bb0ff17" providerId="AD" clId="Web-{2856625A-5A21-4C69-A118-BBCAA02CE0A4}" dt="2022-04-19T02:40:49.940" v="34"/>
          <ac:grpSpMkLst>
            <pc:docMk/>
            <pc:sldMk cId="1938562182" sldId="266"/>
            <ac:grpSpMk id="12" creationId="{E8DDA424-7E55-402E-BE3B-90AFAC495803}"/>
          </ac:grpSpMkLst>
        </pc:grpChg>
        <pc:grpChg chg="add">
          <ac:chgData name="Juan Nicolas Soto Rios" userId="S::juannsoto@javeriana.edu.co::72a473cc-40fe-4d21-b7b2-9cf73bb0ff17" providerId="AD" clId="Web-{2856625A-5A21-4C69-A118-BBCAA02CE0A4}" dt="2022-04-19T02:48:21.661" v="98"/>
          <ac:grpSpMkLst>
            <pc:docMk/>
            <pc:sldMk cId="1938562182" sldId="266"/>
            <ac:grpSpMk id="16" creationId="{4B8731A3-0F0A-3DDD-FC0F-4D16E934203E}"/>
          </ac:grpSpMkLst>
        </pc:grpChg>
        <pc:grpChg chg="add mod">
          <ac:chgData name="Juan Nicolas Soto Rios" userId="S::juannsoto@javeriana.edu.co::72a473cc-40fe-4d21-b7b2-9cf73bb0ff17" providerId="AD" clId="Web-{2856625A-5A21-4C69-A118-BBCAA02CE0A4}" dt="2022-04-19T02:49:56.352" v="118" actId="1076"/>
          <ac:grpSpMkLst>
            <pc:docMk/>
            <pc:sldMk cId="1938562182" sldId="266"/>
            <ac:grpSpMk id="18" creationId="{51CA6F93-EE82-3C78-7576-8921D31E6A0B}"/>
          </ac:grpSpMkLst>
        </pc:grpChg>
        <pc:picChg chg="add mod">
          <ac:chgData name="Juan Nicolas Soto Rios" userId="S::juannsoto@javeriana.edu.co::72a473cc-40fe-4d21-b7b2-9cf73bb0ff17" providerId="AD" clId="Web-{2856625A-5A21-4C69-A118-BBCAA02CE0A4}" dt="2022-04-19T02:47:56.676" v="90" actId="14100"/>
          <ac:picMkLst>
            <pc:docMk/>
            <pc:sldMk cId="1938562182" sldId="266"/>
            <ac:picMk id="7" creationId="{4898A793-CB47-CB14-22DB-A62DD1F304FF}"/>
          </ac:picMkLst>
        </pc:picChg>
        <pc:picChg chg="add mod">
          <ac:chgData name="Juan Nicolas Soto Rios" userId="S::juannsoto@javeriana.edu.co::72a473cc-40fe-4d21-b7b2-9cf73bb0ff17" providerId="AD" clId="Web-{2856625A-5A21-4C69-A118-BBCAA02CE0A4}" dt="2022-04-19T02:48:04.223" v="95" actId="14100"/>
          <ac:picMkLst>
            <pc:docMk/>
            <pc:sldMk cId="1938562182" sldId="266"/>
            <ac:picMk id="8" creationId="{2E671EF1-A11A-B142-1E46-24FDB2ABC990}"/>
          </ac:picMkLst>
        </pc:picChg>
        <pc:picChg chg="add mod">
          <ac:chgData name="Juan Nicolas Soto Rios" userId="S::juannsoto@javeriana.edu.co::72a473cc-40fe-4d21-b7b2-9cf73bb0ff17" providerId="AD" clId="Web-{2856625A-5A21-4C69-A118-BBCAA02CE0A4}" dt="2022-04-19T02:48:44.521" v="105" actId="1076"/>
          <ac:picMkLst>
            <pc:docMk/>
            <pc:sldMk cId="1938562182" sldId="266"/>
            <ac:picMk id="10" creationId="{07A0FE7A-898C-78EA-A39B-E619D6389BE9}"/>
          </ac:picMkLst>
        </pc:picChg>
        <pc:picChg chg="add mod">
          <ac:chgData name="Juan Nicolas Soto Rios" userId="S::juannsoto@javeriana.edu.co::72a473cc-40fe-4d21-b7b2-9cf73bb0ff17" providerId="AD" clId="Web-{2856625A-5A21-4C69-A118-BBCAA02CE0A4}" dt="2022-04-19T02:49:50.883" v="117" actId="1076"/>
          <ac:picMkLst>
            <pc:docMk/>
            <pc:sldMk cId="1938562182" sldId="266"/>
            <ac:picMk id="13" creationId="{BDA26F43-FF64-C7E4-746C-192AE04E3864}"/>
          </ac:picMkLst>
        </pc:picChg>
        <pc:picChg chg="del">
          <ac:chgData name="Juan Nicolas Soto Rios" userId="S::juannsoto@javeriana.edu.co::72a473cc-40fe-4d21-b7b2-9cf73bb0ff17" providerId="AD" clId="Web-{2856625A-5A21-4C69-A118-BBCAA02CE0A4}" dt="2022-04-19T02:40:55.159" v="35"/>
          <ac:picMkLst>
            <pc:docMk/>
            <pc:sldMk cId="1938562182" sldId="266"/>
            <ac:picMk id="1026" creationId="{42FAFEE6-9A7C-48D6-BD50-354AB8F8A19F}"/>
          </ac:picMkLst>
        </pc:picChg>
      </pc:sldChg>
      <pc:sldChg chg="addSp delSp modSp del addAnim delAnim modAnim">
        <pc:chgData name="Juan Nicolas Soto Rios" userId="S::juannsoto@javeriana.edu.co::72a473cc-40fe-4d21-b7b2-9cf73bb0ff17" providerId="AD" clId="Web-{2856625A-5A21-4C69-A118-BBCAA02CE0A4}" dt="2022-04-19T02:55:33.784" v="169"/>
        <pc:sldMkLst>
          <pc:docMk/>
          <pc:sldMk cId="138264747" sldId="267"/>
        </pc:sldMkLst>
        <pc:spChg chg="add">
          <ac:chgData name="Juan Nicolas Soto Rios" userId="S::juannsoto@javeriana.edu.co::72a473cc-40fe-4d21-b7b2-9cf73bb0ff17" providerId="AD" clId="Web-{2856625A-5A21-4C69-A118-BBCAA02CE0A4}" dt="2022-04-19T02:50:28.728" v="126"/>
          <ac:spMkLst>
            <pc:docMk/>
            <pc:sldMk cId="138264747" sldId="267"/>
            <ac:spMk id="2" creationId="{58C0295C-CB68-0B64-C260-74022A623797}"/>
          </ac:spMkLst>
        </pc:spChg>
        <pc:spChg chg="add mod">
          <ac:chgData name="Juan Nicolas Soto Rios" userId="S::juannsoto@javeriana.edu.co::72a473cc-40fe-4d21-b7b2-9cf73bb0ff17" providerId="AD" clId="Web-{2856625A-5A21-4C69-A118-BBCAA02CE0A4}" dt="2022-04-19T02:51:28.870" v="133" actId="1076"/>
          <ac:spMkLst>
            <pc:docMk/>
            <pc:sldMk cId="138264747" sldId="267"/>
            <ac:spMk id="8" creationId="{518FB654-F715-E365-C2D6-081B705262D2}"/>
          </ac:spMkLst>
        </pc:spChg>
        <pc:spChg chg="add mod">
          <ac:chgData name="Juan Nicolas Soto Rios" userId="S::juannsoto@javeriana.edu.co::72a473cc-40fe-4d21-b7b2-9cf73bb0ff17" providerId="AD" clId="Web-{2856625A-5A21-4C69-A118-BBCAA02CE0A4}" dt="2022-04-19T02:53:04.389" v="151" actId="14100"/>
          <ac:spMkLst>
            <pc:docMk/>
            <pc:sldMk cId="138264747" sldId="267"/>
            <ac:spMk id="21" creationId="{E376CA24-41F9-15F0-3CDF-B8FDCBCD6B3F}"/>
          </ac:spMkLst>
        </pc:spChg>
        <pc:spChg chg="add mod">
          <ac:chgData name="Juan Nicolas Soto Rios" userId="S::juannsoto@javeriana.edu.co::72a473cc-40fe-4d21-b7b2-9cf73bb0ff17" providerId="AD" clId="Web-{2856625A-5A21-4C69-A118-BBCAA02CE0A4}" dt="2022-04-19T02:53:54.891" v="162" actId="14100"/>
          <ac:spMkLst>
            <pc:docMk/>
            <pc:sldMk cId="138264747" sldId="267"/>
            <ac:spMk id="23" creationId="{22755A27-EBF5-BBE7-F783-7D16B61A450E}"/>
          </ac:spMkLst>
        </pc:spChg>
        <pc:spChg chg="add mod">
          <ac:chgData name="Juan Nicolas Soto Rios" userId="S::juannsoto@javeriana.edu.co::72a473cc-40fe-4d21-b7b2-9cf73bb0ff17" providerId="AD" clId="Web-{2856625A-5A21-4C69-A118-BBCAA02CE0A4}" dt="2022-04-19T02:54:04.641" v="165" actId="14100"/>
          <ac:spMkLst>
            <pc:docMk/>
            <pc:sldMk cId="138264747" sldId="267"/>
            <ac:spMk id="24" creationId="{AD058BE9-080B-E29E-A37C-D9DA67595C79}"/>
          </ac:spMkLst>
        </pc:spChg>
        <pc:grpChg chg="del">
          <ac:chgData name="Juan Nicolas Soto Rios" userId="S::juannsoto@javeriana.edu.co::72a473cc-40fe-4d21-b7b2-9cf73bb0ff17" providerId="AD" clId="Web-{2856625A-5A21-4C69-A118-BBCAA02CE0A4}" dt="2022-04-19T02:50:22.509" v="125"/>
          <ac:grpSpMkLst>
            <pc:docMk/>
            <pc:sldMk cId="138264747" sldId="267"/>
            <ac:grpSpMk id="12" creationId="{C887AB06-5978-4656-9FA3-3CF343D11D15}"/>
          </ac:grpSpMkLst>
        </pc:grpChg>
        <pc:grpChg chg="add mod">
          <ac:chgData name="Juan Nicolas Soto Rios" userId="S::juannsoto@javeriana.edu.co::72a473cc-40fe-4d21-b7b2-9cf73bb0ff17" providerId="AD" clId="Web-{2856625A-5A21-4C69-A118-BBCAA02CE0A4}" dt="2022-04-19T02:53:20.624" v="154" actId="1076"/>
          <ac:grpSpMkLst>
            <pc:docMk/>
            <pc:sldMk cId="138264747" sldId="267"/>
            <ac:grpSpMk id="17" creationId="{8DF57D0D-1BE8-EA41-6B07-29D2CA24A882}"/>
          </ac:grpSpMkLst>
        </pc:grpChg>
        <pc:grpChg chg="add mod">
          <ac:chgData name="Juan Nicolas Soto Rios" userId="S::juannsoto@javeriana.edu.co::72a473cc-40fe-4d21-b7b2-9cf73bb0ff17" providerId="AD" clId="Web-{2856625A-5A21-4C69-A118-BBCAA02CE0A4}" dt="2022-04-19T02:53:25.343" v="155" actId="1076"/>
          <ac:grpSpMkLst>
            <pc:docMk/>
            <pc:sldMk cId="138264747" sldId="267"/>
            <ac:grpSpMk id="22" creationId="{05CE5E6C-C77B-DDA4-94DB-4B4168D92AB1}"/>
          </ac:grpSpMkLst>
        </pc:grpChg>
        <pc:grpChg chg="add">
          <ac:chgData name="Juan Nicolas Soto Rios" userId="S::juannsoto@javeriana.edu.co::72a473cc-40fe-4d21-b7b2-9cf73bb0ff17" providerId="AD" clId="Web-{2856625A-5A21-4C69-A118-BBCAA02CE0A4}" dt="2022-04-19T02:55:00.549" v="166"/>
          <ac:grpSpMkLst>
            <pc:docMk/>
            <pc:sldMk cId="138264747" sldId="267"/>
            <ac:grpSpMk id="25" creationId="{8ADB93DD-DA76-CEED-235E-0F3CDA2E76B0}"/>
          </ac:grpSpMkLst>
        </pc:grpChg>
        <pc:picChg chg="add mod">
          <ac:chgData name="Juan Nicolas Soto Rios" userId="S::juannsoto@javeriana.edu.co::72a473cc-40fe-4d21-b7b2-9cf73bb0ff17" providerId="AD" clId="Web-{2856625A-5A21-4C69-A118-BBCAA02CE0A4}" dt="2022-04-19T02:51:31.230" v="134" actId="1076"/>
          <ac:picMkLst>
            <pc:docMk/>
            <pc:sldMk cId="138264747" sldId="267"/>
            <ac:picMk id="3" creationId="{7D8A1226-8081-033F-D2AB-5464FA8AC99E}"/>
          </ac:picMkLst>
        </pc:picChg>
        <pc:picChg chg="add mod">
          <ac:chgData name="Juan Nicolas Soto Rios" userId="S::juannsoto@javeriana.edu.co::72a473cc-40fe-4d21-b7b2-9cf73bb0ff17" providerId="AD" clId="Web-{2856625A-5A21-4C69-A118-BBCAA02CE0A4}" dt="2022-04-19T02:52:15.091" v="141" actId="1076"/>
          <ac:picMkLst>
            <pc:docMk/>
            <pc:sldMk cId="138264747" sldId="267"/>
            <ac:picMk id="5" creationId="{71EE69BF-6492-FFC9-C604-9BDD40FCB8B2}"/>
          </ac:picMkLst>
        </pc:picChg>
        <pc:picChg chg="add mod">
          <ac:chgData name="Juan Nicolas Soto Rios" userId="S::juannsoto@javeriana.edu.co::72a473cc-40fe-4d21-b7b2-9cf73bb0ff17" providerId="AD" clId="Web-{2856625A-5A21-4C69-A118-BBCAA02CE0A4}" dt="2022-04-19T02:53:07.920" v="152" actId="14100"/>
          <ac:picMkLst>
            <pc:docMk/>
            <pc:sldMk cId="138264747" sldId="267"/>
            <ac:picMk id="18" creationId="{CF34E9AE-D3CA-0FE3-21E4-774F01658A7C}"/>
          </ac:picMkLst>
        </pc:picChg>
        <pc:picChg chg="add mod">
          <ac:chgData name="Juan Nicolas Soto Rios" userId="S::juannsoto@javeriana.edu.co::72a473cc-40fe-4d21-b7b2-9cf73bb0ff17" providerId="AD" clId="Web-{2856625A-5A21-4C69-A118-BBCAA02CE0A4}" dt="2022-04-19T02:52:42.357" v="146" actId="14100"/>
          <ac:picMkLst>
            <pc:docMk/>
            <pc:sldMk cId="138264747" sldId="267"/>
            <ac:picMk id="19" creationId="{77F59FAF-68B6-47AD-0058-A7FC91606E71}"/>
          </ac:picMkLst>
        </pc:picChg>
      </pc:sldChg>
      <pc:sldChg chg="del">
        <pc:chgData name="Juan Nicolas Soto Rios" userId="S::juannsoto@javeriana.edu.co::72a473cc-40fe-4d21-b7b2-9cf73bb0ff17" providerId="AD" clId="Web-{2856625A-5A21-4C69-A118-BBCAA02CE0A4}" dt="2022-04-19T02:55:37.691" v="170"/>
        <pc:sldMkLst>
          <pc:docMk/>
          <pc:sldMk cId="2715668830" sldId="268"/>
        </pc:sldMkLst>
      </pc:sldChg>
      <pc:sldChg chg="modSp add ord">
        <pc:chgData name="Juan Nicolas Soto Rios" userId="S::juannsoto@javeriana.edu.co::72a473cc-40fe-4d21-b7b2-9cf73bb0ff17" providerId="AD" clId="Web-{2856625A-5A21-4C69-A118-BBCAA02CE0A4}" dt="2022-04-19T02:55:48.754" v="181" actId="20577"/>
        <pc:sldMkLst>
          <pc:docMk/>
          <pc:sldMk cId="1817205047" sldId="305"/>
        </pc:sldMkLst>
        <pc:spChg chg="mod">
          <ac:chgData name="Juan Nicolas Soto Rios" userId="S::juannsoto@javeriana.edu.co::72a473cc-40fe-4d21-b7b2-9cf73bb0ff17" providerId="AD" clId="Web-{2856625A-5A21-4C69-A118-BBCAA02CE0A4}" dt="2022-04-19T02:55:48.754" v="181" actId="20577"/>
          <ac:spMkLst>
            <pc:docMk/>
            <pc:sldMk cId="1817205047" sldId="305"/>
            <ac:spMk id="11" creationId="{FD74A8E6-9D26-40D2-9EFF-752B13FA58E4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0D435F5D-9092-43D4-B537-2DD3E3D8BA04}"/>
    <pc:docChg chg="addSld delSld modSld addMainMaster">
      <pc:chgData name="Katherine Xiomar González Santacruz" userId="S::gonzalezskatherinex@javeriana.edu.co::f57f9f2a-aaf0-4054-9607-07e1d1986900" providerId="AD" clId="Web-{0D435F5D-9092-43D4-B537-2DD3E3D8BA04}" dt="2022-03-13T00:21:54.869" v="61"/>
      <pc:docMkLst>
        <pc:docMk/>
      </pc:docMkLst>
      <pc:sldChg chg="del">
        <pc:chgData name="Katherine Xiomar González Santacruz" userId="S::gonzalezskatherinex@javeriana.edu.co::f57f9f2a-aaf0-4054-9607-07e1d1986900" providerId="AD" clId="Web-{0D435F5D-9092-43D4-B537-2DD3E3D8BA04}" dt="2022-03-13T00:21:54.869" v="61"/>
        <pc:sldMkLst>
          <pc:docMk/>
          <pc:sldMk cId="3581489776" sldId="336"/>
        </pc:sldMkLst>
      </pc:sldChg>
      <pc:sldChg chg="add del replId">
        <pc:chgData name="Katherine Xiomar González Santacruz" userId="S::gonzalezskatherinex@javeriana.edu.co::f57f9f2a-aaf0-4054-9607-07e1d1986900" providerId="AD" clId="Web-{0D435F5D-9092-43D4-B537-2DD3E3D8BA04}" dt="2022-03-13T00:21:50.916" v="60"/>
        <pc:sldMkLst>
          <pc:docMk/>
          <pc:sldMk cId="1291231729" sldId="341"/>
        </pc:sldMkLst>
      </pc:sldChg>
      <pc:sldChg chg="addSp delSp add">
        <pc:chgData name="Katherine Xiomar González Santacruz" userId="S::gonzalezskatherinex@javeriana.edu.co::f57f9f2a-aaf0-4054-9607-07e1d1986900" providerId="AD" clId="Web-{0D435F5D-9092-43D4-B537-2DD3E3D8BA04}" dt="2022-03-13T00:21:08.822" v="59"/>
        <pc:sldMkLst>
          <pc:docMk/>
          <pc:sldMk cId="833958399" sldId="342"/>
        </pc:sldMkLst>
        <pc:spChg chg="del">
          <ac:chgData name="Katherine Xiomar González Santacruz" userId="S::gonzalezskatherinex@javeriana.edu.co::f57f9f2a-aaf0-4054-9607-07e1d1986900" providerId="AD" clId="Web-{0D435F5D-9092-43D4-B537-2DD3E3D8BA04}" dt="2022-03-13T00:21:08.119" v="58"/>
          <ac:spMkLst>
            <pc:docMk/>
            <pc:sldMk cId="833958399" sldId="342"/>
            <ac:spMk id="2" creationId="{CB39B127-7638-1C42-B44E-1CC5AD1377C0}"/>
          </ac:spMkLst>
        </pc:spChg>
        <pc:spChg chg="add">
          <ac:chgData name="Katherine Xiomar González Santacruz" userId="S::gonzalezskatherinex@javeriana.edu.co::f57f9f2a-aaf0-4054-9607-07e1d1986900" providerId="AD" clId="Web-{0D435F5D-9092-43D4-B537-2DD3E3D8BA04}" dt="2022-03-13T00:21:08.822" v="59"/>
          <ac:spMkLst>
            <pc:docMk/>
            <pc:sldMk cId="833958399" sldId="342"/>
            <ac:spMk id="8" creationId="{3E16CBCA-098D-4BCD-84F9-37856707E11B}"/>
          </ac:spMkLst>
        </pc:spChg>
      </pc:sldChg>
      <pc:sldChg chg="addSp delSp add">
        <pc:chgData name="Katherine Xiomar González Santacruz" userId="S::gonzalezskatherinex@javeriana.edu.co::f57f9f2a-aaf0-4054-9607-07e1d1986900" providerId="AD" clId="Web-{0D435F5D-9092-43D4-B537-2DD3E3D8BA04}" dt="2022-03-13T00:21:03.275" v="57"/>
        <pc:sldMkLst>
          <pc:docMk/>
          <pc:sldMk cId="1795882484" sldId="343"/>
        </pc:sldMkLst>
        <pc:spChg chg="del">
          <ac:chgData name="Katherine Xiomar González Santacruz" userId="S::gonzalezskatherinex@javeriana.edu.co::f57f9f2a-aaf0-4054-9607-07e1d1986900" providerId="AD" clId="Web-{0D435F5D-9092-43D4-B537-2DD3E3D8BA04}" dt="2022-03-13T00:21:02.462" v="56"/>
          <ac:spMkLst>
            <pc:docMk/>
            <pc:sldMk cId="1795882484" sldId="343"/>
            <ac:spMk id="2" creationId="{CB39B127-7638-1C42-B44E-1CC5AD1377C0}"/>
          </ac:spMkLst>
        </pc:spChg>
        <pc:spChg chg="add">
          <ac:chgData name="Katherine Xiomar González Santacruz" userId="S::gonzalezskatherinex@javeriana.edu.co::f57f9f2a-aaf0-4054-9607-07e1d1986900" providerId="AD" clId="Web-{0D435F5D-9092-43D4-B537-2DD3E3D8BA04}" dt="2022-03-13T00:21:03.275" v="57"/>
          <ac:spMkLst>
            <pc:docMk/>
            <pc:sldMk cId="1795882484" sldId="343"/>
            <ac:spMk id="9" creationId="{3E16CBCA-098D-4BCD-84F9-37856707E11B}"/>
          </ac:spMkLst>
        </pc:spChg>
      </pc:sldChg>
      <pc:sldChg chg="addSp delSp add">
        <pc:chgData name="Katherine Xiomar González Santacruz" userId="S::gonzalezskatherinex@javeriana.edu.co::f57f9f2a-aaf0-4054-9607-07e1d1986900" providerId="AD" clId="Web-{0D435F5D-9092-43D4-B537-2DD3E3D8BA04}" dt="2022-03-13T00:20:57.509" v="55"/>
        <pc:sldMkLst>
          <pc:docMk/>
          <pc:sldMk cId="1613064362" sldId="344"/>
        </pc:sldMkLst>
        <pc:spChg chg="del">
          <ac:chgData name="Katherine Xiomar González Santacruz" userId="S::gonzalezskatherinex@javeriana.edu.co::f57f9f2a-aaf0-4054-9607-07e1d1986900" providerId="AD" clId="Web-{0D435F5D-9092-43D4-B537-2DD3E3D8BA04}" dt="2022-03-13T00:20:56.743" v="54"/>
          <ac:spMkLst>
            <pc:docMk/>
            <pc:sldMk cId="1613064362" sldId="344"/>
            <ac:spMk id="2" creationId="{CB39B127-7638-1C42-B44E-1CC5AD1377C0}"/>
          </ac:spMkLst>
        </pc:spChg>
        <pc:spChg chg="add">
          <ac:chgData name="Katherine Xiomar González Santacruz" userId="S::gonzalezskatherinex@javeriana.edu.co::f57f9f2a-aaf0-4054-9607-07e1d1986900" providerId="AD" clId="Web-{0D435F5D-9092-43D4-B537-2DD3E3D8BA04}" dt="2022-03-13T00:20:57.509" v="55"/>
          <ac:spMkLst>
            <pc:docMk/>
            <pc:sldMk cId="1613064362" sldId="344"/>
            <ac:spMk id="8" creationId="{3E16CBCA-098D-4BCD-84F9-37856707E11B}"/>
          </ac:spMkLst>
        </pc:spChg>
      </pc:sldChg>
      <pc:sldChg chg="modSp add">
        <pc:chgData name="Katherine Xiomar González Santacruz" userId="S::gonzalezskatherinex@javeriana.edu.co::f57f9f2a-aaf0-4054-9607-07e1d1986900" providerId="AD" clId="Web-{0D435F5D-9092-43D4-B537-2DD3E3D8BA04}" dt="2022-03-13T00:20:46.493" v="53" actId="20577"/>
        <pc:sldMkLst>
          <pc:docMk/>
          <pc:sldMk cId="1477181625" sldId="345"/>
        </pc:sldMkLst>
        <pc:spChg chg="mod">
          <ac:chgData name="Katherine Xiomar González Santacruz" userId="S::gonzalezskatherinex@javeriana.edu.co::f57f9f2a-aaf0-4054-9607-07e1d1986900" providerId="AD" clId="Web-{0D435F5D-9092-43D4-B537-2DD3E3D8BA04}" dt="2022-03-13T00:20:46.493" v="53" actId="20577"/>
          <ac:spMkLst>
            <pc:docMk/>
            <pc:sldMk cId="1477181625" sldId="345"/>
            <ac:spMk id="12" creationId="{21D53EBE-E8BC-4DC5-AF0A-C065223E12F0}"/>
          </ac:spMkLst>
        </pc:spChg>
      </pc:sldChg>
      <pc:sldChg chg="addSp delSp add">
        <pc:chgData name="Katherine Xiomar González Santacruz" userId="S::gonzalezskatherinex@javeriana.edu.co::f57f9f2a-aaf0-4054-9607-07e1d1986900" providerId="AD" clId="Web-{0D435F5D-9092-43D4-B537-2DD3E3D8BA04}" dt="2022-03-13T00:20:26.149" v="48"/>
        <pc:sldMkLst>
          <pc:docMk/>
          <pc:sldMk cId="2471222074" sldId="346"/>
        </pc:sldMkLst>
        <pc:spChg chg="add">
          <ac:chgData name="Katherine Xiomar González Santacruz" userId="S::gonzalezskatherinex@javeriana.edu.co::f57f9f2a-aaf0-4054-9607-07e1d1986900" providerId="AD" clId="Web-{0D435F5D-9092-43D4-B537-2DD3E3D8BA04}" dt="2022-03-13T00:20:26.149" v="48"/>
          <ac:spMkLst>
            <pc:docMk/>
            <pc:sldMk cId="2471222074" sldId="346"/>
            <ac:spMk id="2" creationId="{DB857BFC-6E2C-42ED-BAD8-332640FC8770}"/>
          </ac:spMkLst>
        </pc:spChg>
        <pc:spChg chg="del">
          <ac:chgData name="Katherine Xiomar González Santacruz" userId="S::gonzalezskatherinex@javeriana.edu.co::f57f9f2a-aaf0-4054-9607-07e1d1986900" providerId="AD" clId="Web-{0D435F5D-9092-43D4-B537-2DD3E3D8BA04}" dt="2022-03-13T00:20:22.993" v="47"/>
          <ac:spMkLst>
            <pc:docMk/>
            <pc:sldMk cId="2471222074" sldId="346"/>
            <ac:spMk id="12" creationId="{21D53EBE-E8BC-4DC5-AF0A-C065223E12F0}"/>
          </ac:spMkLst>
        </pc:spChg>
      </pc:sldChg>
      <pc:sldChg chg="addSp delSp modSp add">
        <pc:chgData name="Katherine Xiomar González Santacruz" userId="S::gonzalezskatherinex@javeriana.edu.co::f57f9f2a-aaf0-4054-9607-07e1d1986900" providerId="AD" clId="Web-{0D435F5D-9092-43D4-B537-2DD3E3D8BA04}" dt="2022-03-13T00:20:17.649" v="46"/>
        <pc:sldMkLst>
          <pc:docMk/>
          <pc:sldMk cId="2682680917" sldId="347"/>
        </pc:sldMkLst>
        <pc:spChg chg="add del mod">
          <ac:chgData name="Katherine Xiomar González Santacruz" userId="S::gonzalezskatherinex@javeriana.edu.co::f57f9f2a-aaf0-4054-9607-07e1d1986900" providerId="AD" clId="Web-{0D435F5D-9092-43D4-B537-2DD3E3D8BA04}" dt="2022-03-13T00:20:11.118" v="45"/>
          <ac:spMkLst>
            <pc:docMk/>
            <pc:sldMk cId="2682680917" sldId="347"/>
            <ac:spMk id="2" creationId="{12556305-72C0-46D8-B388-221282E80854}"/>
          </ac:spMkLst>
        </pc:spChg>
        <pc:spChg chg="add">
          <ac:chgData name="Katherine Xiomar González Santacruz" userId="S::gonzalezskatherinex@javeriana.edu.co::f57f9f2a-aaf0-4054-9607-07e1d1986900" providerId="AD" clId="Web-{0D435F5D-9092-43D4-B537-2DD3E3D8BA04}" dt="2022-03-13T00:20:17.649" v="46"/>
          <ac:spMkLst>
            <pc:docMk/>
            <pc:sldMk cId="2682680917" sldId="347"/>
            <ac:spMk id="6" creationId="{CDC13583-2C47-4815-A584-07AE3D8E250D}"/>
          </ac:spMkLst>
        </pc:spChg>
        <pc:spChg chg="del">
          <ac:chgData name="Katherine Xiomar González Santacruz" userId="S::gonzalezskatherinex@javeriana.edu.co::f57f9f2a-aaf0-4054-9607-07e1d1986900" providerId="AD" clId="Web-{0D435F5D-9092-43D4-B537-2DD3E3D8BA04}" dt="2022-03-13T00:20:08.336" v="41"/>
          <ac:spMkLst>
            <pc:docMk/>
            <pc:sldMk cId="2682680917" sldId="347"/>
            <ac:spMk id="12" creationId="{21D53EBE-E8BC-4DC5-AF0A-C065223E12F0}"/>
          </ac:spMkLst>
        </pc:spChg>
      </pc:sldChg>
      <pc:sldChg chg="modSp add">
        <pc:chgData name="Katherine Xiomar González Santacruz" userId="S::gonzalezskatherinex@javeriana.edu.co::f57f9f2a-aaf0-4054-9607-07e1d1986900" providerId="AD" clId="Web-{0D435F5D-9092-43D4-B537-2DD3E3D8BA04}" dt="2022-03-13T00:20:00.383" v="40" actId="14100"/>
        <pc:sldMkLst>
          <pc:docMk/>
          <pc:sldMk cId="1718825256" sldId="348"/>
        </pc:sldMkLst>
        <pc:spChg chg="mod">
          <ac:chgData name="Katherine Xiomar González Santacruz" userId="S::gonzalezskatherinex@javeriana.edu.co::f57f9f2a-aaf0-4054-9607-07e1d1986900" providerId="AD" clId="Web-{0D435F5D-9092-43D4-B537-2DD3E3D8BA04}" dt="2022-03-13T00:20:00.383" v="40" actId="14100"/>
          <ac:spMkLst>
            <pc:docMk/>
            <pc:sldMk cId="1718825256" sldId="348"/>
            <ac:spMk id="2" creationId="{CB39B127-7638-1C42-B44E-1CC5AD1377C0}"/>
          </ac:spMkLst>
        </pc:spChg>
      </pc:sldChg>
      <pc:sldChg chg="addSp delSp modSp add">
        <pc:chgData name="Katherine Xiomar González Santacruz" userId="S::gonzalezskatherinex@javeriana.edu.co::f57f9f2a-aaf0-4054-9607-07e1d1986900" providerId="AD" clId="Web-{0D435F5D-9092-43D4-B537-2DD3E3D8BA04}" dt="2022-03-13T00:19:43.054" v="35" actId="20577"/>
        <pc:sldMkLst>
          <pc:docMk/>
          <pc:sldMk cId="1786565375" sldId="349"/>
        </pc:sldMkLst>
        <pc:spChg chg="del">
          <ac:chgData name="Katherine Xiomar González Santacruz" userId="S::gonzalezskatherinex@javeriana.edu.co::f57f9f2a-aaf0-4054-9607-07e1d1986900" providerId="AD" clId="Web-{0D435F5D-9092-43D4-B537-2DD3E3D8BA04}" dt="2022-03-13T00:19:40.179" v="33"/>
          <ac:spMkLst>
            <pc:docMk/>
            <pc:sldMk cId="1786565375" sldId="349"/>
            <ac:spMk id="2" creationId="{CB39B127-7638-1C42-B44E-1CC5AD1377C0}"/>
          </ac:spMkLst>
        </pc:spChg>
        <pc:spChg chg="add mod">
          <ac:chgData name="Katherine Xiomar González Santacruz" userId="S::gonzalezskatherinex@javeriana.edu.co::f57f9f2a-aaf0-4054-9607-07e1d1986900" providerId="AD" clId="Web-{0D435F5D-9092-43D4-B537-2DD3E3D8BA04}" dt="2022-03-13T00:19:43.054" v="35" actId="20577"/>
          <ac:spMkLst>
            <pc:docMk/>
            <pc:sldMk cId="1786565375" sldId="349"/>
            <ac:spMk id="16" creationId="{376FA254-346C-4907-8B6F-CCE7AC39D733}"/>
          </ac:spMkLst>
        </pc:spChg>
      </pc:sldChg>
      <pc:sldChg chg="addSp delSp modSp add">
        <pc:chgData name="Katherine Xiomar González Santacruz" userId="S::gonzalezskatherinex@javeriana.edu.co::f57f9f2a-aaf0-4054-9607-07e1d1986900" providerId="AD" clId="Web-{0D435F5D-9092-43D4-B537-2DD3E3D8BA04}" dt="2022-03-13T00:19:33.742" v="32" actId="20577"/>
        <pc:sldMkLst>
          <pc:docMk/>
          <pc:sldMk cId="1695079085" sldId="350"/>
        </pc:sldMkLst>
        <pc:spChg chg="del">
          <ac:chgData name="Katherine Xiomar González Santacruz" userId="S::gonzalezskatherinex@javeriana.edu.co::f57f9f2a-aaf0-4054-9607-07e1d1986900" providerId="AD" clId="Web-{0D435F5D-9092-43D4-B537-2DD3E3D8BA04}" dt="2022-03-13T00:19:30.836" v="30"/>
          <ac:spMkLst>
            <pc:docMk/>
            <pc:sldMk cId="1695079085" sldId="350"/>
            <ac:spMk id="2" creationId="{CB39B127-7638-1C42-B44E-1CC5AD1377C0}"/>
          </ac:spMkLst>
        </pc:spChg>
        <pc:spChg chg="add mod">
          <ac:chgData name="Katherine Xiomar González Santacruz" userId="S::gonzalezskatherinex@javeriana.edu.co::f57f9f2a-aaf0-4054-9607-07e1d1986900" providerId="AD" clId="Web-{0D435F5D-9092-43D4-B537-2DD3E3D8BA04}" dt="2022-03-13T00:19:33.742" v="32" actId="20577"/>
          <ac:spMkLst>
            <pc:docMk/>
            <pc:sldMk cId="1695079085" sldId="350"/>
            <ac:spMk id="9" creationId="{376FA254-346C-4907-8B6F-CCE7AC39D733}"/>
          </ac:spMkLst>
        </pc:spChg>
      </pc:sldChg>
      <pc:sldChg chg="addSp delSp modSp add">
        <pc:chgData name="Katherine Xiomar González Santacruz" userId="S::gonzalezskatherinex@javeriana.edu.co::f57f9f2a-aaf0-4054-9607-07e1d1986900" providerId="AD" clId="Web-{0D435F5D-9092-43D4-B537-2DD3E3D8BA04}" dt="2022-03-13T00:19:25.976" v="29" actId="20577"/>
        <pc:sldMkLst>
          <pc:docMk/>
          <pc:sldMk cId="153363498" sldId="351"/>
        </pc:sldMkLst>
        <pc:spChg chg="del">
          <ac:chgData name="Katherine Xiomar González Santacruz" userId="S::gonzalezskatherinex@javeriana.edu.co::f57f9f2a-aaf0-4054-9607-07e1d1986900" providerId="AD" clId="Web-{0D435F5D-9092-43D4-B537-2DD3E3D8BA04}" dt="2022-03-13T00:19:09.991" v="24"/>
          <ac:spMkLst>
            <pc:docMk/>
            <pc:sldMk cId="153363498" sldId="351"/>
            <ac:spMk id="2" creationId="{CB39B127-7638-1C42-B44E-1CC5AD1377C0}"/>
          </ac:spMkLst>
        </pc:spChg>
        <pc:spChg chg="add mod">
          <ac:chgData name="Katherine Xiomar González Santacruz" userId="S::gonzalezskatherinex@javeriana.edu.co::f57f9f2a-aaf0-4054-9607-07e1d1986900" providerId="AD" clId="Web-{0D435F5D-9092-43D4-B537-2DD3E3D8BA04}" dt="2022-03-13T00:19:25.976" v="29" actId="20577"/>
          <ac:spMkLst>
            <pc:docMk/>
            <pc:sldMk cId="153363498" sldId="351"/>
            <ac:spMk id="6" creationId="{FDC052E9-D152-490F-912E-61ED9A4A4A03}"/>
          </ac:spMkLst>
        </pc:spChg>
      </pc:sldChg>
      <pc:sldChg chg="addSp delSp modSp add">
        <pc:chgData name="Katherine Xiomar González Santacruz" userId="S::gonzalezskatherinex@javeriana.edu.co::f57f9f2a-aaf0-4054-9607-07e1d1986900" providerId="AD" clId="Web-{0D435F5D-9092-43D4-B537-2DD3E3D8BA04}" dt="2022-03-13T00:19:19.867" v="28" actId="20577"/>
        <pc:sldMkLst>
          <pc:docMk/>
          <pc:sldMk cId="1257050727" sldId="352"/>
        </pc:sldMkLst>
        <pc:spChg chg="del">
          <ac:chgData name="Katherine Xiomar González Santacruz" userId="S::gonzalezskatherinex@javeriana.edu.co::f57f9f2a-aaf0-4054-9607-07e1d1986900" providerId="AD" clId="Web-{0D435F5D-9092-43D4-B537-2DD3E3D8BA04}" dt="2022-03-13T00:19:03.679" v="22"/>
          <ac:spMkLst>
            <pc:docMk/>
            <pc:sldMk cId="1257050727" sldId="352"/>
            <ac:spMk id="2" creationId="{CB39B127-7638-1C42-B44E-1CC5AD1377C0}"/>
          </ac:spMkLst>
        </pc:spChg>
        <pc:spChg chg="add mod">
          <ac:chgData name="Katherine Xiomar González Santacruz" userId="S::gonzalezskatherinex@javeriana.edu.co::f57f9f2a-aaf0-4054-9607-07e1d1986900" providerId="AD" clId="Web-{0D435F5D-9092-43D4-B537-2DD3E3D8BA04}" dt="2022-03-13T00:19:19.867" v="28" actId="20577"/>
          <ac:spMkLst>
            <pc:docMk/>
            <pc:sldMk cId="1257050727" sldId="352"/>
            <ac:spMk id="6" creationId="{146EC8E6-0E07-4DB3-B79C-BB0FC9DE8892}"/>
          </ac:spMkLst>
        </pc:spChg>
      </pc:sldChg>
      <pc:sldChg chg="modSp add">
        <pc:chgData name="Katherine Xiomar González Santacruz" userId="S::gonzalezskatherinex@javeriana.edu.co::f57f9f2a-aaf0-4054-9607-07e1d1986900" providerId="AD" clId="Web-{0D435F5D-9092-43D4-B537-2DD3E3D8BA04}" dt="2022-03-13T00:19:16.913" v="27" actId="20577"/>
        <pc:sldMkLst>
          <pc:docMk/>
          <pc:sldMk cId="3619768207" sldId="353"/>
        </pc:sldMkLst>
        <pc:spChg chg="mod">
          <ac:chgData name="Katherine Xiomar González Santacruz" userId="S::gonzalezskatherinex@javeriana.edu.co::f57f9f2a-aaf0-4054-9607-07e1d1986900" providerId="AD" clId="Web-{0D435F5D-9092-43D4-B537-2DD3E3D8BA04}" dt="2022-03-13T00:19:16.913" v="27" actId="20577"/>
          <ac:spMkLst>
            <pc:docMk/>
            <pc:sldMk cId="3619768207" sldId="353"/>
            <ac:spMk id="2" creationId="{CB39B127-7638-1C42-B44E-1CC5AD1377C0}"/>
          </ac:spMkLst>
        </pc:spChg>
      </pc:sldChg>
      <pc:sldMasterChg chg="add addSldLayout">
        <pc:chgData name="Katherine Xiomar González Santacruz" userId="S::gonzalezskatherinex@javeriana.edu.co::f57f9f2a-aaf0-4054-9607-07e1d1986900" providerId="AD" clId="Web-{0D435F5D-9092-43D4-B537-2DD3E3D8BA04}" dt="2022-03-13T00:18:13.662" v="1"/>
        <pc:sldMasterMkLst>
          <pc:docMk/>
          <pc:sldMasterMk cId="422568223" sldId="2147483672"/>
        </pc:sldMasterMkLst>
        <pc:sldLayoutChg chg="add">
          <pc:chgData name="Katherine Xiomar González Santacruz" userId="S::gonzalezskatherinex@javeriana.edu.co::f57f9f2a-aaf0-4054-9607-07e1d1986900" providerId="AD" clId="Web-{0D435F5D-9092-43D4-B537-2DD3E3D8BA04}" dt="2022-03-13T00:18:13.662" v="1"/>
          <pc:sldLayoutMkLst>
            <pc:docMk/>
            <pc:sldMasterMk cId="422568223" sldId="2147483672"/>
            <pc:sldLayoutMk cId="375703332" sldId="2147483673"/>
          </pc:sldLayoutMkLst>
        </pc:sldLayoutChg>
        <pc:sldLayoutChg chg="add">
          <pc:chgData name="Katherine Xiomar González Santacruz" userId="S::gonzalezskatherinex@javeriana.edu.co::f57f9f2a-aaf0-4054-9607-07e1d1986900" providerId="AD" clId="Web-{0D435F5D-9092-43D4-B537-2DD3E3D8BA04}" dt="2022-03-13T00:18:13.662" v="1"/>
          <pc:sldLayoutMkLst>
            <pc:docMk/>
            <pc:sldMasterMk cId="422568223" sldId="2147483672"/>
            <pc:sldLayoutMk cId="843978744" sldId="2147483674"/>
          </pc:sldLayoutMkLst>
        </pc:sldLayoutChg>
        <pc:sldLayoutChg chg="add">
          <pc:chgData name="Katherine Xiomar González Santacruz" userId="S::gonzalezskatherinex@javeriana.edu.co::f57f9f2a-aaf0-4054-9607-07e1d1986900" providerId="AD" clId="Web-{0D435F5D-9092-43D4-B537-2DD3E3D8BA04}" dt="2022-03-13T00:18:13.662" v="1"/>
          <pc:sldLayoutMkLst>
            <pc:docMk/>
            <pc:sldMasterMk cId="422568223" sldId="2147483672"/>
            <pc:sldLayoutMk cId="621261973" sldId="2147483675"/>
          </pc:sldLayoutMkLst>
        </pc:sldLayoutChg>
        <pc:sldLayoutChg chg="add">
          <pc:chgData name="Katherine Xiomar González Santacruz" userId="S::gonzalezskatherinex@javeriana.edu.co::f57f9f2a-aaf0-4054-9607-07e1d1986900" providerId="AD" clId="Web-{0D435F5D-9092-43D4-B537-2DD3E3D8BA04}" dt="2022-03-13T00:18:13.662" v="1"/>
          <pc:sldLayoutMkLst>
            <pc:docMk/>
            <pc:sldMasterMk cId="422568223" sldId="2147483672"/>
            <pc:sldLayoutMk cId="484488497" sldId="2147483676"/>
          </pc:sldLayoutMkLst>
        </pc:sldLayoutChg>
        <pc:sldLayoutChg chg="add">
          <pc:chgData name="Katherine Xiomar González Santacruz" userId="S::gonzalezskatherinex@javeriana.edu.co::f57f9f2a-aaf0-4054-9607-07e1d1986900" providerId="AD" clId="Web-{0D435F5D-9092-43D4-B537-2DD3E3D8BA04}" dt="2022-03-13T00:18:13.662" v="1"/>
          <pc:sldLayoutMkLst>
            <pc:docMk/>
            <pc:sldMasterMk cId="422568223" sldId="2147483672"/>
            <pc:sldLayoutMk cId="1687663302" sldId="2147483677"/>
          </pc:sldLayoutMkLst>
        </pc:sldLayoutChg>
        <pc:sldLayoutChg chg="add">
          <pc:chgData name="Katherine Xiomar González Santacruz" userId="S::gonzalezskatherinex@javeriana.edu.co::f57f9f2a-aaf0-4054-9607-07e1d1986900" providerId="AD" clId="Web-{0D435F5D-9092-43D4-B537-2DD3E3D8BA04}" dt="2022-03-13T00:18:13.662" v="1"/>
          <pc:sldLayoutMkLst>
            <pc:docMk/>
            <pc:sldMasterMk cId="422568223" sldId="2147483672"/>
            <pc:sldLayoutMk cId="593107138" sldId="2147483678"/>
          </pc:sldLayoutMkLst>
        </pc:sldLayoutChg>
        <pc:sldLayoutChg chg="add">
          <pc:chgData name="Katherine Xiomar González Santacruz" userId="S::gonzalezskatherinex@javeriana.edu.co::f57f9f2a-aaf0-4054-9607-07e1d1986900" providerId="AD" clId="Web-{0D435F5D-9092-43D4-B537-2DD3E3D8BA04}" dt="2022-03-13T00:18:13.662" v="1"/>
          <pc:sldLayoutMkLst>
            <pc:docMk/>
            <pc:sldMasterMk cId="422568223" sldId="2147483672"/>
            <pc:sldLayoutMk cId="1880062639" sldId="2147483679"/>
          </pc:sldLayoutMkLst>
        </pc:sldLayoutChg>
        <pc:sldLayoutChg chg="add">
          <pc:chgData name="Katherine Xiomar González Santacruz" userId="S::gonzalezskatherinex@javeriana.edu.co::f57f9f2a-aaf0-4054-9607-07e1d1986900" providerId="AD" clId="Web-{0D435F5D-9092-43D4-B537-2DD3E3D8BA04}" dt="2022-03-13T00:18:13.662" v="1"/>
          <pc:sldLayoutMkLst>
            <pc:docMk/>
            <pc:sldMasterMk cId="422568223" sldId="2147483672"/>
            <pc:sldLayoutMk cId="138391715" sldId="2147483680"/>
          </pc:sldLayoutMkLst>
        </pc:sldLayoutChg>
        <pc:sldLayoutChg chg="add">
          <pc:chgData name="Katherine Xiomar González Santacruz" userId="S::gonzalezskatherinex@javeriana.edu.co::f57f9f2a-aaf0-4054-9607-07e1d1986900" providerId="AD" clId="Web-{0D435F5D-9092-43D4-B537-2DD3E3D8BA04}" dt="2022-03-13T00:18:13.662" v="1"/>
          <pc:sldLayoutMkLst>
            <pc:docMk/>
            <pc:sldMasterMk cId="422568223" sldId="2147483672"/>
            <pc:sldLayoutMk cId="224764304" sldId="2147483681"/>
          </pc:sldLayoutMkLst>
        </pc:sldLayoutChg>
        <pc:sldLayoutChg chg="add">
          <pc:chgData name="Katherine Xiomar González Santacruz" userId="S::gonzalezskatherinex@javeriana.edu.co::f57f9f2a-aaf0-4054-9607-07e1d1986900" providerId="AD" clId="Web-{0D435F5D-9092-43D4-B537-2DD3E3D8BA04}" dt="2022-03-13T00:18:13.662" v="1"/>
          <pc:sldLayoutMkLst>
            <pc:docMk/>
            <pc:sldMasterMk cId="422568223" sldId="2147483672"/>
            <pc:sldLayoutMk cId="189922255" sldId="2147483682"/>
          </pc:sldLayoutMkLst>
        </pc:sldLayoutChg>
        <pc:sldLayoutChg chg="add">
          <pc:chgData name="Katherine Xiomar González Santacruz" userId="S::gonzalezskatherinex@javeriana.edu.co::f57f9f2a-aaf0-4054-9607-07e1d1986900" providerId="AD" clId="Web-{0D435F5D-9092-43D4-B537-2DD3E3D8BA04}" dt="2022-03-13T00:18:13.662" v="1"/>
          <pc:sldLayoutMkLst>
            <pc:docMk/>
            <pc:sldMasterMk cId="422568223" sldId="2147483672"/>
            <pc:sldLayoutMk cId="862640343" sldId="2147483683"/>
          </pc:sldLayoutMkLst>
        </pc:sldLayoutChg>
      </pc:sldMasterChg>
    </pc:docChg>
  </pc:docChgLst>
  <pc:docChgLst>
    <pc:chgData name="Katherine Xiomar González Santacruz" userId="S::gonzalezskatherinex@javeriana.edu.co::f57f9f2a-aaf0-4054-9607-07e1d1986900" providerId="AD" clId="Web-{1A6E8DCE-16DB-48DD-A011-9DA19C1FE19B}"/>
    <pc:docChg chg="addSld delSld modSld">
      <pc:chgData name="Katherine Xiomar González Santacruz" userId="S::gonzalezskatherinex@javeriana.edu.co::f57f9f2a-aaf0-4054-9607-07e1d1986900" providerId="AD" clId="Web-{1A6E8DCE-16DB-48DD-A011-9DA19C1FE19B}" dt="2022-03-07T22:57:37.134" v="515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1A6E8DCE-16DB-48DD-A011-9DA19C1FE19B}" dt="2022-03-07T22:14:18.141" v="40" actId="20577"/>
        <pc:sldMkLst>
          <pc:docMk/>
          <pc:sldMk cId="747477568" sldId="274"/>
        </pc:sldMkLst>
        <pc:spChg chg="mod">
          <ac:chgData name="Katherine Xiomar González Santacruz" userId="S::gonzalezskatherinex@javeriana.edu.co::f57f9f2a-aaf0-4054-9607-07e1d1986900" providerId="AD" clId="Web-{1A6E8DCE-16DB-48DD-A011-9DA19C1FE19B}" dt="2022-03-07T22:14:18.141" v="40" actId="20577"/>
          <ac:spMkLst>
            <pc:docMk/>
            <pc:sldMk cId="747477568" sldId="274"/>
            <ac:spMk id="3" creationId="{317F7E64-9060-4AF5-8E54-ABC7B5976AA9}"/>
          </ac:spMkLst>
        </pc:spChg>
      </pc:sldChg>
      <pc:sldChg chg="addSp modSp">
        <pc:chgData name="Katherine Xiomar González Santacruz" userId="S::gonzalezskatherinex@javeriana.edu.co::f57f9f2a-aaf0-4054-9607-07e1d1986900" providerId="AD" clId="Web-{1A6E8DCE-16DB-48DD-A011-9DA19C1FE19B}" dt="2022-03-07T22:57:37.134" v="515" actId="20577"/>
        <pc:sldMkLst>
          <pc:docMk/>
          <pc:sldMk cId="1642733693" sldId="280"/>
        </pc:sldMkLst>
        <pc:spChg chg="add mod">
          <ac:chgData name="Katherine Xiomar González Santacruz" userId="S::gonzalezskatherinex@javeriana.edu.co::f57f9f2a-aaf0-4054-9607-07e1d1986900" providerId="AD" clId="Web-{1A6E8DCE-16DB-48DD-A011-9DA19C1FE19B}" dt="2022-03-07T22:31:29.783" v="498" actId="20577"/>
          <ac:spMkLst>
            <pc:docMk/>
            <pc:sldMk cId="1642733693" sldId="280"/>
            <ac:spMk id="2" creationId="{4A01D9F4-FE92-4B93-B370-F3023C458F99}"/>
          </ac:spMkLst>
        </pc:spChg>
        <pc:spChg chg="add mod">
          <ac:chgData name="Katherine Xiomar González Santacruz" userId="S::gonzalezskatherinex@javeriana.edu.co::f57f9f2a-aaf0-4054-9607-07e1d1986900" providerId="AD" clId="Web-{1A6E8DCE-16DB-48DD-A011-9DA19C1FE19B}" dt="2022-03-07T22:57:37.134" v="515" actId="20577"/>
          <ac:spMkLst>
            <pc:docMk/>
            <pc:sldMk cId="1642733693" sldId="280"/>
            <ac:spMk id="5" creationId="{532BF2F2-AA4F-496F-AB37-E4EB7AC49886}"/>
          </ac:spMkLst>
        </pc:spChg>
        <pc:picChg chg="mod">
          <ac:chgData name="Katherine Xiomar González Santacruz" userId="S::gonzalezskatherinex@javeriana.edu.co::f57f9f2a-aaf0-4054-9607-07e1d1986900" providerId="AD" clId="Web-{1A6E8DCE-16DB-48DD-A011-9DA19C1FE19B}" dt="2022-03-07T22:55:57.444" v="501" actId="1076"/>
          <ac:picMkLst>
            <pc:docMk/>
            <pc:sldMk cId="1642733693" sldId="280"/>
            <ac:picMk id="4" creationId="{B6C91DAA-FC28-4286-B18B-3C423B34A925}"/>
          </ac:picMkLst>
        </pc:picChg>
      </pc:sldChg>
      <pc:sldChg chg="del">
        <pc:chgData name="Katherine Xiomar González Santacruz" userId="S::gonzalezskatherinex@javeriana.edu.co::f57f9f2a-aaf0-4054-9607-07e1d1986900" providerId="AD" clId="Web-{1A6E8DCE-16DB-48DD-A011-9DA19C1FE19B}" dt="2022-03-07T22:24:05.128" v="172"/>
        <pc:sldMkLst>
          <pc:docMk/>
          <pc:sldMk cId="874985208" sldId="282"/>
        </pc:sldMkLst>
      </pc:sldChg>
      <pc:sldChg chg="modSp add replId">
        <pc:chgData name="Katherine Xiomar González Santacruz" userId="S::gonzalezskatherinex@javeriana.edu.co::f57f9f2a-aaf0-4054-9607-07e1d1986900" providerId="AD" clId="Web-{1A6E8DCE-16DB-48DD-A011-9DA19C1FE19B}" dt="2022-03-07T22:23:44.612" v="171" actId="20577"/>
        <pc:sldMkLst>
          <pc:docMk/>
          <pc:sldMk cId="928851457" sldId="288"/>
        </pc:sldMkLst>
        <pc:spChg chg="mod">
          <ac:chgData name="Katherine Xiomar González Santacruz" userId="S::gonzalezskatherinex@javeriana.edu.co::f57f9f2a-aaf0-4054-9607-07e1d1986900" providerId="AD" clId="Web-{1A6E8DCE-16DB-48DD-A011-9DA19C1FE19B}" dt="2022-03-07T22:23:44.612" v="171" actId="20577"/>
          <ac:spMkLst>
            <pc:docMk/>
            <pc:sldMk cId="928851457" sldId="288"/>
            <ac:spMk id="3" creationId="{317F7E64-9060-4AF5-8E54-ABC7B5976AA9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53F84F61-A8C1-4AA0-911D-BDEE2689BEB0}"/>
    <pc:docChg chg="modSld">
      <pc:chgData name="Katherine Xiomar González Santacruz" userId="S::gonzalezskatherinex@javeriana.edu.co::f57f9f2a-aaf0-4054-9607-07e1d1986900" providerId="AD" clId="Web-{53F84F61-A8C1-4AA0-911D-BDEE2689BEB0}" dt="2022-03-08T20:52:21.410" v="143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53F84F61-A8C1-4AA0-911D-BDEE2689BEB0}" dt="2022-03-08T20:45:17.210" v="112" actId="20577"/>
        <pc:sldMkLst>
          <pc:docMk/>
          <pc:sldMk cId="481549956" sldId="263"/>
        </pc:sldMkLst>
        <pc:spChg chg="mod">
          <ac:chgData name="Katherine Xiomar González Santacruz" userId="S::gonzalezskatherinex@javeriana.edu.co::f57f9f2a-aaf0-4054-9607-07e1d1986900" providerId="AD" clId="Web-{53F84F61-A8C1-4AA0-911D-BDEE2689BEB0}" dt="2022-03-08T20:45:17.210" v="112" actId="20577"/>
          <ac:spMkLst>
            <pc:docMk/>
            <pc:sldMk cId="481549956" sldId="263"/>
            <ac:spMk id="8" creationId="{E70AA96F-A16C-44A2-8A7C-938678D477EA}"/>
          </ac:spMkLst>
        </pc:spChg>
      </pc:sldChg>
      <pc:sldChg chg="addSp modSp">
        <pc:chgData name="Katherine Xiomar González Santacruz" userId="S::gonzalezskatherinex@javeriana.edu.co::f57f9f2a-aaf0-4054-9607-07e1d1986900" providerId="AD" clId="Web-{53F84F61-A8C1-4AA0-911D-BDEE2689BEB0}" dt="2022-03-08T20:52:21.410" v="143" actId="20577"/>
        <pc:sldMkLst>
          <pc:docMk/>
          <pc:sldMk cId="3501807234" sldId="278"/>
        </pc:sldMkLst>
        <pc:spChg chg="add mod">
          <ac:chgData name="Katherine Xiomar González Santacruz" userId="S::gonzalezskatherinex@javeriana.edu.co::f57f9f2a-aaf0-4054-9607-07e1d1986900" providerId="AD" clId="Web-{53F84F61-A8C1-4AA0-911D-BDEE2689BEB0}" dt="2022-03-08T20:52:21.410" v="143" actId="20577"/>
          <ac:spMkLst>
            <pc:docMk/>
            <pc:sldMk cId="3501807234" sldId="278"/>
            <ac:spMk id="5" creationId="{62D06C7E-729B-4379-97D7-0858AF49BE2B}"/>
          </ac:spMkLst>
        </pc:spChg>
      </pc:sldChg>
    </pc:docChg>
  </pc:docChgLst>
  <pc:docChgLst>
    <pc:chgData name="Juan Nicolas Soto Rios" userId="72a473cc-40fe-4d21-b7b2-9cf73bb0ff17" providerId="ADAL" clId="{B82E0D8F-0D49-4CEA-B7DE-065627C1D3A9}"/>
    <pc:docChg chg="custSel addSld modSld">
      <pc:chgData name="Juan Nicolas Soto Rios" userId="72a473cc-40fe-4d21-b7b2-9cf73bb0ff17" providerId="ADAL" clId="{B82E0D8F-0D49-4CEA-B7DE-065627C1D3A9}" dt="2022-03-21T19:52:52.586" v="827" actId="1076"/>
      <pc:docMkLst>
        <pc:docMk/>
      </pc:docMkLst>
      <pc:sldChg chg="addSp delSp modSp add mod">
        <pc:chgData name="Juan Nicolas Soto Rios" userId="72a473cc-40fe-4d21-b7b2-9cf73bb0ff17" providerId="ADAL" clId="{B82E0D8F-0D49-4CEA-B7DE-065627C1D3A9}" dt="2022-03-21T19:24:28.101" v="213" actId="478"/>
        <pc:sldMkLst>
          <pc:docMk/>
          <pc:sldMk cId="1716151012" sldId="263"/>
        </pc:sldMkLst>
        <pc:spChg chg="del">
          <ac:chgData name="Juan Nicolas Soto Rios" userId="72a473cc-40fe-4d21-b7b2-9cf73bb0ff17" providerId="ADAL" clId="{B82E0D8F-0D49-4CEA-B7DE-065627C1D3A9}" dt="2022-03-21T19:21:58.268" v="12" actId="478"/>
          <ac:spMkLst>
            <pc:docMk/>
            <pc:sldMk cId="1716151012" sldId="263"/>
            <ac:spMk id="3" creationId="{317F7E64-9060-4AF5-8E54-ABC7B5976AA9}"/>
          </ac:spMkLst>
        </pc:spChg>
        <pc:spChg chg="add mod">
          <ac:chgData name="Juan Nicolas Soto Rios" userId="72a473cc-40fe-4d21-b7b2-9cf73bb0ff17" providerId="ADAL" clId="{B82E0D8F-0D49-4CEA-B7DE-065627C1D3A9}" dt="2022-03-21T19:23:19.068" v="207" actId="20577"/>
          <ac:spMkLst>
            <pc:docMk/>
            <pc:sldMk cId="1716151012" sldId="263"/>
            <ac:spMk id="4" creationId="{A754B5A0-D65D-4100-880D-0B4EA217ABC3}"/>
          </ac:spMkLst>
        </pc:spChg>
        <pc:spChg chg="mod">
          <ac:chgData name="Juan Nicolas Soto Rios" userId="72a473cc-40fe-4d21-b7b2-9cf73bb0ff17" providerId="ADAL" clId="{B82E0D8F-0D49-4CEA-B7DE-065627C1D3A9}" dt="2022-03-21T19:21:55.353" v="11" actId="20577"/>
          <ac:spMkLst>
            <pc:docMk/>
            <pc:sldMk cId="1716151012" sldId="263"/>
            <ac:spMk id="11" creationId="{FD74A8E6-9D26-40D2-9EFF-752B13FA58E4}"/>
          </ac:spMkLst>
        </pc:spChg>
        <pc:picChg chg="add del mod">
          <ac:chgData name="Juan Nicolas Soto Rios" userId="72a473cc-40fe-4d21-b7b2-9cf73bb0ff17" providerId="ADAL" clId="{B82E0D8F-0D49-4CEA-B7DE-065627C1D3A9}" dt="2022-03-21T19:24:28.101" v="213" actId="478"/>
          <ac:picMkLst>
            <pc:docMk/>
            <pc:sldMk cId="1716151012" sldId="263"/>
            <ac:picMk id="6" creationId="{8666584F-3815-41A9-AF65-569C3584193A}"/>
          </ac:picMkLst>
        </pc:picChg>
      </pc:sldChg>
      <pc:sldChg chg="addSp modSp add mod modAnim">
        <pc:chgData name="Juan Nicolas Soto Rios" userId="72a473cc-40fe-4d21-b7b2-9cf73bb0ff17" providerId="ADAL" clId="{B82E0D8F-0D49-4CEA-B7DE-065627C1D3A9}" dt="2022-03-21T19:26:57.706" v="449"/>
        <pc:sldMkLst>
          <pc:docMk/>
          <pc:sldMk cId="3194927824" sldId="264"/>
        </pc:sldMkLst>
        <pc:spChg chg="add mod">
          <ac:chgData name="Juan Nicolas Soto Rios" userId="72a473cc-40fe-4d21-b7b2-9cf73bb0ff17" providerId="ADAL" clId="{B82E0D8F-0D49-4CEA-B7DE-065627C1D3A9}" dt="2022-03-21T19:26:51.326" v="448" actId="164"/>
          <ac:spMkLst>
            <pc:docMk/>
            <pc:sldMk cId="3194927824" sldId="264"/>
            <ac:spMk id="2" creationId="{385AFD12-4BEA-4617-A61A-1BE17DC40270}"/>
          </ac:spMkLst>
        </pc:spChg>
        <pc:spChg chg="mod">
          <ac:chgData name="Juan Nicolas Soto Rios" userId="72a473cc-40fe-4d21-b7b2-9cf73bb0ff17" providerId="ADAL" clId="{B82E0D8F-0D49-4CEA-B7DE-065627C1D3A9}" dt="2022-03-21T19:24:34.943" v="214" actId="207"/>
          <ac:spMkLst>
            <pc:docMk/>
            <pc:sldMk cId="3194927824" sldId="264"/>
            <ac:spMk id="4" creationId="{A754B5A0-D65D-4100-880D-0B4EA217ABC3}"/>
          </ac:spMkLst>
        </pc:spChg>
        <pc:grpChg chg="add mod">
          <ac:chgData name="Juan Nicolas Soto Rios" userId="72a473cc-40fe-4d21-b7b2-9cf73bb0ff17" providerId="ADAL" clId="{B82E0D8F-0D49-4CEA-B7DE-065627C1D3A9}" dt="2022-03-21T19:26:51.326" v="448" actId="164"/>
          <ac:grpSpMkLst>
            <pc:docMk/>
            <pc:sldMk cId="3194927824" sldId="264"/>
            <ac:grpSpMk id="3" creationId="{B0D5AB59-AC35-449E-8538-AD819FD22084}"/>
          </ac:grpSpMkLst>
        </pc:grpChg>
        <pc:picChg chg="mod">
          <ac:chgData name="Juan Nicolas Soto Rios" userId="72a473cc-40fe-4d21-b7b2-9cf73bb0ff17" providerId="ADAL" clId="{B82E0D8F-0D49-4CEA-B7DE-065627C1D3A9}" dt="2022-03-21T19:26:51.326" v="448" actId="164"/>
          <ac:picMkLst>
            <pc:docMk/>
            <pc:sldMk cId="3194927824" sldId="264"/>
            <ac:picMk id="6" creationId="{8666584F-3815-41A9-AF65-569C3584193A}"/>
          </ac:picMkLst>
        </pc:picChg>
      </pc:sldChg>
      <pc:sldChg chg="addSp delSp modSp add mod delAnim modAnim">
        <pc:chgData name="Juan Nicolas Soto Rios" userId="72a473cc-40fe-4d21-b7b2-9cf73bb0ff17" providerId="ADAL" clId="{B82E0D8F-0D49-4CEA-B7DE-065627C1D3A9}" dt="2022-03-21T19:36:55.602" v="563" actId="14100"/>
        <pc:sldMkLst>
          <pc:docMk/>
          <pc:sldMk cId="1642464410" sldId="265"/>
        </pc:sldMkLst>
        <pc:spChg chg="mod">
          <ac:chgData name="Juan Nicolas Soto Rios" userId="72a473cc-40fe-4d21-b7b2-9cf73bb0ff17" providerId="ADAL" clId="{B82E0D8F-0D49-4CEA-B7DE-065627C1D3A9}" dt="2022-03-21T19:27:25.630" v="455" actId="207"/>
          <ac:spMkLst>
            <pc:docMk/>
            <pc:sldMk cId="1642464410" sldId="265"/>
            <ac:spMk id="4" creationId="{A754B5A0-D65D-4100-880D-0B4EA217ABC3}"/>
          </ac:spMkLst>
        </pc:spChg>
        <pc:spChg chg="add mod">
          <ac:chgData name="Juan Nicolas Soto Rios" userId="72a473cc-40fe-4d21-b7b2-9cf73bb0ff17" providerId="ADAL" clId="{B82E0D8F-0D49-4CEA-B7DE-065627C1D3A9}" dt="2022-03-21T19:36:55.602" v="563" actId="14100"/>
          <ac:spMkLst>
            <pc:docMk/>
            <pc:sldMk cId="1642464410" sldId="265"/>
            <ac:spMk id="37" creationId="{D759B64B-B0F6-4BFB-83B8-39DA6320B55D}"/>
          </ac:spMkLst>
        </pc:spChg>
        <pc:spChg chg="add mod">
          <ac:chgData name="Juan Nicolas Soto Rios" userId="72a473cc-40fe-4d21-b7b2-9cf73bb0ff17" providerId="ADAL" clId="{B82E0D8F-0D49-4CEA-B7DE-065627C1D3A9}" dt="2022-03-21T19:36:10.238" v="544" actId="164"/>
          <ac:spMkLst>
            <pc:docMk/>
            <pc:sldMk cId="1642464410" sldId="265"/>
            <ac:spMk id="38" creationId="{B18B9E7C-B29D-41E0-823A-EE02879F0F80}"/>
          </ac:spMkLst>
        </pc:spChg>
        <pc:spChg chg="add mod">
          <ac:chgData name="Juan Nicolas Soto Rios" userId="72a473cc-40fe-4d21-b7b2-9cf73bb0ff17" providerId="ADAL" clId="{B82E0D8F-0D49-4CEA-B7DE-065627C1D3A9}" dt="2022-03-21T19:36:10.238" v="544" actId="164"/>
          <ac:spMkLst>
            <pc:docMk/>
            <pc:sldMk cId="1642464410" sldId="265"/>
            <ac:spMk id="39" creationId="{01247D6E-8F45-4B5D-9A6C-221864463081}"/>
          </ac:spMkLst>
        </pc:spChg>
        <pc:spChg chg="add mod">
          <ac:chgData name="Juan Nicolas Soto Rios" userId="72a473cc-40fe-4d21-b7b2-9cf73bb0ff17" providerId="ADAL" clId="{B82E0D8F-0D49-4CEA-B7DE-065627C1D3A9}" dt="2022-03-21T19:36:10.238" v="544" actId="164"/>
          <ac:spMkLst>
            <pc:docMk/>
            <pc:sldMk cId="1642464410" sldId="265"/>
            <ac:spMk id="40" creationId="{6087B271-74A6-4AB0-81F1-A727F6733EAF}"/>
          </ac:spMkLst>
        </pc:spChg>
        <pc:grpChg chg="del mod">
          <ac:chgData name="Juan Nicolas Soto Rios" userId="72a473cc-40fe-4d21-b7b2-9cf73bb0ff17" providerId="ADAL" clId="{B82E0D8F-0D49-4CEA-B7DE-065627C1D3A9}" dt="2022-03-21T19:27:07.390" v="452" actId="478"/>
          <ac:grpSpMkLst>
            <pc:docMk/>
            <pc:sldMk cId="1642464410" sldId="265"/>
            <ac:grpSpMk id="3" creationId="{B0D5AB59-AC35-449E-8538-AD819FD22084}"/>
          </ac:grpSpMkLst>
        </pc:grpChg>
        <pc:grpChg chg="add mod">
          <ac:chgData name="Juan Nicolas Soto Rios" userId="72a473cc-40fe-4d21-b7b2-9cf73bb0ff17" providerId="ADAL" clId="{B82E0D8F-0D49-4CEA-B7DE-065627C1D3A9}" dt="2022-03-21T19:36:10.238" v="544" actId="164"/>
          <ac:grpSpMkLst>
            <pc:docMk/>
            <pc:sldMk cId="1642464410" sldId="265"/>
            <ac:grpSpMk id="19" creationId="{131E8AB6-D46C-4C00-9970-7087230DE82C}"/>
          </ac:grpSpMkLst>
        </pc:grpChg>
        <pc:grpChg chg="add mod">
          <ac:chgData name="Juan Nicolas Soto Rios" userId="72a473cc-40fe-4d21-b7b2-9cf73bb0ff17" providerId="ADAL" clId="{B82E0D8F-0D49-4CEA-B7DE-065627C1D3A9}" dt="2022-03-21T19:36:10.238" v="544" actId="164"/>
          <ac:grpSpMkLst>
            <pc:docMk/>
            <pc:sldMk cId="1642464410" sldId="265"/>
            <ac:grpSpMk id="41" creationId="{3FD0A403-AE76-402A-AE0A-F653D5524FD0}"/>
          </ac:grpSpMkLst>
        </pc:grpChg>
        <pc:picChg chg="add mod">
          <ac:chgData name="Juan Nicolas Soto Rios" userId="72a473cc-40fe-4d21-b7b2-9cf73bb0ff17" providerId="ADAL" clId="{B82E0D8F-0D49-4CEA-B7DE-065627C1D3A9}" dt="2022-03-21T19:36:10.238" v="544" actId="164"/>
          <ac:picMkLst>
            <pc:docMk/>
            <pc:sldMk cId="1642464410" sldId="265"/>
            <ac:picMk id="7" creationId="{607133B9-7816-4610-83D8-DE50A8A64532}"/>
          </ac:picMkLst>
        </pc:picChg>
        <pc:picChg chg="add mod">
          <ac:chgData name="Juan Nicolas Soto Rios" userId="72a473cc-40fe-4d21-b7b2-9cf73bb0ff17" providerId="ADAL" clId="{B82E0D8F-0D49-4CEA-B7DE-065627C1D3A9}" dt="2022-03-21T19:29:44.080" v="469" actId="164"/>
          <ac:picMkLst>
            <pc:docMk/>
            <pc:sldMk cId="1642464410" sldId="265"/>
            <ac:picMk id="13" creationId="{61328029-371C-42C5-AF8E-238A024471DC}"/>
          </ac:picMkLst>
        </pc:picChg>
        <pc:picChg chg="add mod">
          <ac:chgData name="Juan Nicolas Soto Rios" userId="72a473cc-40fe-4d21-b7b2-9cf73bb0ff17" providerId="ADAL" clId="{B82E0D8F-0D49-4CEA-B7DE-065627C1D3A9}" dt="2022-03-21T19:36:10.238" v="544" actId="164"/>
          <ac:picMkLst>
            <pc:docMk/>
            <pc:sldMk cId="1642464410" sldId="265"/>
            <ac:picMk id="24" creationId="{22828773-C04C-4A1F-ADD6-9704FAC2AA85}"/>
          </ac:picMkLst>
        </pc:picChg>
        <pc:picChg chg="add mod">
          <ac:chgData name="Juan Nicolas Soto Rios" userId="72a473cc-40fe-4d21-b7b2-9cf73bb0ff17" providerId="ADAL" clId="{B82E0D8F-0D49-4CEA-B7DE-065627C1D3A9}" dt="2022-03-21T19:36:10.238" v="544" actId="164"/>
          <ac:picMkLst>
            <pc:docMk/>
            <pc:sldMk cId="1642464410" sldId="265"/>
            <ac:picMk id="32" creationId="{DB2747A6-4AC1-4DA1-8B61-5E7726548509}"/>
          </ac:picMkLst>
        </pc:picChg>
        <pc:picChg chg="add mod">
          <ac:chgData name="Juan Nicolas Soto Rios" userId="72a473cc-40fe-4d21-b7b2-9cf73bb0ff17" providerId="ADAL" clId="{B82E0D8F-0D49-4CEA-B7DE-065627C1D3A9}" dt="2022-03-21T19:36:10.238" v="544" actId="164"/>
          <ac:picMkLst>
            <pc:docMk/>
            <pc:sldMk cId="1642464410" sldId="265"/>
            <ac:picMk id="34" creationId="{5DCF1639-4874-453A-9C08-461252409C8A}"/>
          </ac:picMkLst>
        </pc:picChg>
        <pc:cxnChg chg="add mod">
          <ac:chgData name="Juan Nicolas Soto Rios" userId="72a473cc-40fe-4d21-b7b2-9cf73bb0ff17" providerId="ADAL" clId="{B82E0D8F-0D49-4CEA-B7DE-065627C1D3A9}" dt="2022-03-21T19:36:10.238" v="544" actId="164"/>
          <ac:cxnSpMkLst>
            <pc:docMk/>
            <pc:sldMk cId="1642464410" sldId="265"/>
            <ac:cxnSpMk id="10" creationId="{58AFF1E4-0437-4EA0-BAC2-9A846A49207D}"/>
          </ac:cxnSpMkLst>
        </pc:cxnChg>
        <pc:cxnChg chg="add mod">
          <ac:chgData name="Juan Nicolas Soto Rios" userId="72a473cc-40fe-4d21-b7b2-9cf73bb0ff17" providerId="ADAL" clId="{B82E0D8F-0D49-4CEA-B7DE-065627C1D3A9}" dt="2022-03-21T19:29:44.080" v="469" actId="164"/>
          <ac:cxnSpMkLst>
            <pc:docMk/>
            <pc:sldMk cId="1642464410" sldId="265"/>
            <ac:cxnSpMk id="15" creationId="{9BFFB9DC-6BF7-4E38-A886-C297C232720E}"/>
          </ac:cxnSpMkLst>
        </pc:cxnChg>
        <pc:cxnChg chg="add mod">
          <ac:chgData name="Juan Nicolas Soto Rios" userId="72a473cc-40fe-4d21-b7b2-9cf73bb0ff17" providerId="ADAL" clId="{B82E0D8F-0D49-4CEA-B7DE-065627C1D3A9}" dt="2022-03-21T19:29:44.080" v="469" actId="164"/>
          <ac:cxnSpMkLst>
            <pc:docMk/>
            <pc:sldMk cId="1642464410" sldId="265"/>
            <ac:cxnSpMk id="16" creationId="{E913D617-798A-4169-8D33-CEDDCE421269}"/>
          </ac:cxnSpMkLst>
        </pc:cxnChg>
        <pc:cxnChg chg="add mod">
          <ac:chgData name="Juan Nicolas Soto Rios" userId="72a473cc-40fe-4d21-b7b2-9cf73bb0ff17" providerId="ADAL" clId="{B82E0D8F-0D49-4CEA-B7DE-065627C1D3A9}" dt="2022-03-21T19:36:10.238" v="544" actId="164"/>
          <ac:cxnSpMkLst>
            <pc:docMk/>
            <pc:sldMk cId="1642464410" sldId="265"/>
            <ac:cxnSpMk id="20" creationId="{5031B12B-23EE-4E34-B7EA-5F4DD489A953}"/>
          </ac:cxnSpMkLst>
        </pc:cxnChg>
        <pc:cxnChg chg="add mod">
          <ac:chgData name="Juan Nicolas Soto Rios" userId="72a473cc-40fe-4d21-b7b2-9cf73bb0ff17" providerId="ADAL" clId="{B82E0D8F-0D49-4CEA-B7DE-065627C1D3A9}" dt="2022-03-21T19:36:10.238" v="544" actId="164"/>
          <ac:cxnSpMkLst>
            <pc:docMk/>
            <pc:sldMk cId="1642464410" sldId="265"/>
            <ac:cxnSpMk id="27" creationId="{1A17FB58-BA11-44B8-8A34-2AF700916FF2}"/>
          </ac:cxnSpMkLst>
        </pc:cxnChg>
        <pc:cxnChg chg="add mod">
          <ac:chgData name="Juan Nicolas Soto Rios" userId="72a473cc-40fe-4d21-b7b2-9cf73bb0ff17" providerId="ADAL" clId="{B82E0D8F-0D49-4CEA-B7DE-065627C1D3A9}" dt="2022-03-21T19:36:10.238" v="544" actId="164"/>
          <ac:cxnSpMkLst>
            <pc:docMk/>
            <pc:sldMk cId="1642464410" sldId="265"/>
            <ac:cxnSpMk id="35" creationId="{87FA3762-F187-46AA-BCC3-7507E352A2B2}"/>
          </ac:cxnSpMkLst>
        </pc:cxnChg>
      </pc:sldChg>
      <pc:sldChg chg="addSp delSp modSp add mod delAnim modAnim">
        <pc:chgData name="Juan Nicolas Soto Rios" userId="72a473cc-40fe-4d21-b7b2-9cf73bb0ff17" providerId="ADAL" clId="{B82E0D8F-0D49-4CEA-B7DE-065627C1D3A9}" dt="2022-03-21T19:48:41" v="760"/>
        <pc:sldMkLst>
          <pc:docMk/>
          <pc:sldMk cId="1938562182" sldId="266"/>
        </pc:sldMkLst>
        <pc:spChg chg="mod">
          <ac:chgData name="Juan Nicolas Soto Rios" userId="72a473cc-40fe-4d21-b7b2-9cf73bb0ff17" providerId="ADAL" clId="{B82E0D8F-0D49-4CEA-B7DE-065627C1D3A9}" dt="2022-03-21T19:37:26.349" v="567" actId="108"/>
          <ac:spMkLst>
            <pc:docMk/>
            <pc:sldMk cId="1938562182" sldId="266"/>
            <ac:spMk id="4" creationId="{A754B5A0-D65D-4100-880D-0B4EA217ABC3}"/>
          </ac:spMkLst>
        </pc:spChg>
        <pc:spChg chg="add mod">
          <ac:chgData name="Juan Nicolas Soto Rios" userId="72a473cc-40fe-4d21-b7b2-9cf73bb0ff17" providerId="ADAL" clId="{B82E0D8F-0D49-4CEA-B7DE-065627C1D3A9}" dt="2022-03-21T19:47:55.925" v="747"/>
          <ac:spMkLst>
            <pc:docMk/>
            <pc:sldMk cId="1938562182" sldId="266"/>
            <ac:spMk id="5" creationId="{48BB74CC-6AB5-40FD-9264-A79D6403DFDC}"/>
          </ac:spMkLst>
        </pc:spChg>
        <pc:spChg chg="add del mod">
          <ac:chgData name="Juan Nicolas Soto Rios" userId="72a473cc-40fe-4d21-b7b2-9cf73bb0ff17" providerId="ADAL" clId="{B82E0D8F-0D49-4CEA-B7DE-065627C1D3A9}" dt="2022-03-21T19:46:46.350" v="723" actId="478"/>
          <ac:spMkLst>
            <pc:docMk/>
            <pc:sldMk cId="1938562182" sldId="266"/>
            <ac:spMk id="8" creationId="{8D9D09ED-221C-4059-89AD-DFE174F742E5}"/>
          </ac:spMkLst>
        </pc:spChg>
        <pc:spChg chg="add mod">
          <ac:chgData name="Juan Nicolas Soto Rios" userId="72a473cc-40fe-4d21-b7b2-9cf73bb0ff17" providerId="ADAL" clId="{B82E0D8F-0D49-4CEA-B7DE-065627C1D3A9}" dt="2022-03-21T19:48:22.067" v="758" actId="122"/>
          <ac:spMkLst>
            <pc:docMk/>
            <pc:sldMk cId="1938562182" sldId="266"/>
            <ac:spMk id="29" creationId="{E09C724F-37E8-4C8E-A490-0BC09742612F}"/>
          </ac:spMkLst>
        </pc:spChg>
        <pc:spChg chg="add mod">
          <ac:chgData name="Juan Nicolas Soto Rios" userId="72a473cc-40fe-4d21-b7b2-9cf73bb0ff17" providerId="ADAL" clId="{B82E0D8F-0D49-4CEA-B7DE-065627C1D3A9}" dt="2022-03-21T19:48:37.514" v="759" actId="1076"/>
          <ac:spMkLst>
            <pc:docMk/>
            <pc:sldMk cId="1938562182" sldId="266"/>
            <ac:spMk id="33" creationId="{554FD829-C9C9-472D-A282-B7C89C52FDD9}"/>
          </ac:spMkLst>
        </pc:spChg>
        <pc:spChg chg="add mod">
          <ac:chgData name="Juan Nicolas Soto Rios" userId="72a473cc-40fe-4d21-b7b2-9cf73bb0ff17" providerId="ADAL" clId="{B82E0D8F-0D49-4CEA-B7DE-065627C1D3A9}" dt="2022-03-21T19:48:37.514" v="759" actId="1076"/>
          <ac:spMkLst>
            <pc:docMk/>
            <pc:sldMk cId="1938562182" sldId="266"/>
            <ac:spMk id="36" creationId="{556284B3-D860-4AE0-93C0-A9793535B6EE}"/>
          </ac:spMkLst>
        </pc:spChg>
        <pc:grpChg chg="add mod">
          <ac:chgData name="Juan Nicolas Soto Rios" userId="72a473cc-40fe-4d21-b7b2-9cf73bb0ff17" providerId="ADAL" clId="{B82E0D8F-0D49-4CEA-B7DE-065627C1D3A9}" dt="2022-03-21T19:47:24.685" v="732" actId="1076"/>
          <ac:grpSpMkLst>
            <pc:docMk/>
            <pc:sldMk cId="1938562182" sldId="266"/>
            <ac:grpSpMk id="2" creationId="{4B3D4388-35F3-4E21-B93F-A98B9F5E1E9A}"/>
          </ac:grpSpMkLst>
        </pc:grpChg>
        <pc:grpChg chg="add mod">
          <ac:chgData name="Juan Nicolas Soto Rios" userId="72a473cc-40fe-4d21-b7b2-9cf73bb0ff17" providerId="ADAL" clId="{B82E0D8F-0D49-4CEA-B7DE-065627C1D3A9}" dt="2022-03-21T19:48:37.514" v="759" actId="1076"/>
          <ac:grpSpMkLst>
            <pc:docMk/>
            <pc:sldMk cId="1938562182" sldId="266"/>
            <ac:grpSpMk id="3" creationId="{F525A75D-0158-404C-B0A8-6EF2A7F5F603}"/>
          </ac:grpSpMkLst>
        </pc:grpChg>
        <pc:grpChg chg="add mod">
          <ac:chgData name="Juan Nicolas Soto Rios" userId="72a473cc-40fe-4d21-b7b2-9cf73bb0ff17" providerId="ADAL" clId="{B82E0D8F-0D49-4CEA-B7DE-065627C1D3A9}" dt="2022-03-21T19:47:24.685" v="732" actId="1076"/>
          <ac:grpSpMkLst>
            <pc:docMk/>
            <pc:sldMk cId="1938562182" sldId="266"/>
            <ac:grpSpMk id="6" creationId="{181058E4-6E13-446F-BA54-FC8B90E571D1}"/>
          </ac:grpSpMkLst>
        </pc:grpChg>
        <pc:grpChg chg="add mod">
          <ac:chgData name="Juan Nicolas Soto Rios" userId="72a473cc-40fe-4d21-b7b2-9cf73bb0ff17" providerId="ADAL" clId="{B82E0D8F-0D49-4CEA-B7DE-065627C1D3A9}" dt="2022-03-21T19:48:37.514" v="759" actId="1076"/>
          <ac:grpSpMkLst>
            <pc:docMk/>
            <pc:sldMk cId="1938562182" sldId="266"/>
            <ac:grpSpMk id="12" creationId="{E8DDA424-7E55-402E-BE3B-90AFAC495803}"/>
          </ac:grpSpMkLst>
        </pc:grpChg>
        <pc:grpChg chg="del">
          <ac:chgData name="Juan Nicolas Soto Rios" userId="72a473cc-40fe-4d21-b7b2-9cf73bb0ff17" providerId="ADAL" clId="{B82E0D8F-0D49-4CEA-B7DE-065627C1D3A9}" dt="2022-03-21T19:37:13.431" v="565" actId="478"/>
          <ac:grpSpMkLst>
            <pc:docMk/>
            <pc:sldMk cId="1938562182" sldId="266"/>
            <ac:grpSpMk id="41" creationId="{3FD0A403-AE76-402A-AE0A-F653D5524FD0}"/>
          </ac:grpSpMkLst>
        </pc:grpChg>
        <pc:picChg chg="add mod">
          <ac:chgData name="Juan Nicolas Soto Rios" userId="72a473cc-40fe-4d21-b7b2-9cf73bb0ff17" providerId="ADAL" clId="{B82E0D8F-0D49-4CEA-B7DE-065627C1D3A9}" dt="2022-03-21T19:47:24.685" v="732" actId="1076"/>
          <ac:picMkLst>
            <pc:docMk/>
            <pc:sldMk cId="1938562182" sldId="266"/>
            <ac:picMk id="1026" creationId="{42FAFEE6-9A7C-48D6-BD50-354AB8F8A19F}"/>
          </ac:picMkLst>
        </pc:picChg>
        <pc:picChg chg="add mod">
          <ac:chgData name="Juan Nicolas Soto Rios" userId="72a473cc-40fe-4d21-b7b2-9cf73bb0ff17" providerId="ADAL" clId="{B82E0D8F-0D49-4CEA-B7DE-065627C1D3A9}" dt="2022-03-21T19:47:24.685" v="732" actId="1076"/>
          <ac:picMkLst>
            <pc:docMk/>
            <pc:sldMk cId="1938562182" sldId="266"/>
            <ac:picMk id="1028" creationId="{FB8E8AAD-B311-4173-A17D-DF17F0560054}"/>
          </ac:picMkLst>
        </pc:picChg>
        <pc:picChg chg="add mod">
          <ac:chgData name="Juan Nicolas Soto Rios" userId="72a473cc-40fe-4d21-b7b2-9cf73bb0ff17" providerId="ADAL" clId="{B82E0D8F-0D49-4CEA-B7DE-065627C1D3A9}" dt="2022-03-21T19:48:37.514" v="759" actId="1076"/>
          <ac:picMkLst>
            <pc:docMk/>
            <pc:sldMk cId="1938562182" sldId="266"/>
            <ac:picMk id="1030" creationId="{C514FDA0-42DE-41BD-B0B6-BA6576B8B018}"/>
          </ac:picMkLst>
        </pc:picChg>
        <pc:picChg chg="add mod">
          <ac:chgData name="Juan Nicolas Soto Rios" userId="72a473cc-40fe-4d21-b7b2-9cf73bb0ff17" providerId="ADAL" clId="{B82E0D8F-0D49-4CEA-B7DE-065627C1D3A9}" dt="2022-03-21T19:48:37.514" v="759" actId="1076"/>
          <ac:picMkLst>
            <pc:docMk/>
            <pc:sldMk cId="1938562182" sldId="266"/>
            <ac:picMk id="1032" creationId="{38D3DA4D-9797-427A-A4C8-8BCE46B771C4}"/>
          </ac:picMkLst>
        </pc:picChg>
        <pc:cxnChg chg="mod">
          <ac:chgData name="Juan Nicolas Soto Rios" userId="72a473cc-40fe-4d21-b7b2-9cf73bb0ff17" providerId="ADAL" clId="{B82E0D8F-0D49-4CEA-B7DE-065627C1D3A9}" dt="2022-03-21T19:37:13.431" v="565" actId="478"/>
          <ac:cxnSpMkLst>
            <pc:docMk/>
            <pc:sldMk cId="1938562182" sldId="266"/>
            <ac:cxnSpMk id="10" creationId="{58AFF1E4-0437-4EA0-BAC2-9A846A49207D}"/>
          </ac:cxnSpMkLst>
        </pc:cxnChg>
        <pc:cxnChg chg="mod">
          <ac:chgData name="Juan Nicolas Soto Rios" userId="72a473cc-40fe-4d21-b7b2-9cf73bb0ff17" providerId="ADAL" clId="{B82E0D8F-0D49-4CEA-B7DE-065627C1D3A9}" dt="2022-03-21T19:37:13.431" v="565" actId="478"/>
          <ac:cxnSpMkLst>
            <pc:docMk/>
            <pc:sldMk cId="1938562182" sldId="266"/>
            <ac:cxnSpMk id="20" creationId="{5031B12B-23EE-4E34-B7EA-5F4DD489A953}"/>
          </ac:cxnSpMkLst>
        </pc:cxnChg>
        <pc:cxnChg chg="mod">
          <ac:chgData name="Juan Nicolas Soto Rios" userId="72a473cc-40fe-4d21-b7b2-9cf73bb0ff17" providerId="ADAL" clId="{B82E0D8F-0D49-4CEA-B7DE-065627C1D3A9}" dt="2022-03-21T19:37:13.431" v="565" actId="478"/>
          <ac:cxnSpMkLst>
            <pc:docMk/>
            <pc:sldMk cId="1938562182" sldId="266"/>
            <ac:cxnSpMk id="27" creationId="{1A17FB58-BA11-44B8-8A34-2AF700916FF2}"/>
          </ac:cxnSpMkLst>
        </pc:cxnChg>
      </pc:sldChg>
      <pc:sldChg chg="addSp delSp modSp add mod modAnim">
        <pc:chgData name="Juan Nicolas Soto Rios" userId="72a473cc-40fe-4d21-b7b2-9cf73bb0ff17" providerId="ADAL" clId="{B82E0D8F-0D49-4CEA-B7DE-065627C1D3A9}" dt="2022-03-21T19:43:03.714" v="638"/>
        <pc:sldMkLst>
          <pc:docMk/>
          <pc:sldMk cId="138264747" sldId="267"/>
        </pc:sldMkLst>
        <pc:spChg chg="mod">
          <ac:chgData name="Juan Nicolas Soto Rios" userId="72a473cc-40fe-4d21-b7b2-9cf73bb0ff17" providerId="ADAL" clId="{B82E0D8F-0D49-4CEA-B7DE-065627C1D3A9}" dt="2022-03-21T19:41:12.008" v="600" actId="108"/>
          <ac:spMkLst>
            <pc:docMk/>
            <pc:sldMk cId="138264747" sldId="267"/>
            <ac:spMk id="4" creationId="{A754B5A0-D65D-4100-880D-0B4EA217ABC3}"/>
          </ac:spMkLst>
        </pc:spChg>
        <pc:spChg chg="add mod">
          <ac:chgData name="Juan Nicolas Soto Rios" userId="72a473cc-40fe-4d21-b7b2-9cf73bb0ff17" providerId="ADAL" clId="{B82E0D8F-0D49-4CEA-B7DE-065627C1D3A9}" dt="2022-03-21T19:42:59.330" v="636" actId="164"/>
          <ac:spMkLst>
            <pc:docMk/>
            <pc:sldMk cId="138264747" sldId="267"/>
            <ac:spMk id="7" creationId="{A88CD0C4-E6D9-4674-B860-469ED387629C}"/>
          </ac:spMkLst>
        </pc:spChg>
        <pc:spChg chg="add mod">
          <ac:chgData name="Juan Nicolas Soto Rios" userId="72a473cc-40fe-4d21-b7b2-9cf73bb0ff17" providerId="ADAL" clId="{B82E0D8F-0D49-4CEA-B7DE-065627C1D3A9}" dt="2022-03-21T19:42:59.330" v="636" actId="164"/>
          <ac:spMkLst>
            <pc:docMk/>
            <pc:sldMk cId="138264747" sldId="267"/>
            <ac:spMk id="14" creationId="{0D584CD3-6C89-43E7-9005-053EC8ECCFF2}"/>
          </ac:spMkLst>
        </pc:spChg>
        <pc:spChg chg="add mod">
          <ac:chgData name="Juan Nicolas Soto Rios" userId="72a473cc-40fe-4d21-b7b2-9cf73bb0ff17" providerId="ADAL" clId="{B82E0D8F-0D49-4CEA-B7DE-065627C1D3A9}" dt="2022-03-21T19:42:59.330" v="636" actId="164"/>
          <ac:spMkLst>
            <pc:docMk/>
            <pc:sldMk cId="138264747" sldId="267"/>
            <ac:spMk id="15" creationId="{7ED4A51E-BB47-4BF9-9765-B943E60A8B1C}"/>
          </ac:spMkLst>
        </pc:spChg>
        <pc:grpChg chg="del">
          <ac:chgData name="Juan Nicolas Soto Rios" userId="72a473cc-40fe-4d21-b7b2-9cf73bb0ff17" providerId="ADAL" clId="{B82E0D8F-0D49-4CEA-B7DE-065627C1D3A9}" dt="2022-03-21T19:41:02.794" v="598" actId="478"/>
          <ac:grpSpMkLst>
            <pc:docMk/>
            <pc:sldMk cId="138264747" sldId="267"/>
            <ac:grpSpMk id="2" creationId="{4B3D4388-35F3-4E21-B93F-A98B9F5E1E9A}"/>
          </ac:grpSpMkLst>
        </pc:grpChg>
        <pc:grpChg chg="del">
          <ac:chgData name="Juan Nicolas Soto Rios" userId="72a473cc-40fe-4d21-b7b2-9cf73bb0ff17" providerId="ADAL" clId="{B82E0D8F-0D49-4CEA-B7DE-065627C1D3A9}" dt="2022-03-21T19:41:00.974" v="597" actId="478"/>
          <ac:grpSpMkLst>
            <pc:docMk/>
            <pc:sldMk cId="138264747" sldId="267"/>
            <ac:grpSpMk id="3" creationId="{F525A75D-0158-404C-B0A8-6EF2A7F5F603}"/>
          </ac:grpSpMkLst>
        </pc:grpChg>
        <pc:grpChg chg="add mod">
          <ac:chgData name="Juan Nicolas Soto Rios" userId="72a473cc-40fe-4d21-b7b2-9cf73bb0ff17" providerId="ADAL" clId="{B82E0D8F-0D49-4CEA-B7DE-065627C1D3A9}" dt="2022-03-21T19:43:01.768" v="637" actId="1076"/>
          <ac:grpSpMkLst>
            <pc:docMk/>
            <pc:sldMk cId="138264747" sldId="267"/>
            <ac:grpSpMk id="12" creationId="{C887AB06-5978-4656-9FA3-3CF343D11D15}"/>
          </ac:grpSpMkLst>
        </pc:grpChg>
        <pc:picChg chg="add mod">
          <ac:chgData name="Juan Nicolas Soto Rios" userId="72a473cc-40fe-4d21-b7b2-9cf73bb0ff17" providerId="ADAL" clId="{B82E0D8F-0D49-4CEA-B7DE-065627C1D3A9}" dt="2022-03-21T19:42:59.330" v="636" actId="164"/>
          <ac:picMkLst>
            <pc:docMk/>
            <pc:sldMk cId="138264747" sldId="267"/>
            <ac:picMk id="6" creationId="{3E3BEA7C-0F79-43A6-850F-5E95C54FAED0}"/>
          </ac:picMkLst>
        </pc:picChg>
        <pc:picChg chg="add mod">
          <ac:chgData name="Juan Nicolas Soto Rios" userId="72a473cc-40fe-4d21-b7b2-9cf73bb0ff17" providerId="ADAL" clId="{B82E0D8F-0D49-4CEA-B7DE-065627C1D3A9}" dt="2022-03-21T19:42:59.330" v="636" actId="164"/>
          <ac:picMkLst>
            <pc:docMk/>
            <pc:sldMk cId="138264747" sldId="267"/>
            <ac:picMk id="10" creationId="{71BB99C3-6720-4421-8F2C-EBF2315B6128}"/>
          </ac:picMkLst>
        </pc:picChg>
      </pc:sldChg>
      <pc:sldChg chg="addSp delSp modSp add mod delAnim modAnim">
        <pc:chgData name="Juan Nicolas Soto Rios" userId="72a473cc-40fe-4d21-b7b2-9cf73bb0ff17" providerId="ADAL" clId="{B82E0D8F-0D49-4CEA-B7DE-065627C1D3A9}" dt="2022-03-21T19:50:23.142" v="770"/>
        <pc:sldMkLst>
          <pc:docMk/>
          <pc:sldMk cId="2715668830" sldId="268"/>
        </pc:sldMkLst>
        <pc:spChg chg="add del mod">
          <ac:chgData name="Juan Nicolas Soto Rios" userId="72a473cc-40fe-4d21-b7b2-9cf73bb0ff17" providerId="ADAL" clId="{B82E0D8F-0D49-4CEA-B7DE-065627C1D3A9}" dt="2022-03-21T19:44:11.958" v="653" actId="478"/>
          <ac:spMkLst>
            <pc:docMk/>
            <pc:sldMk cId="2715668830" sldId="268"/>
            <ac:spMk id="3" creationId="{03C1FC4B-CDEB-471A-9E02-BB285242F51F}"/>
          </ac:spMkLst>
        </pc:spChg>
        <pc:spChg chg="del">
          <ac:chgData name="Juan Nicolas Soto Rios" userId="72a473cc-40fe-4d21-b7b2-9cf73bb0ff17" providerId="ADAL" clId="{B82E0D8F-0D49-4CEA-B7DE-065627C1D3A9}" dt="2022-03-21T19:44:09.519" v="652" actId="478"/>
          <ac:spMkLst>
            <pc:docMk/>
            <pc:sldMk cId="2715668830" sldId="268"/>
            <ac:spMk id="4" creationId="{A754B5A0-D65D-4100-880D-0B4EA217ABC3}"/>
          </ac:spMkLst>
        </pc:spChg>
        <pc:spChg chg="mod">
          <ac:chgData name="Juan Nicolas Soto Rios" userId="72a473cc-40fe-4d21-b7b2-9cf73bb0ff17" providerId="ADAL" clId="{B82E0D8F-0D49-4CEA-B7DE-065627C1D3A9}" dt="2022-03-21T19:44:04.670" v="651" actId="20577"/>
          <ac:spMkLst>
            <pc:docMk/>
            <pc:sldMk cId="2715668830" sldId="268"/>
            <ac:spMk id="11" creationId="{FD74A8E6-9D26-40D2-9EFF-752B13FA58E4}"/>
          </ac:spMkLst>
        </pc:spChg>
        <pc:grpChg chg="del">
          <ac:chgData name="Juan Nicolas Soto Rios" userId="72a473cc-40fe-4d21-b7b2-9cf73bb0ff17" providerId="ADAL" clId="{B82E0D8F-0D49-4CEA-B7DE-065627C1D3A9}" dt="2022-03-21T19:44:14.312" v="654" actId="478"/>
          <ac:grpSpMkLst>
            <pc:docMk/>
            <pc:sldMk cId="2715668830" sldId="268"/>
            <ac:grpSpMk id="12" creationId="{C887AB06-5978-4656-9FA3-3CF343D11D15}"/>
          </ac:grpSpMkLst>
        </pc:grpChg>
        <pc:picChg chg="add mod ord">
          <ac:chgData name="Juan Nicolas Soto Rios" userId="72a473cc-40fe-4d21-b7b2-9cf73bb0ff17" providerId="ADAL" clId="{B82E0D8F-0D49-4CEA-B7DE-065627C1D3A9}" dt="2022-03-21T19:50:16.063" v="769" actId="171"/>
          <ac:picMkLst>
            <pc:docMk/>
            <pc:sldMk cId="2715668830" sldId="268"/>
            <ac:picMk id="8" creationId="{197C7B43-06FF-493E-9A76-D17A042D81F1}"/>
          </ac:picMkLst>
        </pc:picChg>
        <pc:picChg chg="add mod">
          <ac:chgData name="Juan Nicolas Soto Rios" userId="72a473cc-40fe-4d21-b7b2-9cf73bb0ff17" providerId="ADAL" clId="{B82E0D8F-0D49-4CEA-B7DE-065627C1D3A9}" dt="2022-03-21T19:50:01.247" v="766" actId="1076"/>
          <ac:picMkLst>
            <pc:docMk/>
            <pc:sldMk cId="2715668830" sldId="268"/>
            <ac:picMk id="13" creationId="{BDDF6BA8-7BBF-4B73-9F0E-47691EADD3EB}"/>
          </ac:picMkLst>
        </pc:picChg>
      </pc:sldChg>
      <pc:sldChg chg="addSp delSp modSp add mod delAnim">
        <pc:chgData name="Juan Nicolas Soto Rios" userId="72a473cc-40fe-4d21-b7b2-9cf73bb0ff17" providerId="ADAL" clId="{B82E0D8F-0D49-4CEA-B7DE-065627C1D3A9}" dt="2022-03-21T19:52:52.586" v="827" actId="1076"/>
        <pc:sldMkLst>
          <pc:docMk/>
          <pc:sldMk cId="1315204157" sldId="269"/>
        </pc:sldMkLst>
        <pc:spChg chg="add mod">
          <ac:chgData name="Juan Nicolas Soto Rios" userId="72a473cc-40fe-4d21-b7b2-9cf73bb0ff17" providerId="ADAL" clId="{B82E0D8F-0D49-4CEA-B7DE-065627C1D3A9}" dt="2022-03-21T19:52:52.586" v="827" actId="1076"/>
          <ac:spMkLst>
            <pc:docMk/>
            <pc:sldMk cId="1315204157" sldId="269"/>
            <ac:spMk id="2" creationId="{BEB8B652-B143-4DBC-8D64-A371C41907DC}"/>
          </ac:spMkLst>
        </pc:spChg>
        <pc:spChg chg="mod">
          <ac:chgData name="Juan Nicolas Soto Rios" userId="72a473cc-40fe-4d21-b7b2-9cf73bb0ff17" providerId="ADAL" clId="{B82E0D8F-0D49-4CEA-B7DE-065627C1D3A9}" dt="2022-03-21T19:50:55.660" v="789" actId="20577"/>
          <ac:spMkLst>
            <pc:docMk/>
            <pc:sldMk cId="1315204157" sldId="269"/>
            <ac:spMk id="11" creationId="{FD74A8E6-9D26-40D2-9EFF-752B13FA58E4}"/>
          </ac:spMkLst>
        </pc:spChg>
        <pc:picChg chg="del">
          <ac:chgData name="Juan Nicolas Soto Rios" userId="72a473cc-40fe-4d21-b7b2-9cf73bb0ff17" providerId="ADAL" clId="{B82E0D8F-0D49-4CEA-B7DE-065627C1D3A9}" dt="2022-03-21T19:51:00.445" v="791" actId="478"/>
          <ac:picMkLst>
            <pc:docMk/>
            <pc:sldMk cId="1315204157" sldId="269"/>
            <ac:picMk id="8" creationId="{197C7B43-06FF-493E-9A76-D17A042D81F1}"/>
          </ac:picMkLst>
        </pc:picChg>
        <pc:picChg chg="del">
          <ac:chgData name="Juan Nicolas Soto Rios" userId="72a473cc-40fe-4d21-b7b2-9cf73bb0ff17" providerId="ADAL" clId="{B82E0D8F-0D49-4CEA-B7DE-065627C1D3A9}" dt="2022-03-21T19:50:59.182" v="790" actId="478"/>
          <ac:picMkLst>
            <pc:docMk/>
            <pc:sldMk cId="1315204157" sldId="269"/>
            <ac:picMk id="13" creationId="{BDDF6BA8-7BBF-4B73-9F0E-47691EADD3EB}"/>
          </ac:picMkLst>
        </pc:picChg>
      </pc:sldChg>
    </pc:docChg>
  </pc:docChgLst>
  <pc:docChgLst>
    <pc:chgData name="Katherine Xiomar González Santacruz" userId="S::gonzalezskatherinex@javeriana.edu.co::f57f9f2a-aaf0-4054-9607-07e1d1986900" providerId="AD" clId="Web-{AAA004D5-5026-4FD6-8E09-005875B546F5}"/>
    <pc:docChg chg="addSld delSld modSld sldOrd addMainMaster">
      <pc:chgData name="Katherine Xiomar González Santacruz" userId="S::gonzalezskatherinex@javeriana.edu.co::f57f9f2a-aaf0-4054-9607-07e1d1986900" providerId="AD" clId="Web-{AAA004D5-5026-4FD6-8E09-005875B546F5}" dt="2022-03-06T17:24:25.384" v="215" actId="20577"/>
      <pc:docMkLst>
        <pc:docMk/>
      </pc:docMkLst>
      <pc:sldChg chg="del">
        <pc:chgData name="Katherine Xiomar González Santacruz" userId="S::gonzalezskatherinex@javeriana.edu.co::f57f9f2a-aaf0-4054-9607-07e1d1986900" providerId="AD" clId="Web-{AAA004D5-5026-4FD6-8E09-005875B546F5}" dt="2022-03-06T17:17:27.368" v="87"/>
        <pc:sldMkLst>
          <pc:docMk/>
          <pc:sldMk cId="109857222" sldId="256"/>
        </pc:sldMkLst>
      </pc:sldChg>
      <pc:sldChg chg="addSp delSp modSp">
        <pc:chgData name="Katherine Xiomar González Santacruz" userId="S::gonzalezskatherinex@javeriana.edu.co::f57f9f2a-aaf0-4054-9607-07e1d1986900" providerId="AD" clId="Web-{AAA004D5-5026-4FD6-8E09-005875B546F5}" dt="2022-03-06T17:24:25.384" v="215" actId="20577"/>
        <pc:sldMkLst>
          <pc:docMk/>
          <pc:sldMk cId="3525925442" sldId="257"/>
        </pc:sldMkLst>
        <pc:spChg chg="del">
          <ac:chgData name="Katherine Xiomar González Santacruz" userId="S::gonzalezskatherinex@javeriana.edu.co::f57f9f2a-aaf0-4054-9607-07e1d1986900" providerId="AD" clId="Web-{AAA004D5-5026-4FD6-8E09-005875B546F5}" dt="2022-03-06T17:19:31.481" v="114"/>
          <ac:spMkLst>
            <pc:docMk/>
            <pc:sldMk cId="3525925442" sldId="257"/>
            <ac:spMk id="2" creationId="{1325EF75-870C-4CEE-A43C-0709B0D0C5F5}"/>
          </ac:spMkLst>
        </pc:spChg>
        <pc:spChg chg="mod">
          <ac:chgData name="Katherine Xiomar González Santacruz" userId="S::gonzalezskatherinex@javeriana.edu.co::f57f9f2a-aaf0-4054-9607-07e1d1986900" providerId="AD" clId="Web-{AAA004D5-5026-4FD6-8E09-005875B546F5}" dt="2022-03-06T17:24:25.384" v="215" actId="20577"/>
          <ac:spMkLst>
            <pc:docMk/>
            <pc:sldMk cId="3525925442" sldId="257"/>
            <ac:spMk id="3" creationId="{317F7E64-9060-4AF5-8E54-ABC7B5976AA9}"/>
          </ac:spMkLst>
        </pc:spChg>
        <pc:spChg chg="add del mod">
          <ac:chgData name="Katherine Xiomar González Santacruz" userId="S::gonzalezskatherinex@javeriana.edu.co::f57f9f2a-aaf0-4054-9607-07e1d1986900" providerId="AD" clId="Web-{AAA004D5-5026-4FD6-8E09-005875B546F5}" dt="2022-03-06T17:20:00.435" v="117"/>
          <ac:spMkLst>
            <pc:docMk/>
            <pc:sldMk cId="3525925442" sldId="257"/>
            <ac:spMk id="5" creationId="{E6783D44-A985-411E-B23D-BD671CC7F813}"/>
          </ac:spMkLst>
        </pc:spChg>
        <pc:spChg chg="add">
          <ac:chgData name="Katherine Xiomar González Santacruz" userId="S::gonzalezskatherinex@javeriana.edu.co::f57f9f2a-aaf0-4054-9607-07e1d1986900" providerId="AD" clId="Web-{AAA004D5-5026-4FD6-8E09-005875B546F5}" dt="2022-03-06T17:20:13.826" v="119"/>
          <ac:spMkLst>
            <pc:docMk/>
            <pc:sldMk cId="3525925442" sldId="257"/>
            <ac:spMk id="11" creationId="{FD74A8E6-9D26-40D2-9EFF-752B13FA58E4}"/>
          </ac:spMkLst>
        </pc:spChg>
        <pc:picChg chg="add del">
          <ac:chgData name="Katherine Xiomar González Santacruz" userId="S::gonzalezskatherinex@javeriana.edu.co::f57f9f2a-aaf0-4054-9607-07e1d1986900" providerId="AD" clId="Web-{AAA004D5-5026-4FD6-8E09-005875B546F5}" dt="2022-03-06T17:19:48.685" v="116"/>
          <ac:picMkLst>
            <pc:docMk/>
            <pc:sldMk cId="3525925442" sldId="257"/>
            <ac:picMk id="7" creationId="{A42F1B44-125C-4465-8246-CBF65E374E71}"/>
          </ac:picMkLst>
        </pc:picChg>
        <pc:picChg chg="add">
          <ac:chgData name="Katherine Xiomar González Santacruz" userId="S::gonzalezskatherinex@javeriana.edu.co::f57f9f2a-aaf0-4054-9607-07e1d1986900" providerId="AD" clId="Web-{AAA004D5-5026-4FD6-8E09-005875B546F5}" dt="2022-03-06T17:20:01.216" v="118"/>
          <ac:picMkLst>
            <pc:docMk/>
            <pc:sldMk cId="3525925442" sldId="257"/>
            <ac:picMk id="9" creationId="{C756E559-2593-42EB-ACAA-7FB39018C5AC}"/>
          </ac:picMkLst>
        </pc:picChg>
      </pc:sldChg>
      <pc:sldChg chg="new del">
        <pc:chgData name="Katherine Xiomar González Santacruz" userId="S::gonzalezskatherinex@javeriana.edu.co::f57f9f2a-aaf0-4054-9607-07e1d1986900" providerId="AD" clId="Web-{AAA004D5-5026-4FD6-8E09-005875B546F5}" dt="2022-03-06T17:19:17.574" v="113"/>
        <pc:sldMkLst>
          <pc:docMk/>
          <pc:sldMk cId="579468698" sldId="258"/>
        </pc:sldMkLst>
      </pc:sldChg>
      <pc:sldChg chg="modSp add">
        <pc:chgData name="Katherine Xiomar González Santacruz" userId="S::gonzalezskatherinex@javeriana.edu.co::f57f9f2a-aaf0-4054-9607-07e1d1986900" providerId="AD" clId="Web-{AAA004D5-5026-4FD6-8E09-005875B546F5}" dt="2022-03-06T17:24:21.665" v="212" actId="20577"/>
        <pc:sldMkLst>
          <pc:docMk/>
          <pc:sldMk cId="848663369" sldId="259"/>
        </pc:sldMkLst>
        <pc:spChg chg="mod">
          <ac:chgData name="Katherine Xiomar González Santacruz" userId="S::gonzalezskatherinex@javeriana.edu.co::f57f9f2a-aaf0-4054-9607-07e1d1986900" providerId="AD" clId="Web-{AAA004D5-5026-4FD6-8E09-005875B546F5}" dt="2022-03-06T17:17:07.133" v="85" actId="20577"/>
          <ac:spMkLst>
            <pc:docMk/>
            <pc:sldMk cId="848663369" sldId="259"/>
            <ac:spMk id="7" creationId="{962EFA22-9ADE-134A-A019-9DEA794CC719}"/>
          </ac:spMkLst>
        </pc:spChg>
        <pc:spChg chg="mod">
          <ac:chgData name="Katherine Xiomar González Santacruz" userId="S::gonzalezskatherinex@javeriana.edu.co::f57f9f2a-aaf0-4054-9607-07e1d1986900" providerId="AD" clId="Web-{AAA004D5-5026-4FD6-8E09-005875B546F5}" dt="2022-03-06T17:24:21.665" v="212" actId="20577"/>
          <ac:spMkLst>
            <pc:docMk/>
            <pc:sldMk cId="848663369" sldId="259"/>
            <ac:spMk id="8" creationId="{DB814037-762C-44E5-BA6B-7F96D8EE4DF4}"/>
          </ac:spMkLst>
        </pc:spChg>
      </pc:sldChg>
      <pc:sldChg chg="add">
        <pc:chgData name="Katherine Xiomar González Santacruz" userId="S::gonzalezskatherinex@javeriana.edu.co::f57f9f2a-aaf0-4054-9607-07e1d1986900" providerId="AD" clId="Web-{AAA004D5-5026-4FD6-8E09-005875B546F5}" dt="2022-03-06T17:17:25.039" v="86"/>
        <pc:sldMkLst>
          <pc:docMk/>
          <pc:sldMk cId="2660888605" sldId="260"/>
        </pc:sldMkLst>
      </pc:sldChg>
      <pc:sldChg chg="new del">
        <pc:chgData name="Katherine Xiomar González Santacruz" userId="S::gonzalezskatherinex@javeriana.edu.co::f57f9f2a-aaf0-4054-9607-07e1d1986900" providerId="AD" clId="Web-{AAA004D5-5026-4FD6-8E09-005875B546F5}" dt="2022-03-06T17:20:44.265" v="122"/>
        <pc:sldMkLst>
          <pc:docMk/>
          <pc:sldMk cId="2226820220" sldId="261"/>
        </pc:sldMkLst>
      </pc:sldChg>
      <pc:sldChg chg="add">
        <pc:chgData name="Katherine Xiomar González Santacruz" userId="S::gonzalezskatherinex@javeriana.edu.co::f57f9f2a-aaf0-4054-9607-07e1d1986900" providerId="AD" clId="Web-{AAA004D5-5026-4FD6-8E09-005875B546F5}" dt="2022-03-06T17:17:56.212" v="89"/>
        <pc:sldMkLst>
          <pc:docMk/>
          <pc:sldMk cId="3138494673" sldId="262"/>
        </pc:sldMkLst>
      </pc:sldChg>
      <pc:sldChg chg="add">
        <pc:chgData name="Katherine Xiomar González Santacruz" userId="S::gonzalezskatherinex@javeriana.edu.co::f57f9f2a-aaf0-4054-9607-07e1d1986900" providerId="AD" clId="Web-{AAA004D5-5026-4FD6-8E09-005875B546F5}" dt="2022-03-06T17:18:01.712" v="90"/>
        <pc:sldMkLst>
          <pc:docMk/>
          <pc:sldMk cId="481549956" sldId="263"/>
        </pc:sldMkLst>
      </pc:sldChg>
      <pc:sldChg chg="delSp modSp add del">
        <pc:chgData name="Katherine Xiomar González Santacruz" userId="S::gonzalezskatherinex@javeriana.edu.co::f57f9f2a-aaf0-4054-9607-07e1d1986900" providerId="AD" clId="Web-{AAA004D5-5026-4FD6-8E09-005875B546F5}" dt="2022-03-06T17:20:34.311" v="121"/>
        <pc:sldMkLst>
          <pc:docMk/>
          <pc:sldMk cId="884193453" sldId="264"/>
        </pc:sldMkLst>
        <pc:spChg chg="mod">
          <ac:chgData name="Katherine Xiomar González Santacruz" userId="S::gonzalezskatherinex@javeriana.edu.co::f57f9f2a-aaf0-4054-9607-07e1d1986900" providerId="AD" clId="Web-{AAA004D5-5026-4FD6-8E09-005875B546F5}" dt="2022-03-06T17:18:20.135" v="109" actId="20577"/>
          <ac:spMkLst>
            <pc:docMk/>
            <pc:sldMk cId="884193453" sldId="264"/>
            <ac:spMk id="2" creationId="{CB39B127-7638-1C42-B44E-1CC5AD1377C0}"/>
          </ac:spMkLst>
        </pc:spChg>
        <pc:spChg chg="mod">
          <ac:chgData name="Katherine Xiomar González Santacruz" userId="S::gonzalezskatherinex@javeriana.edu.co::f57f9f2a-aaf0-4054-9607-07e1d1986900" providerId="AD" clId="Web-{AAA004D5-5026-4FD6-8E09-005875B546F5}" dt="2022-03-06T17:18:40.807" v="112" actId="20577"/>
          <ac:spMkLst>
            <pc:docMk/>
            <pc:sldMk cId="884193453" sldId="264"/>
            <ac:spMk id="5" creationId="{4AF9FD5B-DDDF-1448-BF77-51BFB207E49F}"/>
          </ac:spMkLst>
        </pc:spChg>
        <pc:spChg chg="mod">
          <ac:chgData name="Katherine Xiomar González Santacruz" userId="S::gonzalezskatherinex@javeriana.edu.co::f57f9f2a-aaf0-4054-9607-07e1d1986900" providerId="AD" clId="Web-{AAA004D5-5026-4FD6-8E09-005875B546F5}" dt="2022-03-06T17:18:34.948" v="111" actId="1076"/>
          <ac:spMkLst>
            <pc:docMk/>
            <pc:sldMk cId="884193453" sldId="264"/>
            <ac:spMk id="10" creationId="{6EC9683B-60B4-459E-9C47-D3E453314648}"/>
          </ac:spMkLst>
        </pc:spChg>
        <pc:picChg chg="del">
          <ac:chgData name="Katherine Xiomar González Santacruz" userId="S::gonzalezskatherinex@javeriana.edu.co::f57f9f2a-aaf0-4054-9607-07e1d1986900" providerId="AD" clId="Web-{AAA004D5-5026-4FD6-8E09-005875B546F5}" dt="2022-03-06T17:18:23.698" v="110"/>
          <ac:picMkLst>
            <pc:docMk/>
            <pc:sldMk cId="884193453" sldId="264"/>
            <ac:picMk id="9" creationId="{429C7103-FD12-42FF-B9C7-0FBE2C854B86}"/>
          </ac:picMkLst>
        </pc:picChg>
      </pc:sldChg>
      <pc:sldChg chg="add">
        <pc:chgData name="Katherine Xiomar González Santacruz" userId="S::gonzalezskatherinex@javeriana.edu.co::f57f9f2a-aaf0-4054-9607-07e1d1986900" providerId="AD" clId="Web-{AAA004D5-5026-4FD6-8E09-005875B546F5}" dt="2022-03-06T17:20:27.217" v="120"/>
        <pc:sldMkLst>
          <pc:docMk/>
          <pc:sldMk cId="2104951915" sldId="265"/>
        </pc:sldMkLst>
      </pc:sldChg>
      <pc:sldChg chg="new del">
        <pc:chgData name="Katherine Xiomar González Santacruz" userId="S::gonzalezskatherinex@javeriana.edu.co::f57f9f2a-aaf0-4054-9607-07e1d1986900" providerId="AD" clId="Web-{AAA004D5-5026-4FD6-8E09-005875B546F5}" dt="2022-03-06T17:21:21.578" v="129"/>
        <pc:sldMkLst>
          <pc:docMk/>
          <pc:sldMk cId="201355492" sldId="266"/>
        </pc:sldMkLst>
      </pc:sldChg>
      <pc:sldChg chg="add">
        <pc:chgData name="Katherine Xiomar González Santacruz" userId="S::gonzalezskatherinex@javeriana.edu.co::f57f9f2a-aaf0-4054-9607-07e1d1986900" providerId="AD" clId="Web-{AAA004D5-5026-4FD6-8E09-005875B546F5}" dt="2022-03-06T17:20:54.437" v="124"/>
        <pc:sldMkLst>
          <pc:docMk/>
          <pc:sldMk cId="2083389896" sldId="267"/>
        </pc:sldMkLst>
      </pc:sldChg>
      <pc:sldChg chg="new del">
        <pc:chgData name="Katherine Xiomar González Santacruz" userId="S::gonzalezskatherinex@javeriana.edu.co::f57f9f2a-aaf0-4054-9607-07e1d1986900" providerId="AD" clId="Web-{AAA004D5-5026-4FD6-8E09-005875B546F5}" dt="2022-03-06T17:21:37.188" v="132"/>
        <pc:sldMkLst>
          <pc:docMk/>
          <pc:sldMk cId="519270446" sldId="268"/>
        </pc:sldMkLst>
      </pc:sldChg>
      <pc:sldChg chg="add ord">
        <pc:chgData name="Katherine Xiomar González Santacruz" userId="S::gonzalezskatherinex@javeriana.edu.co::f57f9f2a-aaf0-4054-9607-07e1d1986900" providerId="AD" clId="Web-{AAA004D5-5026-4FD6-8E09-005875B546F5}" dt="2022-03-06T17:21:19.422" v="128"/>
        <pc:sldMkLst>
          <pc:docMk/>
          <pc:sldMk cId="1371656088" sldId="269"/>
        </pc:sldMkLst>
      </pc:sldChg>
      <pc:sldChg chg="add ord">
        <pc:chgData name="Katherine Xiomar González Santacruz" userId="S::gonzalezskatherinex@javeriana.edu.co::f57f9f2a-aaf0-4054-9607-07e1d1986900" providerId="AD" clId="Web-{AAA004D5-5026-4FD6-8E09-005875B546F5}" dt="2022-03-06T17:21:33.860" v="131"/>
        <pc:sldMkLst>
          <pc:docMk/>
          <pc:sldMk cId="357278897" sldId="270"/>
        </pc:sldMkLst>
      </pc:sldChg>
      <pc:sldMasterChg chg="add addSldLayout">
        <pc:chgData name="Katherine Xiomar González Santacruz" userId="S::gonzalezskatherinex@javeriana.edu.co::f57f9f2a-aaf0-4054-9607-07e1d1986900" providerId="AD" clId="Web-{AAA004D5-5026-4FD6-8E09-005875B546F5}" dt="2022-03-06T17:16:13.490" v="1"/>
        <pc:sldMasterMkLst>
          <pc:docMk/>
          <pc:sldMasterMk cId="422568223" sldId="2147483648"/>
        </pc:sldMasterMkLst>
        <pc:sldLayoutChg chg="add">
          <pc:chgData name="Katherine Xiomar González Santacruz" userId="S::gonzalezskatherinex@javeriana.edu.co::f57f9f2a-aaf0-4054-9607-07e1d1986900" providerId="AD" clId="Web-{AAA004D5-5026-4FD6-8E09-005875B546F5}" dt="2022-03-06T17:16:13.490" v="1"/>
          <pc:sldLayoutMkLst>
            <pc:docMk/>
            <pc:sldMasterMk cId="422568223" sldId="2147483648"/>
            <pc:sldLayoutMk cId="375703332" sldId="2147483649"/>
          </pc:sldLayoutMkLst>
        </pc:sldLayoutChg>
        <pc:sldLayoutChg chg="add">
          <pc:chgData name="Katherine Xiomar González Santacruz" userId="S::gonzalezskatherinex@javeriana.edu.co::f57f9f2a-aaf0-4054-9607-07e1d1986900" providerId="AD" clId="Web-{AAA004D5-5026-4FD6-8E09-005875B546F5}" dt="2022-03-06T17:16:13.490" v="1"/>
          <pc:sldLayoutMkLst>
            <pc:docMk/>
            <pc:sldMasterMk cId="422568223" sldId="2147483648"/>
            <pc:sldLayoutMk cId="843978744" sldId="2147483650"/>
          </pc:sldLayoutMkLst>
        </pc:sldLayoutChg>
        <pc:sldLayoutChg chg="add">
          <pc:chgData name="Katherine Xiomar González Santacruz" userId="S::gonzalezskatherinex@javeriana.edu.co::f57f9f2a-aaf0-4054-9607-07e1d1986900" providerId="AD" clId="Web-{AAA004D5-5026-4FD6-8E09-005875B546F5}" dt="2022-03-06T17:16:13.490" v="1"/>
          <pc:sldLayoutMkLst>
            <pc:docMk/>
            <pc:sldMasterMk cId="422568223" sldId="2147483648"/>
            <pc:sldLayoutMk cId="621261973" sldId="2147483651"/>
          </pc:sldLayoutMkLst>
        </pc:sldLayoutChg>
        <pc:sldLayoutChg chg="add">
          <pc:chgData name="Katherine Xiomar González Santacruz" userId="S::gonzalezskatherinex@javeriana.edu.co::f57f9f2a-aaf0-4054-9607-07e1d1986900" providerId="AD" clId="Web-{AAA004D5-5026-4FD6-8E09-005875B546F5}" dt="2022-03-06T17:16:13.490" v="1"/>
          <pc:sldLayoutMkLst>
            <pc:docMk/>
            <pc:sldMasterMk cId="422568223" sldId="2147483648"/>
            <pc:sldLayoutMk cId="484488497" sldId="2147483652"/>
          </pc:sldLayoutMkLst>
        </pc:sldLayoutChg>
        <pc:sldLayoutChg chg="add">
          <pc:chgData name="Katherine Xiomar González Santacruz" userId="S::gonzalezskatherinex@javeriana.edu.co::f57f9f2a-aaf0-4054-9607-07e1d1986900" providerId="AD" clId="Web-{AAA004D5-5026-4FD6-8E09-005875B546F5}" dt="2022-03-06T17:16:13.490" v="1"/>
          <pc:sldLayoutMkLst>
            <pc:docMk/>
            <pc:sldMasterMk cId="422568223" sldId="2147483648"/>
            <pc:sldLayoutMk cId="1687663302" sldId="2147483653"/>
          </pc:sldLayoutMkLst>
        </pc:sldLayoutChg>
        <pc:sldLayoutChg chg="add">
          <pc:chgData name="Katherine Xiomar González Santacruz" userId="S::gonzalezskatherinex@javeriana.edu.co::f57f9f2a-aaf0-4054-9607-07e1d1986900" providerId="AD" clId="Web-{AAA004D5-5026-4FD6-8E09-005875B546F5}" dt="2022-03-06T17:16:13.490" v="1"/>
          <pc:sldLayoutMkLst>
            <pc:docMk/>
            <pc:sldMasterMk cId="422568223" sldId="2147483648"/>
            <pc:sldLayoutMk cId="593107138" sldId="2147483654"/>
          </pc:sldLayoutMkLst>
        </pc:sldLayoutChg>
        <pc:sldLayoutChg chg="add">
          <pc:chgData name="Katherine Xiomar González Santacruz" userId="S::gonzalezskatherinex@javeriana.edu.co::f57f9f2a-aaf0-4054-9607-07e1d1986900" providerId="AD" clId="Web-{AAA004D5-5026-4FD6-8E09-005875B546F5}" dt="2022-03-06T17:16:13.490" v="1"/>
          <pc:sldLayoutMkLst>
            <pc:docMk/>
            <pc:sldMasterMk cId="422568223" sldId="2147483648"/>
            <pc:sldLayoutMk cId="1880062639" sldId="2147483655"/>
          </pc:sldLayoutMkLst>
        </pc:sldLayoutChg>
        <pc:sldLayoutChg chg="add">
          <pc:chgData name="Katherine Xiomar González Santacruz" userId="S::gonzalezskatherinex@javeriana.edu.co::f57f9f2a-aaf0-4054-9607-07e1d1986900" providerId="AD" clId="Web-{AAA004D5-5026-4FD6-8E09-005875B546F5}" dt="2022-03-06T17:16:13.490" v="1"/>
          <pc:sldLayoutMkLst>
            <pc:docMk/>
            <pc:sldMasterMk cId="422568223" sldId="2147483648"/>
            <pc:sldLayoutMk cId="138391715" sldId="2147483656"/>
          </pc:sldLayoutMkLst>
        </pc:sldLayoutChg>
        <pc:sldLayoutChg chg="add">
          <pc:chgData name="Katherine Xiomar González Santacruz" userId="S::gonzalezskatherinex@javeriana.edu.co::f57f9f2a-aaf0-4054-9607-07e1d1986900" providerId="AD" clId="Web-{AAA004D5-5026-4FD6-8E09-005875B546F5}" dt="2022-03-06T17:16:13.490" v="1"/>
          <pc:sldLayoutMkLst>
            <pc:docMk/>
            <pc:sldMasterMk cId="422568223" sldId="2147483648"/>
            <pc:sldLayoutMk cId="224764304" sldId="2147483657"/>
          </pc:sldLayoutMkLst>
        </pc:sldLayoutChg>
        <pc:sldLayoutChg chg="add">
          <pc:chgData name="Katherine Xiomar González Santacruz" userId="S::gonzalezskatherinex@javeriana.edu.co::f57f9f2a-aaf0-4054-9607-07e1d1986900" providerId="AD" clId="Web-{AAA004D5-5026-4FD6-8E09-005875B546F5}" dt="2022-03-06T17:16:13.490" v="1"/>
          <pc:sldLayoutMkLst>
            <pc:docMk/>
            <pc:sldMasterMk cId="422568223" sldId="2147483648"/>
            <pc:sldLayoutMk cId="189922255" sldId="2147483658"/>
          </pc:sldLayoutMkLst>
        </pc:sldLayoutChg>
        <pc:sldLayoutChg chg="add">
          <pc:chgData name="Katherine Xiomar González Santacruz" userId="S::gonzalezskatherinex@javeriana.edu.co::f57f9f2a-aaf0-4054-9607-07e1d1986900" providerId="AD" clId="Web-{AAA004D5-5026-4FD6-8E09-005875B546F5}" dt="2022-03-06T17:16:13.490" v="1"/>
          <pc:sldLayoutMkLst>
            <pc:docMk/>
            <pc:sldMasterMk cId="422568223" sldId="2147483648"/>
            <pc:sldLayoutMk cId="862640343" sldId="2147483659"/>
          </pc:sldLayoutMkLst>
        </pc:sldLayoutChg>
      </pc:sldMasterChg>
    </pc:docChg>
  </pc:docChgLst>
  <pc:docChgLst>
    <pc:chgData name="Katherine Xiomar González Santacruz" userId="S::gonzalezskatherinex@javeriana.edu.co::f57f9f2a-aaf0-4054-9607-07e1d1986900" providerId="AD" clId="Web-{EAB4E99B-B3F5-47DB-9E04-821A161FBBF9}"/>
    <pc:docChg chg="addSld modSld">
      <pc:chgData name="Katherine Xiomar González Santacruz" userId="S::gonzalezskatherinex@javeriana.edu.co::f57f9f2a-aaf0-4054-9607-07e1d1986900" providerId="AD" clId="Web-{EAB4E99B-B3F5-47DB-9E04-821A161FBBF9}" dt="2022-04-19T17:04:08.710" v="96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EAB4E99B-B3F5-47DB-9E04-821A161FBBF9}" dt="2022-04-19T16:24:01.148" v="70" actId="20577"/>
        <pc:sldMkLst>
          <pc:docMk/>
          <pc:sldMk cId="3645157142" sldId="272"/>
        </pc:sldMkLst>
        <pc:spChg chg="mod">
          <ac:chgData name="Katherine Xiomar González Santacruz" userId="S::gonzalezskatherinex@javeriana.edu.co::f57f9f2a-aaf0-4054-9607-07e1d1986900" providerId="AD" clId="Web-{EAB4E99B-B3F5-47DB-9E04-821A161FBBF9}" dt="2022-04-19T16:24:01.148" v="70" actId="20577"/>
          <ac:spMkLst>
            <pc:docMk/>
            <pc:sldMk cId="3645157142" sldId="272"/>
            <ac:spMk id="4" creationId="{F5C35CC4-4AA9-4944-A53F-080464773857}"/>
          </ac:spMkLst>
        </pc:spChg>
      </pc:sldChg>
      <pc:sldChg chg="modSp">
        <pc:chgData name="Katherine Xiomar González Santacruz" userId="S::gonzalezskatherinex@javeriana.edu.co::f57f9f2a-aaf0-4054-9607-07e1d1986900" providerId="AD" clId="Web-{EAB4E99B-B3F5-47DB-9E04-821A161FBBF9}" dt="2022-04-19T16:27:27.295" v="79" actId="20577"/>
        <pc:sldMkLst>
          <pc:docMk/>
          <pc:sldMk cId="1348278232" sldId="298"/>
        </pc:sldMkLst>
        <pc:spChg chg="mod">
          <ac:chgData name="Katherine Xiomar González Santacruz" userId="S::gonzalezskatherinex@javeriana.edu.co::f57f9f2a-aaf0-4054-9607-07e1d1986900" providerId="AD" clId="Web-{EAB4E99B-B3F5-47DB-9E04-821A161FBBF9}" dt="2022-04-19T16:27:27.295" v="79" actId="20577"/>
          <ac:spMkLst>
            <pc:docMk/>
            <pc:sldMk cId="1348278232" sldId="298"/>
            <ac:spMk id="4" creationId="{F5C35CC4-4AA9-4944-A53F-080464773857}"/>
          </ac:spMkLst>
        </pc:spChg>
      </pc:sldChg>
      <pc:sldChg chg="modSp">
        <pc:chgData name="Katherine Xiomar González Santacruz" userId="S::gonzalezskatherinex@javeriana.edu.co::f57f9f2a-aaf0-4054-9607-07e1d1986900" providerId="AD" clId="Web-{EAB4E99B-B3F5-47DB-9E04-821A161FBBF9}" dt="2022-04-19T16:58:40.294" v="93" actId="1076"/>
        <pc:sldMkLst>
          <pc:docMk/>
          <pc:sldMk cId="2828586239" sldId="304"/>
        </pc:sldMkLst>
        <pc:spChg chg="mod">
          <ac:chgData name="Katherine Xiomar González Santacruz" userId="S::gonzalezskatherinex@javeriana.edu.co::f57f9f2a-aaf0-4054-9607-07e1d1986900" providerId="AD" clId="Web-{EAB4E99B-B3F5-47DB-9E04-821A161FBBF9}" dt="2022-04-19T16:58:40.294" v="93" actId="1076"/>
          <ac:spMkLst>
            <pc:docMk/>
            <pc:sldMk cId="2828586239" sldId="304"/>
            <ac:spMk id="7" creationId="{EC2D34B1-C314-5649-B78E-4D9E6A34BC5B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EAB4E99B-B3F5-47DB-9E04-821A161FBBF9}" dt="2022-04-19T17:04:08.710" v="96" actId="20577"/>
        <pc:sldMkLst>
          <pc:docMk/>
          <pc:sldMk cId="4004274317" sldId="311"/>
        </pc:sldMkLst>
        <pc:spChg chg="mod">
          <ac:chgData name="Katherine Xiomar González Santacruz" userId="S::gonzalezskatherinex@javeriana.edu.co::f57f9f2a-aaf0-4054-9607-07e1d1986900" providerId="AD" clId="Web-{EAB4E99B-B3F5-47DB-9E04-821A161FBBF9}" dt="2022-04-19T17:04:08.710" v="96" actId="20577"/>
          <ac:spMkLst>
            <pc:docMk/>
            <pc:sldMk cId="4004274317" sldId="311"/>
            <ac:spMk id="4" creationId="{F5C35CC4-4AA9-4944-A53F-080464773857}"/>
          </ac:spMkLst>
        </pc:spChg>
      </pc:sldChg>
    </pc:docChg>
  </pc:docChgLst>
  <pc:docChgLst>
    <pc:chgData name="Katherine Xiomar González Santacruz" userId="f57f9f2a-aaf0-4054-9607-07e1d1986900" providerId="ADAL" clId="{1E7E3F0C-6326-7D4C-9A68-C871C053F508}"/>
    <pc:docChg chg="undo custSel addSld delSld modSld">
      <pc:chgData name="Katherine Xiomar González Santacruz" userId="f57f9f2a-aaf0-4054-9607-07e1d1986900" providerId="ADAL" clId="{1E7E3F0C-6326-7D4C-9A68-C871C053F508}" dt="2022-03-12T18:22:04.525" v="495" actId="1076"/>
      <pc:docMkLst>
        <pc:docMk/>
      </pc:docMkLst>
      <pc:sldChg chg="addSp delSp modSp del">
        <pc:chgData name="Katherine Xiomar González Santacruz" userId="f57f9f2a-aaf0-4054-9607-07e1d1986900" providerId="ADAL" clId="{1E7E3F0C-6326-7D4C-9A68-C871C053F508}" dt="2022-03-12T18:10:22.388" v="252" actId="2696"/>
        <pc:sldMkLst>
          <pc:docMk/>
          <pc:sldMk cId="481549956" sldId="263"/>
        </pc:sldMkLst>
        <pc:spChg chg="add del">
          <ac:chgData name="Katherine Xiomar González Santacruz" userId="f57f9f2a-aaf0-4054-9607-07e1d1986900" providerId="ADAL" clId="{1E7E3F0C-6326-7D4C-9A68-C871C053F508}" dt="2022-03-12T16:36:06.624" v="11" actId="478"/>
          <ac:spMkLst>
            <pc:docMk/>
            <pc:sldMk cId="481549956" sldId="263"/>
            <ac:spMk id="8" creationId="{E70AA96F-A16C-44A2-8A7C-938678D477EA}"/>
          </ac:spMkLst>
        </pc:spChg>
        <pc:spChg chg="add del mod">
          <ac:chgData name="Katherine Xiomar González Santacruz" userId="f57f9f2a-aaf0-4054-9607-07e1d1986900" providerId="ADAL" clId="{1E7E3F0C-6326-7D4C-9A68-C871C053F508}" dt="2022-03-12T16:36:06.008" v="10"/>
          <ac:spMkLst>
            <pc:docMk/>
            <pc:sldMk cId="481549956" sldId="263"/>
            <ac:spMk id="9" creationId="{54BB532A-03F5-5A4E-8230-6792DDB08E40}"/>
          </ac:spMkLst>
        </pc:spChg>
        <pc:graphicFrameChg chg="add del">
          <ac:chgData name="Katherine Xiomar González Santacruz" userId="f57f9f2a-aaf0-4054-9607-07e1d1986900" providerId="ADAL" clId="{1E7E3F0C-6326-7D4C-9A68-C871C053F508}" dt="2022-03-12T16:35:34.303" v="2"/>
          <ac:graphicFrameMkLst>
            <pc:docMk/>
            <pc:sldMk cId="481549956" sldId="263"/>
            <ac:graphicFrameMk id="5" creationId="{8863219B-39D6-B24D-9970-5BA8809EC08D}"/>
          </ac:graphicFrameMkLst>
        </pc:graphicFrameChg>
        <pc:graphicFrameChg chg="add del mod modGraphic">
          <ac:chgData name="Katherine Xiomar González Santacruz" userId="f57f9f2a-aaf0-4054-9607-07e1d1986900" providerId="ADAL" clId="{1E7E3F0C-6326-7D4C-9A68-C871C053F508}" dt="2022-03-12T16:35:45.871" v="6"/>
          <ac:graphicFrameMkLst>
            <pc:docMk/>
            <pc:sldMk cId="481549956" sldId="263"/>
            <ac:graphicFrameMk id="6" creationId="{F468E3CE-F10D-EE4A-853D-2A0DF7E4821E}"/>
          </ac:graphicFrameMkLst>
        </pc:graphicFrameChg>
        <pc:graphicFrameChg chg="add del mod modGraphic">
          <ac:chgData name="Katherine Xiomar González Santacruz" userId="f57f9f2a-aaf0-4054-9607-07e1d1986900" providerId="ADAL" clId="{1E7E3F0C-6326-7D4C-9A68-C871C053F508}" dt="2022-03-12T16:36:06.008" v="10"/>
          <ac:graphicFrameMkLst>
            <pc:docMk/>
            <pc:sldMk cId="481549956" sldId="263"/>
            <ac:graphicFrameMk id="7" creationId="{BA0FB511-6A45-B14F-9C84-5FB242721BF3}"/>
          </ac:graphicFrameMkLst>
        </pc:graphicFrameChg>
      </pc:sldChg>
      <pc:sldChg chg="addSp modSp">
        <pc:chgData name="Katherine Xiomar González Santacruz" userId="f57f9f2a-aaf0-4054-9607-07e1d1986900" providerId="ADAL" clId="{1E7E3F0C-6326-7D4C-9A68-C871C053F508}" dt="2022-03-12T18:11:02.979" v="266" actId="14100"/>
        <pc:sldMkLst>
          <pc:docMk/>
          <pc:sldMk cId="1043751833" sldId="271"/>
        </pc:sldMkLst>
        <pc:spChg chg="add mod">
          <ac:chgData name="Katherine Xiomar González Santacruz" userId="f57f9f2a-aaf0-4054-9607-07e1d1986900" providerId="ADAL" clId="{1E7E3F0C-6326-7D4C-9A68-C871C053F508}" dt="2022-03-12T18:11:02.979" v="266" actId="14100"/>
          <ac:spMkLst>
            <pc:docMk/>
            <pc:sldMk cId="1043751833" sldId="271"/>
            <ac:spMk id="4" creationId="{6DB33135-0AA7-DA42-A54E-0E24B62FFF83}"/>
          </ac:spMkLst>
        </pc:spChg>
        <pc:spChg chg="mod">
          <ac:chgData name="Katherine Xiomar González Santacruz" userId="f57f9f2a-aaf0-4054-9607-07e1d1986900" providerId="ADAL" clId="{1E7E3F0C-6326-7D4C-9A68-C871C053F508}" dt="2022-03-12T18:10:59.072" v="263" actId="20577"/>
          <ac:spMkLst>
            <pc:docMk/>
            <pc:sldMk cId="1043751833" sldId="271"/>
            <ac:spMk id="11" creationId="{FD74A8E6-9D26-40D2-9EFF-752B13FA58E4}"/>
          </ac:spMkLst>
        </pc:spChg>
        <pc:picChg chg="mod">
          <ac:chgData name="Katherine Xiomar González Santacruz" userId="f57f9f2a-aaf0-4054-9607-07e1d1986900" providerId="ADAL" clId="{1E7E3F0C-6326-7D4C-9A68-C871C053F508}" dt="2022-03-12T17:31:38.323" v="119" actId="1076"/>
          <ac:picMkLst>
            <pc:docMk/>
            <pc:sldMk cId="1043751833" sldId="271"/>
            <ac:picMk id="5" creationId="{533C2622-FCE8-4612-8EDC-DC71A8F80B28}"/>
          </ac:picMkLst>
        </pc:picChg>
      </pc:sldChg>
      <pc:sldChg chg="modSp">
        <pc:chgData name="Katherine Xiomar González Santacruz" userId="f57f9f2a-aaf0-4054-9607-07e1d1986900" providerId="ADAL" clId="{1E7E3F0C-6326-7D4C-9A68-C871C053F508}" dt="2022-03-12T18:13:51.224" v="322" actId="20577"/>
        <pc:sldMkLst>
          <pc:docMk/>
          <pc:sldMk cId="747477568" sldId="274"/>
        </pc:sldMkLst>
        <pc:spChg chg="mod">
          <ac:chgData name="Katherine Xiomar González Santacruz" userId="f57f9f2a-aaf0-4054-9607-07e1d1986900" providerId="ADAL" clId="{1E7E3F0C-6326-7D4C-9A68-C871C053F508}" dt="2022-03-12T18:13:51.224" v="322" actId="20577"/>
          <ac:spMkLst>
            <pc:docMk/>
            <pc:sldMk cId="747477568" sldId="274"/>
            <ac:spMk id="11" creationId="{FD74A8E6-9D26-40D2-9EFF-752B13FA58E4}"/>
          </ac:spMkLst>
        </pc:spChg>
      </pc:sldChg>
      <pc:sldChg chg="addSp modSp">
        <pc:chgData name="Katherine Xiomar González Santacruz" userId="f57f9f2a-aaf0-4054-9607-07e1d1986900" providerId="ADAL" clId="{1E7E3F0C-6326-7D4C-9A68-C871C053F508}" dt="2022-03-12T18:13:35.383" v="318" actId="1076"/>
        <pc:sldMkLst>
          <pc:docMk/>
          <pc:sldMk cId="3444015493" sldId="277"/>
        </pc:sldMkLst>
        <pc:spChg chg="add mod">
          <ac:chgData name="Katherine Xiomar González Santacruz" userId="f57f9f2a-aaf0-4054-9607-07e1d1986900" providerId="ADAL" clId="{1E7E3F0C-6326-7D4C-9A68-C871C053F508}" dt="2022-03-12T18:13:14.659" v="316" actId="1076"/>
          <ac:spMkLst>
            <pc:docMk/>
            <pc:sldMk cId="3444015493" sldId="277"/>
            <ac:spMk id="5" creationId="{A3D8E372-4A8B-2949-B70E-A2469C03C3CE}"/>
          </ac:spMkLst>
        </pc:spChg>
        <pc:spChg chg="mod">
          <ac:chgData name="Katherine Xiomar González Santacruz" userId="f57f9f2a-aaf0-4054-9607-07e1d1986900" providerId="ADAL" clId="{1E7E3F0C-6326-7D4C-9A68-C871C053F508}" dt="2022-03-12T18:13:35.383" v="318" actId="1076"/>
          <ac:spMkLst>
            <pc:docMk/>
            <pc:sldMk cId="3444015493" sldId="277"/>
            <ac:spMk id="11" creationId="{FD74A8E6-9D26-40D2-9EFF-752B13FA58E4}"/>
          </ac:spMkLst>
        </pc:spChg>
      </pc:sldChg>
      <pc:sldChg chg="modSp">
        <pc:chgData name="Katherine Xiomar González Santacruz" userId="f57f9f2a-aaf0-4054-9607-07e1d1986900" providerId="ADAL" clId="{1E7E3F0C-6326-7D4C-9A68-C871C053F508}" dt="2022-03-12T18:21:15.860" v="493" actId="1076"/>
        <pc:sldMkLst>
          <pc:docMk/>
          <pc:sldMk cId="3501807234" sldId="278"/>
        </pc:sldMkLst>
        <pc:spChg chg="mod">
          <ac:chgData name="Katherine Xiomar González Santacruz" userId="f57f9f2a-aaf0-4054-9607-07e1d1986900" providerId="ADAL" clId="{1E7E3F0C-6326-7D4C-9A68-C871C053F508}" dt="2022-03-12T18:21:15.860" v="493" actId="1076"/>
          <ac:spMkLst>
            <pc:docMk/>
            <pc:sldMk cId="3501807234" sldId="278"/>
            <ac:spMk id="6" creationId="{240805F7-0195-4FD9-B1BD-11F627CE9E9A}"/>
          </ac:spMkLst>
        </pc:spChg>
        <pc:spChg chg="mod">
          <ac:chgData name="Katherine Xiomar González Santacruz" userId="f57f9f2a-aaf0-4054-9607-07e1d1986900" providerId="ADAL" clId="{1E7E3F0C-6326-7D4C-9A68-C871C053F508}" dt="2022-03-12T18:11:50.746" v="273" actId="20577"/>
          <ac:spMkLst>
            <pc:docMk/>
            <pc:sldMk cId="3501807234" sldId="278"/>
            <ac:spMk id="11" creationId="{FD74A8E6-9D26-40D2-9EFF-752B13FA58E4}"/>
          </ac:spMkLst>
        </pc:spChg>
        <pc:picChg chg="mod modCrop">
          <ac:chgData name="Katherine Xiomar González Santacruz" userId="f57f9f2a-aaf0-4054-9607-07e1d1986900" providerId="ADAL" clId="{1E7E3F0C-6326-7D4C-9A68-C871C053F508}" dt="2022-03-12T18:12:27.015" v="295" actId="732"/>
          <ac:picMkLst>
            <pc:docMk/>
            <pc:sldMk cId="3501807234" sldId="278"/>
            <ac:picMk id="4" creationId="{81C96EB0-DAC2-47B6-980D-9E3E979C3152}"/>
          </ac:picMkLst>
        </pc:picChg>
      </pc:sldChg>
      <pc:sldChg chg="addSp modSp">
        <pc:chgData name="Katherine Xiomar González Santacruz" userId="f57f9f2a-aaf0-4054-9607-07e1d1986900" providerId="ADAL" clId="{1E7E3F0C-6326-7D4C-9A68-C871C053F508}" dt="2022-03-12T18:14:38.583" v="341" actId="1076"/>
        <pc:sldMkLst>
          <pc:docMk/>
          <pc:sldMk cId="1642733693" sldId="280"/>
        </pc:sldMkLst>
        <pc:spChg chg="add mod">
          <ac:chgData name="Katherine Xiomar González Santacruz" userId="f57f9f2a-aaf0-4054-9607-07e1d1986900" providerId="ADAL" clId="{1E7E3F0C-6326-7D4C-9A68-C871C053F508}" dt="2022-03-12T18:14:38.583" v="341" actId="1076"/>
          <ac:spMkLst>
            <pc:docMk/>
            <pc:sldMk cId="1642733693" sldId="280"/>
            <ac:spMk id="6" creationId="{17DEFA3E-BD56-5B4C-BB8E-1F885F088B1D}"/>
          </ac:spMkLst>
        </pc:spChg>
        <pc:spChg chg="mod">
          <ac:chgData name="Katherine Xiomar González Santacruz" userId="f57f9f2a-aaf0-4054-9607-07e1d1986900" providerId="ADAL" clId="{1E7E3F0C-6326-7D4C-9A68-C871C053F508}" dt="2022-03-12T18:14:21.031" v="328" actId="20577"/>
          <ac:spMkLst>
            <pc:docMk/>
            <pc:sldMk cId="1642733693" sldId="280"/>
            <ac:spMk id="11" creationId="{FD74A8E6-9D26-40D2-9EFF-752B13FA58E4}"/>
          </ac:spMkLst>
        </pc:spChg>
      </pc:sldChg>
      <pc:sldChg chg="addSp modSp">
        <pc:chgData name="Katherine Xiomar González Santacruz" userId="f57f9f2a-aaf0-4054-9607-07e1d1986900" providerId="ADAL" clId="{1E7E3F0C-6326-7D4C-9A68-C871C053F508}" dt="2022-03-12T18:15:19.967" v="349" actId="1076"/>
        <pc:sldMkLst>
          <pc:docMk/>
          <pc:sldMk cId="300563189" sldId="283"/>
        </pc:sldMkLst>
        <pc:spChg chg="mod">
          <ac:chgData name="Katherine Xiomar González Santacruz" userId="f57f9f2a-aaf0-4054-9607-07e1d1986900" providerId="ADAL" clId="{1E7E3F0C-6326-7D4C-9A68-C871C053F508}" dt="2022-03-12T18:15:06.949" v="347" actId="20577"/>
          <ac:spMkLst>
            <pc:docMk/>
            <pc:sldMk cId="300563189" sldId="283"/>
            <ac:spMk id="5" creationId="{54D3AA2E-31BC-4B2E-A855-51F86EA6A588}"/>
          </ac:spMkLst>
        </pc:spChg>
        <pc:spChg chg="add mod">
          <ac:chgData name="Katherine Xiomar González Santacruz" userId="f57f9f2a-aaf0-4054-9607-07e1d1986900" providerId="ADAL" clId="{1E7E3F0C-6326-7D4C-9A68-C871C053F508}" dt="2022-03-12T18:15:19.967" v="349" actId="1076"/>
          <ac:spMkLst>
            <pc:docMk/>
            <pc:sldMk cId="300563189" sldId="283"/>
            <ac:spMk id="7" creationId="{33EAD7BE-3B58-4741-B183-D58F436D6738}"/>
          </ac:spMkLst>
        </pc:spChg>
      </pc:sldChg>
      <pc:sldChg chg="addSp modSp">
        <pc:chgData name="Katherine Xiomar González Santacruz" userId="f57f9f2a-aaf0-4054-9607-07e1d1986900" providerId="ADAL" clId="{1E7E3F0C-6326-7D4C-9A68-C871C053F508}" dt="2022-03-12T18:19:09.200" v="473" actId="1076"/>
        <pc:sldMkLst>
          <pc:docMk/>
          <pc:sldMk cId="2097910743" sldId="285"/>
        </pc:sldMkLst>
        <pc:spChg chg="mod">
          <ac:chgData name="Katherine Xiomar González Santacruz" userId="f57f9f2a-aaf0-4054-9607-07e1d1986900" providerId="ADAL" clId="{1E7E3F0C-6326-7D4C-9A68-C871C053F508}" dt="2022-03-12T18:17:48.543" v="433" actId="20577"/>
          <ac:spMkLst>
            <pc:docMk/>
            <pc:sldMk cId="2097910743" sldId="285"/>
            <ac:spMk id="6" creationId="{30981511-039E-437C-8C45-E51F94C3B5FA}"/>
          </ac:spMkLst>
        </pc:spChg>
        <pc:spChg chg="add mod">
          <ac:chgData name="Katherine Xiomar González Santacruz" userId="f57f9f2a-aaf0-4054-9607-07e1d1986900" providerId="ADAL" clId="{1E7E3F0C-6326-7D4C-9A68-C871C053F508}" dt="2022-03-12T18:19:09.200" v="473" actId="1076"/>
          <ac:spMkLst>
            <pc:docMk/>
            <pc:sldMk cId="2097910743" sldId="285"/>
            <ac:spMk id="10" creationId="{878047CC-9B05-4546-8CB4-56EE0FE43B52}"/>
          </ac:spMkLst>
        </pc:spChg>
        <pc:spChg chg="add mod">
          <ac:chgData name="Katherine Xiomar González Santacruz" userId="f57f9f2a-aaf0-4054-9607-07e1d1986900" providerId="ADAL" clId="{1E7E3F0C-6326-7D4C-9A68-C871C053F508}" dt="2022-03-12T18:18:56.239" v="471" actId="1076"/>
          <ac:spMkLst>
            <pc:docMk/>
            <pc:sldMk cId="2097910743" sldId="285"/>
            <ac:spMk id="11" creationId="{16139569-9FB5-444E-92B7-0241A08335F0}"/>
          </ac:spMkLst>
        </pc:spChg>
      </pc:sldChg>
      <pc:sldChg chg="modSp">
        <pc:chgData name="Katherine Xiomar González Santacruz" userId="f57f9f2a-aaf0-4054-9607-07e1d1986900" providerId="ADAL" clId="{1E7E3F0C-6326-7D4C-9A68-C871C053F508}" dt="2022-03-12T18:14:03.071" v="326" actId="20577"/>
        <pc:sldMkLst>
          <pc:docMk/>
          <pc:sldMk cId="928851457" sldId="288"/>
        </pc:sldMkLst>
        <pc:spChg chg="mod">
          <ac:chgData name="Katherine Xiomar González Santacruz" userId="f57f9f2a-aaf0-4054-9607-07e1d1986900" providerId="ADAL" clId="{1E7E3F0C-6326-7D4C-9A68-C871C053F508}" dt="2022-03-12T18:14:03.071" v="326" actId="20577"/>
          <ac:spMkLst>
            <pc:docMk/>
            <pc:sldMk cId="928851457" sldId="288"/>
            <ac:spMk id="11" creationId="{FD74A8E6-9D26-40D2-9EFF-752B13FA58E4}"/>
          </ac:spMkLst>
        </pc:spChg>
      </pc:sldChg>
      <pc:sldChg chg="addSp modSp">
        <pc:chgData name="Katherine Xiomar González Santacruz" userId="f57f9f2a-aaf0-4054-9607-07e1d1986900" providerId="ADAL" clId="{1E7E3F0C-6326-7D4C-9A68-C871C053F508}" dt="2022-03-12T18:14:59.313" v="345" actId="1076"/>
        <pc:sldMkLst>
          <pc:docMk/>
          <pc:sldMk cId="1027338227" sldId="289"/>
        </pc:sldMkLst>
        <pc:spChg chg="mod">
          <ac:chgData name="Katherine Xiomar González Santacruz" userId="f57f9f2a-aaf0-4054-9607-07e1d1986900" providerId="ADAL" clId="{1E7E3F0C-6326-7D4C-9A68-C871C053F508}" dt="2022-03-12T18:14:47.294" v="343" actId="20577"/>
          <ac:spMkLst>
            <pc:docMk/>
            <pc:sldMk cId="1027338227" sldId="289"/>
            <ac:spMk id="5" creationId="{005F9FF4-9E0F-4D2A-9799-25AE9EC5FB2F}"/>
          </ac:spMkLst>
        </pc:spChg>
        <pc:spChg chg="add mod">
          <ac:chgData name="Katherine Xiomar González Santacruz" userId="f57f9f2a-aaf0-4054-9607-07e1d1986900" providerId="ADAL" clId="{1E7E3F0C-6326-7D4C-9A68-C871C053F508}" dt="2022-03-12T18:14:59.313" v="345" actId="1076"/>
          <ac:spMkLst>
            <pc:docMk/>
            <pc:sldMk cId="1027338227" sldId="289"/>
            <ac:spMk id="7" creationId="{33E9EFBC-7997-C440-B749-033514277386}"/>
          </ac:spMkLst>
        </pc:spChg>
      </pc:sldChg>
      <pc:sldChg chg="addSp modSp">
        <pc:chgData name="Katherine Xiomar González Santacruz" userId="f57f9f2a-aaf0-4054-9607-07e1d1986900" providerId="ADAL" clId="{1E7E3F0C-6326-7D4C-9A68-C871C053F508}" dt="2022-03-12T18:21:50.688" v="494" actId="1076"/>
        <pc:sldMkLst>
          <pc:docMk/>
          <pc:sldMk cId="2063853552" sldId="291"/>
        </pc:sldMkLst>
        <pc:spChg chg="mod">
          <ac:chgData name="Katherine Xiomar González Santacruz" userId="f57f9f2a-aaf0-4054-9607-07e1d1986900" providerId="ADAL" clId="{1E7E3F0C-6326-7D4C-9A68-C871C053F508}" dt="2022-03-12T18:15:50.908" v="363" actId="14100"/>
          <ac:spMkLst>
            <pc:docMk/>
            <pc:sldMk cId="2063853552" sldId="291"/>
            <ac:spMk id="2" creationId="{DDA64ABD-7295-43C6-94EB-056D8FE79029}"/>
          </ac:spMkLst>
        </pc:spChg>
        <pc:spChg chg="mod">
          <ac:chgData name="Katherine Xiomar González Santacruz" userId="f57f9f2a-aaf0-4054-9607-07e1d1986900" providerId="ADAL" clId="{1E7E3F0C-6326-7D4C-9A68-C871C053F508}" dt="2022-03-12T18:15:39.213" v="353" actId="20577"/>
          <ac:spMkLst>
            <pc:docMk/>
            <pc:sldMk cId="2063853552" sldId="291"/>
            <ac:spMk id="5" creationId="{283E4C69-8B37-481A-A352-75C6A604CFC1}"/>
          </ac:spMkLst>
        </pc:spChg>
        <pc:spChg chg="add mod">
          <ac:chgData name="Katherine Xiomar González Santacruz" userId="f57f9f2a-aaf0-4054-9607-07e1d1986900" providerId="ADAL" clId="{1E7E3F0C-6326-7D4C-9A68-C871C053F508}" dt="2022-03-12T18:21:50.688" v="494" actId="1076"/>
          <ac:spMkLst>
            <pc:docMk/>
            <pc:sldMk cId="2063853552" sldId="291"/>
            <ac:spMk id="10" creationId="{85023BCE-F7C9-C54E-AD82-56A52F14714E}"/>
          </ac:spMkLst>
        </pc:spChg>
      </pc:sldChg>
      <pc:sldChg chg="modSp">
        <pc:chgData name="Katherine Xiomar González Santacruz" userId="f57f9f2a-aaf0-4054-9607-07e1d1986900" providerId="ADAL" clId="{1E7E3F0C-6326-7D4C-9A68-C871C053F508}" dt="2022-03-12T18:16:25.460" v="403" actId="20577"/>
        <pc:sldMkLst>
          <pc:docMk/>
          <pc:sldMk cId="1744084822" sldId="292"/>
        </pc:sldMkLst>
        <pc:spChg chg="mod">
          <ac:chgData name="Katherine Xiomar González Santacruz" userId="f57f9f2a-aaf0-4054-9607-07e1d1986900" providerId="ADAL" clId="{1E7E3F0C-6326-7D4C-9A68-C871C053F508}" dt="2022-03-12T18:16:25.460" v="403" actId="20577"/>
          <ac:spMkLst>
            <pc:docMk/>
            <pc:sldMk cId="1744084822" sldId="292"/>
            <ac:spMk id="8" creationId="{DD22E221-FA0B-41E4-9D40-2062DCD4418E}"/>
          </ac:spMkLst>
        </pc:spChg>
      </pc:sldChg>
      <pc:sldChg chg="addSp modSp">
        <pc:chgData name="Katherine Xiomar González Santacruz" userId="f57f9f2a-aaf0-4054-9607-07e1d1986900" providerId="ADAL" clId="{1E7E3F0C-6326-7D4C-9A68-C871C053F508}" dt="2022-03-12T18:16:45.561" v="417" actId="20577"/>
        <pc:sldMkLst>
          <pc:docMk/>
          <pc:sldMk cId="2737391470" sldId="293"/>
        </pc:sldMkLst>
        <pc:spChg chg="add mod">
          <ac:chgData name="Katherine Xiomar González Santacruz" userId="f57f9f2a-aaf0-4054-9607-07e1d1986900" providerId="ADAL" clId="{1E7E3F0C-6326-7D4C-9A68-C871C053F508}" dt="2022-03-12T18:16:45.561" v="417" actId="20577"/>
          <ac:spMkLst>
            <pc:docMk/>
            <pc:sldMk cId="2737391470" sldId="293"/>
            <ac:spMk id="7" creationId="{0D71EDA6-CF33-AD42-A31A-F2537ED367BC}"/>
          </ac:spMkLst>
        </pc:spChg>
        <pc:spChg chg="mod">
          <ac:chgData name="Katherine Xiomar González Santacruz" userId="f57f9f2a-aaf0-4054-9607-07e1d1986900" providerId="ADAL" clId="{1E7E3F0C-6326-7D4C-9A68-C871C053F508}" dt="2022-03-12T18:16:36.843" v="413" actId="20577"/>
          <ac:spMkLst>
            <pc:docMk/>
            <pc:sldMk cId="2737391470" sldId="293"/>
            <ac:spMk id="10" creationId="{DD22E221-FA0B-41E4-9D40-2062DCD4418E}"/>
          </ac:spMkLst>
        </pc:spChg>
      </pc:sldChg>
      <pc:sldChg chg="addSp modSp">
        <pc:chgData name="Katherine Xiomar González Santacruz" userId="f57f9f2a-aaf0-4054-9607-07e1d1986900" providerId="ADAL" clId="{1E7E3F0C-6326-7D4C-9A68-C871C053F508}" dt="2022-03-12T18:20:50.951" v="492" actId="1076"/>
        <pc:sldMkLst>
          <pc:docMk/>
          <pc:sldMk cId="2799792770" sldId="329"/>
        </pc:sldMkLst>
        <pc:spChg chg="mod">
          <ac:chgData name="Katherine Xiomar González Santacruz" userId="f57f9f2a-aaf0-4054-9607-07e1d1986900" providerId="ADAL" clId="{1E7E3F0C-6326-7D4C-9A68-C871C053F508}" dt="2022-03-12T18:20:45.983" v="491" actId="1076"/>
          <ac:spMkLst>
            <pc:docMk/>
            <pc:sldMk cId="2799792770" sldId="329"/>
            <ac:spMk id="8" creationId="{F0DA3B2F-089E-4BD7-95F3-3006C109129E}"/>
          </ac:spMkLst>
        </pc:spChg>
        <pc:spChg chg="add mod">
          <ac:chgData name="Katherine Xiomar González Santacruz" userId="f57f9f2a-aaf0-4054-9607-07e1d1986900" providerId="ADAL" clId="{1E7E3F0C-6326-7D4C-9A68-C871C053F508}" dt="2022-03-12T18:19:19.756" v="475" actId="1076"/>
          <ac:spMkLst>
            <pc:docMk/>
            <pc:sldMk cId="2799792770" sldId="329"/>
            <ac:spMk id="10" creationId="{DAA6B9FC-2CC1-9A49-8C45-EAFD0CC1912D}"/>
          </ac:spMkLst>
        </pc:spChg>
        <pc:spChg chg="add mod">
          <ac:chgData name="Katherine Xiomar González Santacruz" userId="f57f9f2a-aaf0-4054-9607-07e1d1986900" providerId="ADAL" clId="{1E7E3F0C-6326-7D4C-9A68-C871C053F508}" dt="2022-03-12T18:20:50.951" v="492" actId="1076"/>
          <ac:spMkLst>
            <pc:docMk/>
            <pc:sldMk cId="2799792770" sldId="329"/>
            <ac:spMk id="11" creationId="{EDB62DA4-B7AB-854C-8D0E-BA36087D72D5}"/>
          </ac:spMkLst>
        </pc:spChg>
        <pc:spChg chg="add mod">
          <ac:chgData name="Katherine Xiomar González Santacruz" userId="f57f9f2a-aaf0-4054-9607-07e1d1986900" providerId="ADAL" clId="{1E7E3F0C-6326-7D4C-9A68-C871C053F508}" dt="2022-03-12T18:19:54.577" v="483" actId="1076"/>
          <ac:spMkLst>
            <pc:docMk/>
            <pc:sldMk cId="2799792770" sldId="329"/>
            <ac:spMk id="13" creationId="{1F06CA89-E4CF-0148-A843-A3E10E767646}"/>
          </ac:spMkLst>
        </pc:spChg>
        <pc:spChg chg="mod">
          <ac:chgData name="Katherine Xiomar González Santacruz" userId="f57f9f2a-aaf0-4054-9607-07e1d1986900" providerId="ADAL" clId="{1E7E3F0C-6326-7D4C-9A68-C871C053F508}" dt="2022-03-12T16:52:04.871" v="114" actId="20577"/>
          <ac:spMkLst>
            <pc:docMk/>
            <pc:sldMk cId="2799792770" sldId="329"/>
            <ac:spMk id="15" creationId="{277C7BD7-2400-490A-8B38-AABBBAA20857}"/>
          </ac:spMkLst>
        </pc:spChg>
        <pc:spChg chg="mod">
          <ac:chgData name="Katherine Xiomar González Santacruz" userId="f57f9f2a-aaf0-4054-9607-07e1d1986900" providerId="ADAL" clId="{1E7E3F0C-6326-7D4C-9A68-C871C053F508}" dt="2022-03-12T18:19:38.831" v="478" actId="1076"/>
          <ac:spMkLst>
            <pc:docMk/>
            <pc:sldMk cId="2799792770" sldId="329"/>
            <ac:spMk id="16" creationId="{22545B65-3750-4AE6-8E2A-CF213F846DC4}"/>
          </ac:spMkLst>
        </pc:spChg>
      </pc:sldChg>
      <pc:sldChg chg="addSp modSp">
        <pc:chgData name="Katherine Xiomar González Santacruz" userId="f57f9f2a-aaf0-4054-9607-07e1d1986900" providerId="ADAL" clId="{1E7E3F0C-6326-7D4C-9A68-C871C053F508}" dt="2022-03-12T18:20:41.066" v="490" actId="1076"/>
        <pc:sldMkLst>
          <pc:docMk/>
          <pc:sldMk cId="1110657220" sldId="330"/>
        </pc:sldMkLst>
        <pc:spChg chg="mod">
          <ac:chgData name="Katherine Xiomar González Santacruz" userId="f57f9f2a-aaf0-4054-9607-07e1d1986900" providerId="ADAL" clId="{1E7E3F0C-6326-7D4C-9A68-C871C053F508}" dt="2022-03-12T16:52:11.102" v="118" actId="20577"/>
          <ac:spMkLst>
            <pc:docMk/>
            <pc:sldMk cId="1110657220" sldId="330"/>
            <ac:spMk id="2" creationId="{55689CAB-AC61-4B8E-8D92-0AF38C96626E}"/>
          </ac:spMkLst>
        </pc:spChg>
        <pc:spChg chg="add mod">
          <ac:chgData name="Katherine Xiomar González Santacruz" userId="f57f9f2a-aaf0-4054-9607-07e1d1986900" providerId="ADAL" clId="{1E7E3F0C-6326-7D4C-9A68-C871C053F508}" dt="2022-03-12T18:20:15.474" v="486" actId="1076"/>
          <ac:spMkLst>
            <pc:docMk/>
            <pc:sldMk cId="1110657220" sldId="330"/>
            <ac:spMk id="8" creationId="{0D3946DC-0C21-1F4E-AAFF-F4D127F31843}"/>
          </ac:spMkLst>
        </pc:spChg>
        <pc:spChg chg="add mod">
          <ac:chgData name="Katherine Xiomar González Santacruz" userId="f57f9f2a-aaf0-4054-9607-07e1d1986900" providerId="ADAL" clId="{1E7E3F0C-6326-7D4C-9A68-C871C053F508}" dt="2022-03-12T18:20:24.301" v="488" actId="1076"/>
          <ac:spMkLst>
            <pc:docMk/>
            <pc:sldMk cId="1110657220" sldId="330"/>
            <ac:spMk id="11" creationId="{A86B53FA-A714-0340-96B6-3B892BFBC1BA}"/>
          </ac:spMkLst>
        </pc:spChg>
        <pc:spChg chg="add mod">
          <ac:chgData name="Katherine Xiomar González Santacruz" userId="f57f9f2a-aaf0-4054-9607-07e1d1986900" providerId="ADAL" clId="{1E7E3F0C-6326-7D4C-9A68-C871C053F508}" dt="2022-03-12T18:20:41.066" v="490" actId="1076"/>
          <ac:spMkLst>
            <pc:docMk/>
            <pc:sldMk cId="1110657220" sldId="330"/>
            <ac:spMk id="12" creationId="{B9644402-6D18-D840-BF06-E2CAE670F48A}"/>
          </ac:spMkLst>
        </pc:spChg>
        <pc:spChg chg="mod">
          <ac:chgData name="Katherine Xiomar González Santacruz" userId="f57f9f2a-aaf0-4054-9607-07e1d1986900" providerId="ADAL" clId="{1E7E3F0C-6326-7D4C-9A68-C871C053F508}" dt="2022-03-12T18:20:09.817" v="484" actId="1076"/>
          <ac:spMkLst>
            <pc:docMk/>
            <pc:sldMk cId="1110657220" sldId="330"/>
            <ac:spMk id="16" creationId="{22545B65-3750-4AE6-8E2A-CF213F846DC4}"/>
          </ac:spMkLst>
        </pc:spChg>
      </pc:sldChg>
      <pc:sldChg chg="addSp modSp">
        <pc:chgData name="Katherine Xiomar González Santacruz" userId="f57f9f2a-aaf0-4054-9607-07e1d1986900" providerId="ADAL" clId="{1E7E3F0C-6326-7D4C-9A68-C871C053F508}" dt="2022-03-12T18:17:15.234" v="425" actId="20577"/>
        <pc:sldMkLst>
          <pc:docMk/>
          <pc:sldMk cId="1750187928" sldId="332"/>
        </pc:sldMkLst>
        <pc:spChg chg="add mod">
          <ac:chgData name="Katherine Xiomar González Santacruz" userId="f57f9f2a-aaf0-4054-9607-07e1d1986900" providerId="ADAL" clId="{1E7E3F0C-6326-7D4C-9A68-C871C053F508}" dt="2022-03-12T18:17:04.713" v="419" actId="1076"/>
          <ac:spMkLst>
            <pc:docMk/>
            <pc:sldMk cId="1750187928" sldId="332"/>
            <ac:spMk id="10" creationId="{7634EEFC-7F9E-734F-8B5A-561841E7811F}"/>
          </ac:spMkLst>
        </pc:spChg>
        <pc:spChg chg="mod">
          <ac:chgData name="Katherine Xiomar González Santacruz" userId="f57f9f2a-aaf0-4054-9607-07e1d1986900" providerId="ADAL" clId="{1E7E3F0C-6326-7D4C-9A68-C871C053F508}" dt="2022-03-12T18:17:15.234" v="425" actId="20577"/>
          <ac:spMkLst>
            <pc:docMk/>
            <pc:sldMk cId="1750187928" sldId="332"/>
            <ac:spMk id="12" creationId="{DD22E221-FA0B-41E4-9D40-2062DCD4418E}"/>
          </ac:spMkLst>
        </pc:spChg>
      </pc:sldChg>
      <pc:sldChg chg="addSp modSp">
        <pc:chgData name="Katherine Xiomar González Santacruz" userId="f57f9f2a-aaf0-4054-9607-07e1d1986900" providerId="ADAL" clId="{1E7E3F0C-6326-7D4C-9A68-C871C053F508}" dt="2022-03-12T18:22:04.525" v="495" actId="1076"/>
        <pc:sldMkLst>
          <pc:docMk/>
          <pc:sldMk cId="314762647" sldId="335"/>
        </pc:sldMkLst>
        <pc:spChg chg="add mod">
          <ac:chgData name="Katherine Xiomar González Santacruz" userId="f57f9f2a-aaf0-4054-9607-07e1d1986900" providerId="ADAL" clId="{1E7E3F0C-6326-7D4C-9A68-C871C053F508}" dt="2022-03-12T18:22:04.525" v="495" actId="1076"/>
          <ac:spMkLst>
            <pc:docMk/>
            <pc:sldMk cId="314762647" sldId="335"/>
            <ac:spMk id="7" creationId="{2C54E939-B33C-9745-86FD-90B73FA3C182}"/>
          </ac:spMkLst>
        </pc:spChg>
        <pc:spChg chg="mod">
          <ac:chgData name="Katherine Xiomar González Santacruz" userId="f57f9f2a-aaf0-4054-9607-07e1d1986900" providerId="ADAL" clId="{1E7E3F0C-6326-7D4C-9A68-C871C053F508}" dt="2022-03-12T18:17:19.799" v="427" actId="20577"/>
          <ac:spMkLst>
            <pc:docMk/>
            <pc:sldMk cId="314762647" sldId="335"/>
            <ac:spMk id="10" creationId="{DD22E221-FA0B-41E4-9D40-2062DCD4418E}"/>
          </ac:spMkLst>
        </pc:spChg>
      </pc:sldChg>
      <pc:sldChg chg="addSp delSp modSp add">
        <pc:chgData name="Katherine Xiomar González Santacruz" userId="f57f9f2a-aaf0-4054-9607-07e1d1986900" providerId="ADAL" clId="{1E7E3F0C-6326-7D4C-9A68-C871C053F508}" dt="2022-03-12T18:06:41.984" v="225"/>
        <pc:sldMkLst>
          <pc:docMk/>
          <pc:sldMk cId="125117374" sldId="337"/>
        </pc:sldMkLst>
        <pc:spChg chg="add del mod">
          <ac:chgData name="Katherine Xiomar González Santacruz" userId="f57f9f2a-aaf0-4054-9607-07e1d1986900" providerId="ADAL" clId="{1E7E3F0C-6326-7D4C-9A68-C871C053F508}" dt="2022-03-12T18:06:41.984" v="225"/>
          <ac:spMkLst>
            <pc:docMk/>
            <pc:sldMk cId="125117374" sldId="337"/>
            <ac:spMk id="8" creationId="{E70AA96F-A16C-44A2-8A7C-938678D477EA}"/>
          </ac:spMkLst>
        </pc:spChg>
        <pc:spChg chg="add del">
          <ac:chgData name="Katherine Xiomar González Santacruz" userId="f57f9f2a-aaf0-4054-9607-07e1d1986900" providerId="ADAL" clId="{1E7E3F0C-6326-7D4C-9A68-C871C053F508}" dt="2022-03-12T18:04:17.246" v="200"/>
          <ac:spMkLst>
            <pc:docMk/>
            <pc:sldMk cId="125117374" sldId="337"/>
            <ac:spMk id="10" creationId="{CA534E9E-DD63-BB49-9324-6C8BD3B2043F}"/>
          </ac:spMkLst>
        </pc:spChg>
        <pc:spChg chg="add del">
          <ac:chgData name="Katherine Xiomar González Santacruz" userId="f57f9f2a-aaf0-4054-9607-07e1d1986900" providerId="ADAL" clId="{1E7E3F0C-6326-7D4C-9A68-C871C053F508}" dt="2022-03-12T18:04:25.489" v="204"/>
          <ac:spMkLst>
            <pc:docMk/>
            <pc:sldMk cId="125117374" sldId="337"/>
            <ac:spMk id="12" creationId="{AA2AB6A9-861B-9F42-9406-BE4017BB860A}"/>
          </ac:spMkLst>
        </pc:spChg>
        <pc:graphicFrameChg chg="add del">
          <ac:chgData name="Katherine Xiomar González Santacruz" userId="f57f9f2a-aaf0-4054-9607-07e1d1986900" providerId="ADAL" clId="{1E7E3F0C-6326-7D4C-9A68-C871C053F508}" dt="2022-03-12T18:03:14.473" v="178"/>
          <ac:graphicFrameMkLst>
            <pc:docMk/>
            <pc:sldMk cId="125117374" sldId="337"/>
            <ac:graphicFrameMk id="5" creationId="{41841D31-A350-B645-969E-64CD10A0A74C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3:33.055" v="183"/>
          <ac:graphicFrameMkLst>
            <pc:docMk/>
            <pc:sldMk cId="125117374" sldId="337"/>
            <ac:graphicFrameMk id="6" creationId="{0D18BFD3-D68B-2843-ACD6-551B5FBEF055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3:35.248" v="185"/>
          <ac:graphicFrameMkLst>
            <pc:docMk/>
            <pc:sldMk cId="125117374" sldId="337"/>
            <ac:graphicFrameMk id="7" creationId="{0E9B7375-3BF9-1843-9703-35EF4D22AE90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4:17.246" v="200"/>
          <ac:graphicFrameMkLst>
            <pc:docMk/>
            <pc:sldMk cId="125117374" sldId="337"/>
            <ac:graphicFrameMk id="9" creationId="{BEDA1B33-58E0-D346-BCE7-904CB13AE447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4:25.489" v="204"/>
          <ac:graphicFrameMkLst>
            <pc:docMk/>
            <pc:sldMk cId="125117374" sldId="337"/>
            <ac:graphicFrameMk id="11" creationId="{0AB9139B-60CF-4A4D-BA8E-15F152461519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4:41.171" v="207"/>
          <ac:graphicFrameMkLst>
            <pc:docMk/>
            <pc:sldMk cId="125117374" sldId="337"/>
            <ac:graphicFrameMk id="13" creationId="{92676360-3BAB-2644-A3AE-2872C1F3D62D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5:00.066" v="212"/>
          <ac:graphicFrameMkLst>
            <pc:docMk/>
            <pc:sldMk cId="125117374" sldId="337"/>
            <ac:graphicFrameMk id="14" creationId="{DBCADEC5-A5DD-9343-BAD6-C1F4E3CB9B6A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5:12.944" v="216"/>
          <ac:graphicFrameMkLst>
            <pc:docMk/>
            <pc:sldMk cId="125117374" sldId="337"/>
            <ac:graphicFrameMk id="15" creationId="{1052F44F-CC9C-5444-BA77-BB2E6961DB47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5:27.091" v="220"/>
          <ac:graphicFrameMkLst>
            <pc:docMk/>
            <pc:sldMk cId="125117374" sldId="337"/>
            <ac:graphicFrameMk id="16" creationId="{7AFE1FB7-4385-2C4A-9BA8-1C4B02347F73}"/>
          </ac:graphicFrameMkLst>
        </pc:graphicFrameChg>
      </pc:sldChg>
      <pc:sldChg chg="addSp delSp modSp add del">
        <pc:chgData name="Katherine Xiomar González Santacruz" userId="f57f9f2a-aaf0-4054-9607-07e1d1986900" providerId="ADAL" clId="{1E7E3F0C-6326-7D4C-9A68-C871C053F508}" dt="2022-03-12T18:02:51.459" v="174" actId="2696"/>
        <pc:sldMkLst>
          <pc:docMk/>
          <pc:sldMk cId="1088916521" sldId="337"/>
        </pc:sldMkLst>
        <pc:spChg chg="add del">
          <ac:chgData name="Katherine Xiomar González Santacruz" userId="f57f9f2a-aaf0-4054-9607-07e1d1986900" providerId="ADAL" clId="{1E7E3F0C-6326-7D4C-9A68-C871C053F508}" dt="2022-03-12T16:36:22.332" v="16"/>
          <ac:spMkLst>
            <pc:docMk/>
            <pc:sldMk cId="1088916521" sldId="337"/>
            <ac:spMk id="6" creationId="{162019DA-A691-624A-A419-271F0A286A90}"/>
          </ac:spMkLst>
        </pc:spChg>
        <pc:spChg chg="del mod">
          <ac:chgData name="Katherine Xiomar González Santacruz" userId="f57f9f2a-aaf0-4054-9607-07e1d1986900" providerId="ADAL" clId="{1E7E3F0C-6326-7D4C-9A68-C871C053F508}" dt="2022-03-12T16:36:24.529" v="18"/>
          <ac:spMkLst>
            <pc:docMk/>
            <pc:sldMk cId="1088916521" sldId="337"/>
            <ac:spMk id="8" creationId="{E70AA96F-A16C-44A2-8A7C-938678D477EA}"/>
          </ac:spMkLst>
        </pc:spChg>
        <pc:spChg chg="add del mod">
          <ac:chgData name="Katherine Xiomar González Santacruz" userId="f57f9f2a-aaf0-4054-9607-07e1d1986900" providerId="ADAL" clId="{1E7E3F0C-6326-7D4C-9A68-C871C053F508}" dt="2022-03-12T16:36:40.899" v="24"/>
          <ac:spMkLst>
            <pc:docMk/>
            <pc:sldMk cId="1088916521" sldId="337"/>
            <ac:spMk id="9" creationId="{2EF08781-2A5D-2241-B13C-068A07DB6E74}"/>
          </ac:spMkLst>
        </pc:spChg>
        <pc:spChg chg="add del">
          <ac:chgData name="Katherine Xiomar González Santacruz" userId="f57f9f2a-aaf0-4054-9607-07e1d1986900" providerId="ADAL" clId="{1E7E3F0C-6326-7D4C-9A68-C871C053F508}" dt="2022-03-12T18:02:11.723" v="169"/>
          <ac:spMkLst>
            <pc:docMk/>
            <pc:sldMk cId="1088916521" sldId="337"/>
            <ac:spMk id="12" creationId="{00648447-8C12-6F4A-804B-20519C3405CB}"/>
          </ac:spMkLst>
        </pc:spChg>
        <pc:spChg chg="add del">
          <ac:chgData name="Katherine Xiomar González Santacruz" userId="f57f9f2a-aaf0-4054-9607-07e1d1986900" providerId="ADAL" clId="{1E7E3F0C-6326-7D4C-9A68-C871C053F508}" dt="2022-03-12T18:02:35.255" v="171"/>
          <ac:spMkLst>
            <pc:docMk/>
            <pc:sldMk cId="1088916521" sldId="337"/>
            <ac:spMk id="14" creationId="{E59DA2C2-BBB2-594B-B8F1-620D981F1860}"/>
          </ac:spMkLst>
        </pc:spChg>
        <pc:graphicFrameChg chg="add del">
          <ac:chgData name="Katherine Xiomar González Santacruz" userId="f57f9f2a-aaf0-4054-9607-07e1d1986900" providerId="ADAL" clId="{1E7E3F0C-6326-7D4C-9A68-C871C053F508}" dt="2022-03-12T16:36:22.332" v="16"/>
          <ac:graphicFrameMkLst>
            <pc:docMk/>
            <pc:sldMk cId="1088916521" sldId="337"/>
            <ac:graphicFrameMk id="5" creationId="{AE352622-C1DE-3B4C-9185-EC5B9745D3EC}"/>
          </ac:graphicFrameMkLst>
        </pc:graphicFrameChg>
        <pc:graphicFrameChg chg="add del mod modGraphic">
          <ac:chgData name="Katherine Xiomar González Santacruz" userId="f57f9f2a-aaf0-4054-9607-07e1d1986900" providerId="ADAL" clId="{1E7E3F0C-6326-7D4C-9A68-C871C053F508}" dt="2022-03-12T16:36:40.899" v="24"/>
          <ac:graphicFrameMkLst>
            <pc:docMk/>
            <pc:sldMk cId="1088916521" sldId="337"/>
            <ac:graphicFrameMk id="7" creationId="{94AF72BB-47AC-1C4F-8FE2-1C5FE2D0B44C}"/>
          </ac:graphicFrameMkLst>
        </pc:graphicFrameChg>
        <pc:graphicFrameChg chg="add del mod">
          <ac:chgData name="Katherine Xiomar González Santacruz" userId="f57f9f2a-aaf0-4054-9607-07e1d1986900" providerId="ADAL" clId="{1E7E3F0C-6326-7D4C-9A68-C871C053F508}" dt="2022-03-12T18:02:40.518" v="172" actId="478"/>
          <ac:graphicFrameMkLst>
            <pc:docMk/>
            <pc:sldMk cId="1088916521" sldId="337"/>
            <ac:graphicFrameMk id="10" creationId="{017CAEA3-05B5-BD42-B2FD-6338B3189C90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2:11.723" v="169"/>
          <ac:graphicFrameMkLst>
            <pc:docMk/>
            <pc:sldMk cId="1088916521" sldId="337"/>
            <ac:graphicFrameMk id="11" creationId="{06D73B08-B5E9-5843-A6E6-4BCF7F5DEB76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2:35.255" v="171"/>
          <ac:graphicFrameMkLst>
            <pc:docMk/>
            <pc:sldMk cId="1088916521" sldId="337"/>
            <ac:graphicFrameMk id="13" creationId="{66923880-2FD9-184E-AB90-E6D44E8B009F}"/>
          </ac:graphicFrameMkLst>
        </pc:graphicFrameChg>
      </pc:sldChg>
      <pc:sldChg chg="addSp delSp modSp add">
        <pc:chgData name="Katherine Xiomar González Santacruz" userId="f57f9f2a-aaf0-4054-9607-07e1d1986900" providerId="ADAL" clId="{1E7E3F0C-6326-7D4C-9A68-C871C053F508}" dt="2022-03-12T18:10:40.351" v="260" actId="20577"/>
        <pc:sldMkLst>
          <pc:docMk/>
          <pc:sldMk cId="1605520744" sldId="338"/>
        </pc:sldMkLst>
        <pc:spChg chg="mod">
          <ac:chgData name="Katherine Xiomar González Santacruz" userId="f57f9f2a-aaf0-4054-9607-07e1d1986900" providerId="ADAL" clId="{1E7E3F0C-6326-7D4C-9A68-C871C053F508}" dt="2022-03-12T18:10:40.351" v="260" actId="20577"/>
          <ac:spMkLst>
            <pc:docMk/>
            <pc:sldMk cId="1605520744" sldId="338"/>
            <ac:spMk id="8" creationId="{E70AA96F-A16C-44A2-8A7C-938678D477EA}"/>
          </ac:spMkLst>
        </pc:spChg>
        <pc:graphicFrameChg chg="add del">
          <ac:chgData name="Katherine Xiomar González Santacruz" userId="f57f9f2a-aaf0-4054-9607-07e1d1986900" providerId="ADAL" clId="{1E7E3F0C-6326-7D4C-9A68-C871C053F508}" dt="2022-03-12T18:08:50.333" v="234"/>
          <ac:graphicFrameMkLst>
            <pc:docMk/>
            <pc:sldMk cId="1605520744" sldId="338"/>
            <ac:graphicFrameMk id="5" creationId="{D15878CA-5F74-E849-9B00-6537F0524F9D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9:14.391" v="238"/>
          <ac:graphicFrameMkLst>
            <pc:docMk/>
            <pc:sldMk cId="1605520744" sldId="338"/>
            <ac:graphicFrameMk id="6" creationId="{72D143FC-CA4A-E64C-BB65-3784A731EFC3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9:29.716" v="242"/>
          <ac:graphicFrameMkLst>
            <pc:docMk/>
            <pc:sldMk cId="1605520744" sldId="338"/>
            <ac:graphicFrameMk id="7" creationId="{B1475059-D824-C343-ABD5-39720C578176}"/>
          </ac:graphicFrameMkLst>
        </pc:graphicFrameChg>
        <pc:graphicFrameChg chg="add del">
          <ac:chgData name="Katherine Xiomar González Santacruz" userId="f57f9f2a-aaf0-4054-9607-07e1d1986900" providerId="ADAL" clId="{1E7E3F0C-6326-7D4C-9A68-C871C053F508}" dt="2022-03-12T18:09:46.876" v="245"/>
          <ac:graphicFrameMkLst>
            <pc:docMk/>
            <pc:sldMk cId="1605520744" sldId="338"/>
            <ac:graphicFrameMk id="9" creationId="{341B6FA5-DB35-9246-BA42-D8F4B53BDA7D}"/>
          </ac:graphicFrameMkLst>
        </pc:graphicFrameChg>
      </pc:sldChg>
      <pc:sldChg chg="modSp add del">
        <pc:chgData name="Katherine Xiomar González Santacruz" userId="f57f9f2a-aaf0-4054-9607-07e1d1986900" providerId="ADAL" clId="{1E7E3F0C-6326-7D4C-9A68-C871C053F508}" dt="2022-03-12T18:07:13.177" v="229"/>
        <pc:sldMkLst>
          <pc:docMk/>
          <pc:sldMk cId="3618288295" sldId="338"/>
        </pc:sldMkLst>
        <pc:spChg chg="mod">
          <ac:chgData name="Katherine Xiomar González Santacruz" userId="f57f9f2a-aaf0-4054-9607-07e1d1986900" providerId="ADAL" clId="{1E7E3F0C-6326-7D4C-9A68-C871C053F508}" dt="2022-03-12T18:07:10.099" v="228" actId="20577"/>
          <ac:spMkLst>
            <pc:docMk/>
            <pc:sldMk cId="3618288295" sldId="338"/>
            <ac:spMk id="8" creationId="{E70AA96F-A16C-44A2-8A7C-938678D477EA}"/>
          </ac:spMkLst>
        </pc:spChg>
      </pc:sldChg>
      <pc:sldChg chg="modSp">
        <pc:chgData name="Katherine Xiomar González Santacruz" userId="f57f9f2a-aaf0-4054-9607-07e1d1986900" providerId="ADAL" clId="{1E7E3F0C-6326-7D4C-9A68-C871C053F508}" dt="2022-03-12T18:10:33.234" v="256" actId="20577"/>
        <pc:sldMkLst>
          <pc:docMk/>
          <pc:sldMk cId="125117374" sldId="339"/>
        </pc:sldMkLst>
        <pc:spChg chg="mod">
          <ac:chgData name="Katherine Xiomar González Santacruz" userId="f57f9f2a-aaf0-4054-9607-07e1d1986900" providerId="ADAL" clId="{1E7E3F0C-6326-7D4C-9A68-C871C053F508}" dt="2022-03-12T18:10:33.234" v="256" actId="20577"/>
          <ac:spMkLst>
            <pc:docMk/>
            <pc:sldMk cId="125117374" sldId="339"/>
            <ac:spMk id="8" creationId="{E70AA96F-A16C-44A2-8A7C-938678D477EA}"/>
          </ac:spMkLst>
        </pc:spChg>
      </pc:sldChg>
      <pc:sldChg chg="addSp delSp modSp add">
        <pc:chgData name="Katherine Xiomar González Santacruz" userId="f57f9f2a-aaf0-4054-9607-07e1d1986900" providerId="ADAL" clId="{1E7E3F0C-6326-7D4C-9A68-C871C053F508}" dt="2022-03-12T18:10:43.228" v="261" actId="20577"/>
        <pc:sldMkLst>
          <pc:docMk/>
          <pc:sldMk cId="2652719800" sldId="340"/>
        </pc:sldMkLst>
        <pc:spChg chg="mod">
          <ac:chgData name="Katherine Xiomar González Santacruz" userId="f57f9f2a-aaf0-4054-9607-07e1d1986900" providerId="ADAL" clId="{1E7E3F0C-6326-7D4C-9A68-C871C053F508}" dt="2022-03-12T18:10:43.228" v="261" actId="20577"/>
          <ac:spMkLst>
            <pc:docMk/>
            <pc:sldMk cId="2652719800" sldId="340"/>
            <ac:spMk id="8" creationId="{E70AA96F-A16C-44A2-8A7C-938678D477EA}"/>
          </ac:spMkLst>
        </pc:spChg>
        <pc:graphicFrameChg chg="add del">
          <ac:chgData name="Katherine Xiomar González Santacruz" userId="f57f9f2a-aaf0-4054-9607-07e1d1986900" providerId="ADAL" clId="{1E7E3F0C-6326-7D4C-9A68-C871C053F508}" dt="2022-03-12T18:10:19.111" v="250"/>
          <ac:graphicFrameMkLst>
            <pc:docMk/>
            <pc:sldMk cId="2652719800" sldId="340"/>
            <ac:graphicFrameMk id="5" creationId="{4190AE0A-E97B-3F49-AFC1-F9EDFDEFA610}"/>
          </ac:graphicFrameMkLst>
        </pc:graphicFrameChg>
      </pc:sldChg>
    </pc:docChg>
  </pc:docChgLst>
  <pc:docChgLst>
    <pc:chgData name="Katherine Xiomar González Santacruz" userId="S::gonzalezskatherinex@javeriana.edu.co::f57f9f2a-aaf0-4054-9607-07e1d1986900" providerId="AD" clId="Web-{E140CA41-597C-449D-B0E5-588421DE1EBC}"/>
    <pc:docChg chg="delSld modSld">
      <pc:chgData name="Katherine Xiomar González Santacruz" userId="S::gonzalezskatherinex@javeriana.edu.co::f57f9f2a-aaf0-4054-9607-07e1d1986900" providerId="AD" clId="Web-{E140CA41-597C-449D-B0E5-588421DE1EBC}" dt="2022-03-08T14:55:33.068" v="115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E140CA41-597C-449D-B0E5-588421DE1EBC}" dt="2022-03-08T14:47:57.388" v="86" actId="20577"/>
        <pc:sldMkLst>
          <pc:docMk/>
          <pc:sldMk cId="1043751833" sldId="271"/>
        </pc:sldMkLst>
        <pc:spChg chg="mod">
          <ac:chgData name="Katherine Xiomar González Santacruz" userId="S::gonzalezskatherinex@javeriana.edu.co::f57f9f2a-aaf0-4054-9607-07e1d1986900" providerId="AD" clId="Web-{E140CA41-597C-449D-B0E5-588421DE1EBC}" dt="2022-03-08T14:47:57.388" v="86" actId="20577"/>
          <ac:spMkLst>
            <pc:docMk/>
            <pc:sldMk cId="1043751833" sldId="271"/>
            <ac:spMk id="2" creationId="{B4043BD1-1E87-45DC-9E4A-BE923D80206F}"/>
          </ac:spMkLst>
        </pc:spChg>
      </pc:sldChg>
      <pc:sldChg chg="modSp">
        <pc:chgData name="Katherine Xiomar González Santacruz" userId="S::gonzalezskatherinex@javeriana.edu.co::f57f9f2a-aaf0-4054-9607-07e1d1986900" providerId="AD" clId="Web-{E140CA41-597C-449D-B0E5-588421DE1EBC}" dt="2022-03-08T14:49:12.983" v="104" actId="1076"/>
        <pc:sldMkLst>
          <pc:docMk/>
          <pc:sldMk cId="3444015493" sldId="277"/>
        </pc:sldMkLst>
        <pc:spChg chg="mod">
          <ac:chgData name="Katherine Xiomar González Santacruz" userId="S::gonzalezskatherinex@javeriana.edu.co::f57f9f2a-aaf0-4054-9607-07e1d1986900" providerId="AD" clId="Web-{E140CA41-597C-449D-B0E5-588421DE1EBC}" dt="2022-03-08T14:49:12.983" v="104" actId="1076"/>
          <ac:spMkLst>
            <pc:docMk/>
            <pc:sldMk cId="3444015493" sldId="277"/>
            <ac:spMk id="4" creationId="{0E3972D9-8349-4CB1-BD08-F382BD82FF4A}"/>
          </ac:spMkLst>
        </pc:spChg>
      </pc:sldChg>
      <pc:sldChg chg="modSp">
        <pc:chgData name="Katherine Xiomar González Santacruz" userId="S::gonzalezskatherinex@javeriana.edu.co::f57f9f2a-aaf0-4054-9607-07e1d1986900" providerId="AD" clId="Web-{E140CA41-597C-449D-B0E5-588421DE1EBC}" dt="2022-03-08T14:55:33.068" v="115" actId="20577"/>
        <pc:sldMkLst>
          <pc:docMk/>
          <pc:sldMk cId="1642733693" sldId="280"/>
        </pc:sldMkLst>
        <pc:spChg chg="mod">
          <ac:chgData name="Katherine Xiomar González Santacruz" userId="S::gonzalezskatherinex@javeriana.edu.co::f57f9f2a-aaf0-4054-9607-07e1d1986900" providerId="AD" clId="Web-{E140CA41-597C-449D-B0E5-588421DE1EBC}" dt="2022-03-08T14:55:33.068" v="115" actId="20577"/>
          <ac:spMkLst>
            <pc:docMk/>
            <pc:sldMk cId="1642733693" sldId="280"/>
            <ac:spMk id="5" creationId="{532BF2F2-AA4F-496F-AB37-E4EB7AC49886}"/>
          </ac:spMkLst>
        </pc:spChg>
      </pc:sldChg>
      <pc:sldChg chg="modSp">
        <pc:chgData name="Katherine Xiomar González Santacruz" userId="S::gonzalezskatherinex@javeriana.edu.co::f57f9f2a-aaf0-4054-9607-07e1d1986900" providerId="AD" clId="Web-{E140CA41-597C-449D-B0E5-588421DE1EBC}" dt="2022-03-08T14:38:05.863" v="30" actId="1076"/>
        <pc:sldMkLst>
          <pc:docMk/>
          <pc:sldMk cId="300563189" sldId="283"/>
        </pc:sldMkLst>
        <pc:spChg chg="mod">
          <ac:chgData name="Katherine Xiomar González Santacruz" userId="S::gonzalezskatherinex@javeriana.edu.co::f57f9f2a-aaf0-4054-9607-07e1d1986900" providerId="AD" clId="Web-{E140CA41-597C-449D-B0E5-588421DE1EBC}" dt="2022-03-08T14:38:05.863" v="30" actId="1076"/>
          <ac:spMkLst>
            <pc:docMk/>
            <pc:sldMk cId="300563189" sldId="283"/>
            <ac:spMk id="2" creationId="{DDA64ABD-7295-43C6-94EB-056D8FE79029}"/>
          </ac:spMkLst>
        </pc:spChg>
      </pc:sldChg>
      <pc:sldChg chg="modSp del">
        <pc:chgData name="Katherine Xiomar González Santacruz" userId="S::gonzalezskatherinex@javeriana.edu.co::f57f9f2a-aaf0-4054-9607-07e1d1986900" providerId="AD" clId="Web-{E140CA41-597C-449D-B0E5-588421DE1EBC}" dt="2022-03-08T14:38:10.379" v="31"/>
        <pc:sldMkLst>
          <pc:docMk/>
          <pc:sldMk cId="3398858563" sldId="290"/>
        </pc:sldMkLst>
        <pc:spChg chg="mod">
          <ac:chgData name="Katherine Xiomar González Santacruz" userId="S::gonzalezskatherinex@javeriana.edu.co::f57f9f2a-aaf0-4054-9607-07e1d1986900" providerId="AD" clId="Web-{E140CA41-597C-449D-B0E5-588421DE1EBC}" dt="2022-03-08T14:37:37.097" v="20" actId="20577"/>
          <ac:spMkLst>
            <pc:docMk/>
            <pc:sldMk cId="3398858563" sldId="290"/>
            <ac:spMk id="2" creationId="{DDA64ABD-7295-43C6-94EB-056D8FE79029}"/>
          </ac:spMkLst>
        </pc:spChg>
      </pc:sldChg>
      <pc:sldChg chg="modSp">
        <pc:chgData name="Katherine Xiomar González Santacruz" userId="S::gonzalezskatherinex@javeriana.edu.co::f57f9f2a-aaf0-4054-9607-07e1d1986900" providerId="AD" clId="Web-{E140CA41-597C-449D-B0E5-588421DE1EBC}" dt="2022-03-08T14:40:14.506" v="48" actId="20577"/>
        <pc:sldMkLst>
          <pc:docMk/>
          <pc:sldMk cId="1744084822" sldId="292"/>
        </pc:sldMkLst>
        <pc:spChg chg="mod">
          <ac:chgData name="Katherine Xiomar González Santacruz" userId="S::gonzalezskatherinex@javeriana.edu.co::f57f9f2a-aaf0-4054-9607-07e1d1986900" providerId="AD" clId="Web-{E140CA41-597C-449D-B0E5-588421DE1EBC}" dt="2022-03-08T14:40:14.506" v="48" actId="20577"/>
          <ac:spMkLst>
            <pc:docMk/>
            <pc:sldMk cId="1744084822" sldId="292"/>
            <ac:spMk id="2" creationId="{DDA64ABD-7295-43C6-94EB-056D8FE79029}"/>
          </ac:spMkLst>
        </pc:spChg>
      </pc:sldChg>
      <pc:sldChg chg="modSp">
        <pc:chgData name="Katherine Xiomar González Santacruz" userId="S::gonzalezskatherinex@javeriana.edu.co::f57f9f2a-aaf0-4054-9607-07e1d1986900" providerId="AD" clId="Web-{E140CA41-597C-449D-B0E5-588421DE1EBC}" dt="2022-03-08T14:40:21.318" v="50" actId="20577"/>
        <pc:sldMkLst>
          <pc:docMk/>
          <pc:sldMk cId="2737391470" sldId="293"/>
        </pc:sldMkLst>
        <pc:spChg chg="mod">
          <ac:chgData name="Katherine Xiomar González Santacruz" userId="S::gonzalezskatherinex@javeriana.edu.co::f57f9f2a-aaf0-4054-9607-07e1d1986900" providerId="AD" clId="Web-{E140CA41-597C-449D-B0E5-588421DE1EBC}" dt="2022-03-08T14:40:21.318" v="50" actId="20577"/>
          <ac:spMkLst>
            <pc:docMk/>
            <pc:sldMk cId="2737391470" sldId="293"/>
            <ac:spMk id="2" creationId="{DDA64ABD-7295-43C6-94EB-056D8FE79029}"/>
          </ac:spMkLst>
        </pc:spChg>
      </pc:sldChg>
      <pc:sldChg chg="modSp">
        <pc:chgData name="Katherine Xiomar González Santacruz" userId="S::gonzalezskatherinex@javeriana.edu.co::f57f9f2a-aaf0-4054-9607-07e1d1986900" providerId="AD" clId="Web-{E140CA41-597C-449D-B0E5-588421DE1EBC}" dt="2022-03-08T14:43:14.040" v="75" actId="20577"/>
        <pc:sldMkLst>
          <pc:docMk/>
          <pc:sldMk cId="1750187928" sldId="332"/>
        </pc:sldMkLst>
        <pc:spChg chg="mod">
          <ac:chgData name="Katherine Xiomar González Santacruz" userId="S::gonzalezskatherinex@javeriana.edu.co::f57f9f2a-aaf0-4054-9607-07e1d1986900" providerId="AD" clId="Web-{E140CA41-597C-449D-B0E5-588421DE1EBC}" dt="2022-03-08T14:43:14.040" v="75" actId="20577"/>
          <ac:spMkLst>
            <pc:docMk/>
            <pc:sldMk cId="1750187928" sldId="332"/>
            <ac:spMk id="2" creationId="{DDA64ABD-7295-43C6-94EB-056D8FE79029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886B0E44-51B9-4DE6-BBEE-9C0F6EFF74F2}"/>
    <pc:docChg chg="addSld delSld modSld">
      <pc:chgData name="Katherine Xiomar González Santacruz" userId="S::gonzalezskatherinex@javeriana.edu.co::f57f9f2a-aaf0-4054-9607-07e1d1986900" providerId="AD" clId="Web-{886B0E44-51B9-4DE6-BBEE-9C0F6EFF74F2}" dt="2022-03-08T03:34:48.450" v="1029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886B0E44-51B9-4DE6-BBEE-9C0F6EFF74F2}" dt="2022-03-08T03:15:56.955" v="968" actId="20577"/>
        <pc:sldMkLst>
          <pc:docMk/>
          <pc:sldMk cId="747477568" sldId="274"/>
        </pc:sldMkLst>
        <pc:spChg chg="mod">
          <ac:chgData name="Katherine Xiomar González Santacruz" userId="S::gonzalezskatherinex@javeriana.edu.co::f57f9f2a-aaf0-4054-9607-07e1d1986900" providerId="AD" clId="Web-{886B0E44-51B9-4DE6-BBEE-9C0F6EFF74F2}" dt="2022-03-08T03:15:56.955" v="968" actId="20577"/>
          <ac:spMkLst>
            <pc:docMk/>
            <pc:sldMk cId="747477568" sldId="274"/>
            <ac:spMk id="3" creationId="{317F7E64-9060-4AF5-8E54-ABC7B5976AA9}"/>
          </ac:spMkLst>
        </pc:spChg>
      </pc:sldChg>
      <pc:sldChg chg="addSp modSp">
        <pc:chgData name="Katherine Xiomar González Santacruz" userId="S::gonzalezskatherinex@javeriana.edu.co::f57f9f2a-aaf0-4054-9607-07e1d1986900" providerId="AD" clId="Web-{886B0E44-51B9-4DE6-BBEE-9C0F6EFF74F2}" dt="2022-03-08T03:15:30.642" v="963" actId="20577"/>
        <pc:sldMkLst>
          <pc:docMk/>
          <pc:sldMk cId="3444015493" sldId="277"/>
        </pc:sldMkLst>
        <pc:spChg chg="add mod">
          <ac:chgData name="Katherine Xiomar González Santacruz" userId="S::gonzalezskatherinex@javeriana.edu.co::f57f9f2a-aaf0-4054-9607-07e1d1986900" providerId="AD" clId="Web-{886B0E44-51B9-4DE6-BBEE-9C0F6EFF74F2}" dt="2022-03-08T03:15:30.642" v="963" actId="20577"/>
          <ac:spMkLst>
            <pc:docMk/>
            <pc:sldMk cId="3444015493" sldId="277"/>
            <ac:spMk id="4" creationId="{0E3972D9-8349-4CB1-BD08-F382BD82FF4A}"/>
          </ac:spMkLst>
        </pc:spChg>
      </pc:sldChg>
      <pc:sldChg chg="modSp">
        <pc:chgData name="Katherine Xiomar González Santacruz" userId="S::gonzalezskatherinex@javeriana.edu.co::f57f9f2a-aaf0-4054-9607-07e1d1986900" providerId="AD" clId="Web-{886B0E44-51B9-4DE6-BBEE-9C0F6EFF74F2}" dt="2022-03-08T03:12:57.607" v="914" actId="20577"/>
        <pc:sldMkLst>
          <pc:docMk/>
          <pc:sldMk cId="3501807234" sldId="278"/>
        </pc:sldMkLst>
        <pc:spChg chg="mod">
          <ac:chgData name="Katherine Xiomar González Santacruz" userId="S::gonzalezskatherinex@javeriana.edu.co::f57f9f2a-aaf0-4054-9607-07e1d1986900" providerId="AD" clId="Web-{886B0E44-51B9-4DE6-BBEE-9C0F6EFF74F2}" dt="2022-03-08T03:12:57.607" v="914" actId="20577"/>
          <ac:spMkLst>
            <pc:docMk/>
            <pc:sldMk cId="3501807234" sldId="278"/>
            <ac:spMk id="2" creationId="{5888BA12-3391-4C86-A4F9-148C5D7E73C8}"/>
          </ac:spMkLst>
        </pc:spChg>
      </pc:sldChg>
      <pc:sldChg chg="addSp modSp">
        <pc:chgData name="Katherine Xiomar González Santacruz" userId="S::gonzalezskatherinex@javeriana.edu.co::f57f9f2a-aaf0-4054-9607-07e1d1986900" providerId="AD" clId="Web-{886B0E44-51B9-4DE6-BBEE-9C0F6EFF74F2}" dt="2022-03-08T02:50:16.263" v="363" actId="14100"/>
        <pc:sldMkLst>
          <pc:docMk/>
          <pc:sldMk cId="300563189" sldId="283"/>
        </pc:sldMkLst>
        <pc:spChg chg="add mod">
          <ac:chgData name="Katherine Xiomar González Santacruz" userId="S::gonzalezskatherinex@javeriana.edu.co::f57f9f2a-aaf0-4054-9607-07e1d1986900" providerId="AD" clId="Web-{886B0E44-51B9-4DE6-BBEE-9C0F6EFF74F2}" dt="2022-03-08T02:50:16.263" v="363" actId="14100"/>
          <ac:spMkLst>
            <pc:docMk/>
            <pc:sldMk cId="300563189" sldId="283"/>
            <ac:spMk id="2" creationId="{DDA64ABD-7295-43C6-94EB-056D8FE79029}"/>
          </ac:spMkLst>
        </pc:spChg>
      </pc:sldChg>
      <pc:sldChg chg="modSp">
        <pc:chgData name="Katherine Xiomar González Santacruz" userId="S::gonzalezskatherinex@javeriana.edu.co::f57f9f2a-aaf0-4054-9607-07e1d1986900" providerId="AD" clId="Web-{886B0E44-51B9-4DE6-BBEE-9C0F6EFF74F2}" dt="2022-03-08T03:16:10.689" v="971" actId="20577"/>
        <pc:sldMkLst>
          <pc:docMk/>
          <pc:sldMk cId="928851457" sldId="288"/>
        </pc:sldMkLst>
        <pc:spChg chg="mod">
          <ac:chgData name="Katherine Xiomar González Santacruz" userId="S::gonzalezskatherinex@javeriana.edu.co::f57f9f2a-aaf0-4054-9607-07e1d1986900" providerId="AD" clId="Web-{886B0E44-51B9-4DE6-BBEE-9C0F6EFF74F2}" dt="2022-03-08T03:16:10.689" v="971" actId="20577"/>
          <ac:spMkLst>
            <pc:docMk/>
            <pc:sldMk cId="928851457" sldId="288"/>
            <ac:spMk id="3" creationId="{317F7E64-9060-4AF5-8E54-ABC7B5976AA9}"/>
          </ac:spMkLst>
        </pc:spChg>
      </pc:sldChg>
      <pc:sldChg chg="new del">
        <pc:chgData name="Katherine Xiomar González Santacruz" userId="S::gonzalezskatherinex@javeriana.edu.co::f57f9f2a-aaf0-4054-9607-07e1d1986900" providerId="AD" clId="Web-{886B0E44-51B9-4DE6-BBEE-9C0F6EFF74F2}" dt="2022-03-08T02:35:38.712" v="1"/>
        <pc:sldMkLst>
          <pc:docMk/>
          <pc:sldMk cId="2438849915" sldId="290"/>
        </pc:sldMkLst>
      </pc:sldChg>
      <pc:sldChg chg="delSp add del replId">
        <pc:chgData name="Katherine Xiomar González Santacruz" userId="S::gonzalezskatherinex@javeriana.edu.co::f57f9f2a-aaf0-4054-9607-07e1d1986900" providerId="AD" clId="Web-{886B0E44-51B9-4DE6-BBEE-9C0F6EFF74F2}" dt="2022-03-08T02:40:03.749" v="4"/>
        <pc:sldMkLst>
          <pc:docMk/>
          <pc:sldMk cId="2469621235" sldId="290"/>
        </pc:sldMkLst>
        <pc:picChg chg="del">
          <ac:chgData name="Katherine Xiomar González Santacruz" userId="S::gonzalezskatherinex@javeriana.edu.co::f57f9f2a-aaf0-4054-9607-07e1d1986900" providerId="AD" clId="Web-{886B0E44-51B9-4DE6-BBEE-9C0F6EFF74F2}" dt="2022-03-08T02:38:57.732" v="3"/>
          <ac:picMkLst>
            <pc:docMk/>
            <pc:sldMk cId="2469621235" sldId="290"/>
            <ac:picMk id="4" creationId="{CF946C0A-EA98-4B9B-A935-10467278AF52}"/>
          </ac:picMkLst>
        </pc:picChg>
      </pc:sldChg>
      <pc:sldChg chg="modSp add replId">
        <pc:chgData name="Katherine Xiomar González Santacruz" userId="S::gonzalezskatherinex@javeriana.edu.co::f57f9f2a-aaf0-4054-9607-07e1d1986900" providerId="AD" clId="Web-{886B0E44-51B9-4DE6-BBEE-9C0F6EFF74F2}" dt="2022-03-08T02:50:20.076" v="365" actId="20577"/>
        <pc:sldMkLst>
          <pc:docMk/>
          <pc:sldMk cId="3398858563" sldId="290"/>
        </pc:sldMkLst>
        <pc:spChg chg="mod">
          <ac:chgData name="Katherine Xiomar González Santacruz" userId="S::gonzalezskatherinex@javeriana.edu.co::f57f9f2a-aaf0-4054-9607-07e1d1986900" providerId="AD" clId="Web-{886B0E44-51B9-4DE6-BBEE-9C0F6EFF74F2}" dt="2022-03-08T02:50:20.076" v="365" actId="20577"/>
          <ac:spMkLst>
            <pc:docMk/>
            <pc:sldMk cId="3398858563" sldId="290"/>
            <ac:spMk id="2" creationId="{DDA64ABD-7295-43C6-94EB-056D8FE79029}"/>
          </ac:spMkLst>
        </pc:spChg>
      </pc:sldChg>
      <pc:sldChg chg="addSp delSp modSp add del replId">
        <pc:chgData name="Katherine Xiomar González Santacruz" userId="S::gonzalezskatherinex@javeriana.edu.co::f57f9f2a-aaf0-4054-9607-07e1d1986900" providerId="AD" clId="Web-{886B0E44-51B9-4DE6-BBEE-9C0F6EFF74F2}" dt="2022-03-08T03:32:44.791" v="1006" actId="20577"/>
        <pc:sldMkLst>
          <pc:docMk/>
          <pc:sldMk cId="2063853552" sldId="291"/>
        </pc:sldMkLst>
        <pc:spChg chg="mod">
          <ac:chgData name="Katherine Xiomar González Santacruz" userId="S::gonzalezskatherinex@javeriana.edu.co::f57f9f2a-aaf0-4054-9607-07e1d1986900" providerId="AD" clId="Web-{886B0E44-51B9-4DE6-BBEE-9C0F6EFF74F2}" dt="2022-03-08T03:17:47.848" v="977" actId="20577"/>
          <ac:spMkLst>
            <pc:docMk/>
            <pc:sldMk cId="2063853552" sldId="291"/>
            <ac:spMk id="2" creationId="{DDA64ABD-7295-43C6-94EB-056D8FE79029}"/>
          </ac:spMkLst>
        </pc:spChg>
        <pc:spChg chg="mod">
          <ac:chgData name="Katherine Xiomar González Santacruz" userId="S::gonzalezskatherinex@javeriana.edu.co::f57f9f2a-aaf0-4054-9607-07e1d1986900" providerId="AD" clId="Web-{886B0E44-51B9-4DE6-BBEE-9C0F6EFF74F2}" dt="2022-03-08T02:53:55.487" v="378" actId="20577"/>
          <ac:spMkLst>
            <pc:docMk/>
            <pc:sldMk cId="2063853552" sldId="291"/>
            <ac:spMk id="11" creationId="{FD74A8E6-9D26-40D2-9EFF-752B13FA58E4}"/>
          </ac:spMkLst>
        </pc:spChg>
        <pc:spChg chg="add mod">
          <ac:chgData name="Katherine Xiomar González Santacruz" userId="S::gonzalezskatherinex@javeriana.edu.co::f57f9f2a-aaf0-4054-9607-07e1d1986900" providerId="AD" clId="Web-{886B0E44-51B9-4DE6-BBEE-9C0F6EFF74F2}" dt="2022-03-08T03:32:28.212" v="999" actId="1076"/>
          <ac:spMkLst>
            <pc:docMk/>
            <pc:sldMk cId="2063853552" sldId="291"/>
            <ac:spMk id="13" creationId="{2961C7A9-8656-4878-9076-29A3EB41C0A3}"/>
          </ac:spMkLst>
        </pc:spChg>
        <pc:spChg chg="add mod">
          <ac:chgData name="Katherine Xiomar González Santacruz" userId="S::gonzalezskatherinex@javeriana.edu.co::f57f9f2a-aaf0-4054-9607-07e1d1986900" providerId="AD" clId="Web-{886B0E44-51B9-4DE6-BBEE-9C0F6EFF74F2}" dt="2022-03-08T03:32:44.791" v="1006" actId="20577"/>
          <ac:spMkLst>
            <pc:docMk/>
            <pc:sldMk cId="2063853552" sldId="291"/>
            <ac:spMk id="14" creationId="{9C8DBBB6-5FDC-4AD9-952F-2A0F1C019E93}"/>
          </ac:spMkLst>
        </pc:spChg>
        <pc:picChg chg="del">
          <ac:chgData name="Katherine Xiomar González Santacruz" userId="S::gonzalezskatherinex@javeriana.edu.co::f57f9f2a-aaf0-4054-9607-07e1d1986900" providerId="AD" clId="Web-{886B0E44-51B9-4DE6-BBEE-9C0F6EFF74F2}" dt="2022-03-08T02:53:44.393" v="367"/>
          <ac:picMkLst>
            <pc:docMk/>
            <pc:sldMk cId="2063853552" sldId="291"/>
            <ac:picMk id="4" creationId="{A1094005-7448-4E6C-8A86-9D8791F025DF}"/>
          </ac:picMkLst>
        </pc:picChg>
        <pc:picChg chg="add del mod">
          <ac:chgData name="Katherine Xiomar González Santacruz" userId="S::gonzalezskatherinex@javeriana.edu.co::f57f9f2a-aaf0-4054-9607-07e1d1986900" providerId="AD" clId="Web-{886B0E44-51B9-4DE6-BBEE-9C0F6EFF74F2}" dt="2022-03-08T03:24:47.233" v="988"/>
          <ac:picMkLst>
            <pc:docMk/>
            <pc:sldMk cId="2063853552" sldId="291"/>
            <ac:picMk id="5" creationId="{FE867798-661D-4C12-81AF-AA24D7B1D607}"/>
          </ac:picMkLst>
        </pc:picChg>
        <pc:picChg chg="add mod">
          <ac:chgData name="Katherine Xiomar González Santacruz" userId="S::gonzalezskatherinex@javeriana.edu.co::f57f9f2a-aaf0-4054-9607-07e1d1986900" providerId="AD" clId="Web-{886B0E44-51B9-4DE6-BBEE-9C0F6EFF74F2}" dt="2022-03-08T03:32:06.180" v="995" actId="1076"/>
          <ac:picMkLst>
            <pc:docMk/>
            <pc:sldMk cId="2063853552" sldId="291"/>
            <ac:picMk id="6" creationId="{F2822523-0DBE-4ACA-8797-049A5E7B3FCD}"/>
          </ac:picMkLst>
        </pc:picChg>
        <pc:picChg chg="add del mod">
          <ac:chgData name="Katherine Xiomar González Santacruz" userId="S::gonzalezskatherinex@javeriana.edu.co::f57f9f2a-aaf0-4054-9607-07e1d1986900" providerId="AD" clId="Web-{886B0E44-51B9-4DE6-BBEE-9C0F6EFF74F2}" dt="2022-03-08T03:22:48.699" v="983"/>
          <ac:picMkLst>
            <pc:docMk/>
            <pc:sldMk cId="2063853552" sldId="291"/>
            <ac:picMk id="10" creationId="{EE4AFE7A-DD96-45FF-919E-3766B0E42254}"/>
          </ac:picMkLst>
        </pc:picChg>
        <pc:picChg chg="add mod">
          <ac:chgData name="Katherine Xiomar González Santacruz" userId="S::gonzalezskatherinex@javeriana.edu.co::f57f9f2a-aaf0-4054-9607-07e1d1986900" providerId="AD" clId="Web-{886B0E44-51B9-4DE6-BBEE-9C0F6EFF74F2}" dt="2022-03-08T03:32:08.618" v="996" actId="1076"/>
          <ac:picMkLst>
            <pc:docMk/>
            <pc:sldMk cId="2063853552" sldId="291"/>
            <ac:picMk id="12" creationId="{51F0CC3F-ABD5-42B7-AB25-F0615BBDC129}"/>
          </ac:picMkLst>
        </pc:picChg>
        <pc:cxnChg chg="add del mod">
          <ac:chgData name="Katherine Xiomar González Santacruz" userId="S::gonzalezskatherinex@javeriana.edu.co::f57f9f2a-aaf0-4054-9607-07e1d1986900" providerId="AD" clId="Web-{886B0E44-51B9-4DE6-BBEE-9C0F6EFF74F2}" dt="2022-03-08T03:22:52.512" v="984"/>
          <ac:cxnSpMkLst>
            <pc:docMk/>
            <pc:sldMk cId="2063853552" sldId="291"/>
            <ac:cxnSpMk id="7" creationId="{7652272B-5EF6-4E46-A906-56B9AA07ED05}"/>
          </ac:cxnSpMkLst>
        </pc:cxnChg>
        <pc:cxnChg chg="add del mod">
          <ac:chgData name="Katherine Xiomar González Santacruz" userId="S::gonzalezskatherinex@javeriana.edu.co::f57f9f2a-aaf0-4054-9607-07e1d1986900" providerId="AD" clId="Web-{886B0E44-51B9-4DE6-BBEE-9C0F6EFF74F2}" dt="2022-03-08T03:22:55.528" v="985"/>
          <ac:cxnSpMkLst>
            <pc:docMk/>
            <pc:sldMk cId="2063853552" sldId="291"/>
            <ac:cxnSpMk id="8" creationId="{2A4D88BB-B691-4681-A95C-7FCDBBAF3795}"/>
          </ac:cxnSpMkLst>
        </pc:cxnChg>
      </pc:sldChg>
      <pc:sldChg chg="modSp add replId">
        <pc:chgData name="Katherine Xiomar González Santacruz" userId="S::gonzalezskatherinex@javeriana.edu.co::f57f9f2a-aaf0-4054-9607-07e1d1986900" providerId="AD" clId="Web-{886B0E44-51B9-4DE6-BBEE-9C0F6EFF74F2}" dt="2022-03-08T03:34:26.621" v="1017" actId="20577"/>
        <pc:sldMkLst>
          <pc:docMk/>
          <pc:sldMk cId="1744084822" sldId="292"/>
        </pc:sldMkLst>
        <pc:spChg chg="mod">
          <ac:chgData name="Katherine Xiomar González Santacruz" userId="S::gonzalezskatherinex@javeriana.edu.co::f57f9f2a-aaf0-4054-9607-07e1d1986900" providerId="AD" clId="Web-{886B0E44-51B9-4DE6-BBEE-9C0F6EFF74F2}" dt="2022-03-08T03:34:26.621" v="1017" actId="20577"/>
          <ac:spMkLst>
            <pc:docMk/>
            <pc:sldMk cId="1744084822" sldId="292"/>
            <ac:spMk id="2" creationId="{DDA64ABD-7295-43C6-94EB-056D8FE79029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886B0E44-51B9-4DE6-BBEE-9C0F6EFF74F2}" dt="2022-03-08T03:34:48.450" v="1029" actId="20577"/>
        <pc:sldMkLst>
          <pc:docMk/>
          <pc:sldMk cId="2737391470" sldId="293"/>
        </pc:sldMkLst>
        <pc:spChg chg="mod">
          <ac:chgData name="Katherine Xiomar González Santacruz" userId="S::gonzalezskatherinex@javeriana.edu.co::f57f9f2a-aaf0-4054-9607-07e1d1986900" providerId="AD" clId="Web-{886B0E44-51B9-4DE6-BBEE-9C0F6EFF74F2}" dt="2022-03-08T03:34:48.450" v="1029" actId="20577"/>
          <ac:spMkLst>
            <pc:docMk/>
            <pc:sldMk cId="2737391470" sldId="293"/>
            <ac:spMk id="2" creationId="{DDA64ABD-7295-43C6-94EB-056D8FE79029}"/>
          </ac:spMkLst>
        </pc:spChg>
      </pc:sldChg>
    </pc:docChg>
  </pc:docChgLst>
  <pc:docChgLst>
    <pc:chgData name="Juan Nicolas Soto Rios" userId="S::juannsoto@javeriana.edu.co::72a473cc-40fe-4d21-b7b2-9cf73bb0ff17" providerId="AD" clId="Web-{7B11C4CA-2911-4642-9874-5E93B6353B14}"/>
    <pc:docChg chg="modSld">
      <pc:chgData name="Juan Nicolas Soto Rios" userId="S::juannsoto@javeriana.edu.co::72a473cc-40fe-4d21-b7b2-9cf73bb0ff17" providerId="AD" clId="Web-{7B11C4CA-2911-4642-9874-5E93B6353B14}" dt="2022-04-19T22:23:38.567" v="11" actId="1076"/>
      <pc:docMkLst>
        <pc:docMk/>
      </pc:docMkLst>
      <pc:sldChg chg="addSp modSp">
        <pc:chgData name="Juan Nicolas Soto Rios" userId="S::juannsoto@javeriana.edu.co::72a473cc-40fe-4d21-b7b2-9cf73bb0ff17" providerId="AD" clId="Web-{7B11C4CA-2911-4642-9874-5E93B6353B14}" dt="2022-04-19T22:22:32.441" v="7" actId="1076"/>
        <pc:sldMkLst>
          <pc:docMk/>
          <pc:sldMk cId="3194927824" sldId="264"/>
        </pc:sldMkLst>
        <pc:spChg chg="mod">
          <ac:chgData name="Juan Nicolas Soto Rios" userId="S::juannsoto@javeriana.edu.co::72a473cc-40fe-4d21-b7b2-9cf73bb0ff17" providerId="AD" clId="Web-{7B11C4CA-2911-4642-9874-5E93B6353B14}" dt="2022-04-19T22:22:24.910" v="4" actId="20577"/>
          <ac:spMkLst>
            <pc:docMk/>
            <pc:sldMk cId="3194927824" sldId="264"/>
            <ac:spMk id="4" creationId="{A754B5A0-D65D-4100-880D-0B4EA217ABC3}"/>
          </ac:spMkLst>
        </pc:spChg>
        <pc:spChg chg="add">
          <ac:chgData name="Juan Nicolas Soto Rios" userId="S::juannsoto@javeriana.edu.co::72a473cc-40fe-4d21-b7b2-9cf73bb0ff17" providerId="AD" clId="Web-{7B11C4CA-2911-4642-9874-5E93B6353B14}" dt="2022-04-19T22:22:29.441" v="6"/>
          <ac:spMkLst>
            <pc:docMk/>
            <pc:sldMk cId="3194927824" sldId="264"/>
            <ac:spMk id="5" creationId="{662205BE-59C0-973C-6AB1-9AAC43CCB26B}"/>
          </ac:spMkLst>
        </pc:spChg>
        <pc:grpChg chg="mod">
          <ac:chgData name="Juan Nicolas Soto Rios" userId="S::juannsoto@javeriana.edu.co::72a473cc-40fe-4d21-b7b2-9cf73bb0ff17" providerId="AD" clId="Web-{7B11C4CA-2911-4642-9874-5E93B6353B14}" dt="2022-04-19T22:22:32.441" v="7" actId="1076"/>
          <ac:grpSpMkLst>
            <pc:docMk/>
            <pc:sldMk cId="3194927824" sldId="264"/>
            <ac:grpSpMk id="3" creationId="{B0D5AB59-AC35-449E-8538-AD819FD22084}"/>
          </ac:grpSpMkLst>
        </pc:grpChg>
      </pc:sldChg>
      <pc:sldChg chg="modSp">
        <pc:chgData name="Juan Nicolas Soto Rios" userId="S::juannsoto@javeriana.edu.co::72a473cc-40fe-4d21-b7b2-9cf73bb0ff17" providerId="AD" clId="Web-{7B11C4CA-2911-4642-9874-5E93B6353B14}" dt="2022-04-19T22:23:38.567" v="11" actId="1076"/>
        <pc:sldMkLst>
          <pc:docMk/>
          <pc:sldMk cId="1938562182" sldId="266"/>
        </pc:sldMkLst>
        <pc:spChg chg="mod">
          <ac:chgData name="Juan Nicolas Soto Rios" userId="S::juannsoto@javeriana.edu.co::72a473cc-40fe-4d21-b7b2-9cf73bb0ff17" providerId="AD" clId="Web-{7B11C4CA-2911-4642-9874-5E93B6353B14}" dt="2022-04-19T22:23:32.161" v="10" actId="20577"/>
          <ac:spMkLst>
            <pc:docMk/>
            <pc:sldMk cId="1938562182" sldId="266"/>
            <ac:spMk id="4" creationId="{A754B5A0-D65D-4100-880D-0B4EA217ABC3}"/>
          </ac:spMkLst>
        </pc:spChg>
        <pc:spChg chg="mod">
          <ac:chgData name="Juan Nicolas Soto Rios" userId="S::juannsoto@javeriana.edu.co::72a473cc-40fe-4d21-b7b2-9cf73bb0ff17" providerId="AD" clId="Web-{7B11C4CA-2911-4642-9874-5E93B6353B14}" dt="2022-04-19T22:23:38.567" v="11" actId="1076"/>
          <ac:spMkLst>
            <pc:docMk/>
            <pc:sldMk cId="1938562182" sldId="266"/>
            <ac:spMk id="14" creationId="{FD79234E-ECD5-4F16-9927-97CB03194076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2A92EFC2-3DD6-44E8-8E11-BD5AA8AADE04}"/>
    <pc:docChg chg="modSld">
      <pc:chgData name="Katherine Xiomar González Santacruz" userId="S::gonzalezskatherinex@javeriana.edu.co::f57f9f2a-aaf0-4054-9607-07e1d1986900" providerId="AD" clId="Web-{2A92EFC2-3DD6-44E8-8E11-BD5AA8AADE04}" dt="2022-04-19T23:58:36.328" v="2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2A92EFC2-3DD6-44E8-8E11-BD5AA8AADE04}" dt="2022-04-19T23:58:36.328" v="2" actId="20577"/>
        <pc:sldMkLst>
          <pc:docMk/>
          <pc:sldMk cId="573291033" sldId="282"/>
        </pc:sldMkLst>
        <pc:spChg chg="mod">
          <ac:chgData name="Katherine Xiomar González Santacruz" userId="S::gonzalezskatherinex@javeriana.edu.co::f57f9f2a-aaf0-4054-9607-07e1d1986900" providerId="AD" clId="Web-{2A92EFC2-3DD6-44E8-8E11-BD5AA8AADE04}" dt="2022-04-19T23:58:36.328" v="2" actId="20577"/>
          <ac:spMkLst>
            <pc:docMk/>
            <pc:sldMk cId="573291033" sldId="282"/>
            <ac:spMk id="4" creationId="{F5C35CC4-4AA9-4944-A53F-080464773857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ED725187-5566-4119-BEF1-8D3ED8622EB9}"/>
    <pc:docChg chg="modSld">
      <pc:chgData name="Katherine Xiomar González Santacruz" userId="S::gonzalezskatherinex@javeriana.edu.co::f57f9f2a-aaf0-4054-9607-07e1d1986900" providerId="AD" clId="Web-{ED725187-5566-4119-BEF1-8D3ED8622EB9}" dt="2022-03-08T02:52:00.122" v="17" actId="1076"/>
      <pc:docMkLst>
        <pc:docMk/>
      </pc:docMkLst>
      <pc:sldChg chg="addSp modSp">
        <pc:chgData name="Katherine Xiomar González Santacruz" userId="S::gonzalezskatherinex@javeriana.edu.co::f57f9f2a-aaf0-4054-9607-07e1d1986900" providerId="AD" clId="Web-{ED725187-5566-4119-BEF1-8D3ED8622EB9}" dt="2022-03-08T02:51:34.027" v="10" actId="1076"/>
        <pc:sldMkLst>
          <pc:docMk/>
          <pc:sldMk cId="300563189" sldId="283"/>
        </pc:sldMkLst>
        <pc:spChg chg="mod">
          <ac:chgData name="Katherine Xiomar González Santacruz" userId="S::gonzalezskatherinex@javeriana.edu.co::f57f9f2a-aaf0-4054-9607-07e1d1986900" providerId="AD" clId="Web-{ED725187-5566-4119-BEF1-8D3ED8622EB9}" dt="2022-03-08T02:51:22.495" v="7" actId="14100"/>
          <ac:spMkLst>
            <pc:docMk/>
            <pc:sldMk cId="300563189" sldId="283"/>
            <ac:spMk id="2" creationId="{DDA64ABD-7295-43C6-94EB-056D8FE79029}"/>
          </ac:spMkLst>
        </pc:spChg>
        <pc:picChg chg="add mod ord">
          <ac:chgData name="Katherine Xiomar González Santacruz" userId="S::gonzalezskatherinex@javeriana.edu.co::f57f9f2a-aaf0-4054-9607-07e1d1986900" providerId="AD" clId="Web-{ED725187-5566-4119-BEF1-8D3ED8622EB9}" dt="2022-03-08T02:51:34.027" v="10" actId="1076"/>
          <ac:picMkLst>
            <pc:docMk/>
            <pc:sldMk cId="300563189" sldId="283"/>
            <ac:picMk id="4" creationId="{DED55B4D-ECE9-43DA-A240-D426901028B0}"/>
          </ac:picMkLst>
        </pc:picChg>
      </pc:sldChg>
      <pc:sldChg chg="addSp modSp">
        <pc:chgData name="Katherine Xiomar González Santacruz" userId="S::gonzalezskatherinex@javeriana.edu.co::f57f9f2a-aaf0-4054-9607-07e1d1986900" providerId="AD" clId="Web-{ED725187-5566-4119-BEF1-8D3ED8622EB9}" dt="2022-03-08T02:52:00.122" v="17" actId="1076"/>
        <pc:sldMkLst>
          <pc:docMk/>
          <pc:sldMk cId="3398858563" sldId="290"/>
        </pc:sldMkLst>
        <pc:spChg chg="mod">
          <ac:chgData name="Katherine Xiomar González Santacruz" userId="S::gonzalezskatherinex@javeriana.edu.co::f57f9f2a-aaf0-4054-9607-07e1d1986900" providerId="AD" clId="Web-{ED725187-5566-4119-BEF1-8D3ED8622EB9}" dt="2022-03-08T02:52:00.122" v="17" actId="1076"/>
          <ac:spMkLst>
            <pc:docMk/>
            <pc:sldMk cId="3398858563" sldId="290"/>
            <ac:spMk id="2" creationId="{DDA64ABD-7295-43C6-94EB-056D8FE79029}"/>
          </ac:spMkLst>
        </pc:spChg>
        <pc:picChg chg="add ord">
          <ac:chgData name="Katherine Xiomar González Santacruz" userId="S::gonzalezskatherinex@javeriana.edu.co::f57f9f2a-aaf0-4054-9607-07e1d1986900" providerId="AD" clId="Web-{ED725187-5566-4119-BEF1-8D3ED8622EB9}" dt="2022-03-08T02:51:47.293" v="12"/>
          <ac:picMkLst>
            <pc:docMk/>
            <pc:sldMk cId="3398858563" sldId="290"/>
            <ac:picMk id="4" creationId="{A1094005-7448-4E6C-8A86-9D8791F025DF}"/>
          </ac:picMkLst>
        </pc:picChg>
      </pc:sldChg>
    </pc:docChg>
  </pc:docChgLst>
  <pc:docChgLst>
    <pc:chgData name="Katherine Xiomar González Santacruz" userId="S::gonzalezskatherinex@javeriana.edu.co::f57f9f2a-aaf0-4054-9607-07e1d1986900" providerId="AD" clId="Web-{5ECD96E8-DE27-4D30-8A03-9ED2CE9BA1F9}"/>
    <pc:docChg chg="modSld">
      <pc:chgData name="Katherine Xiomar González Santacruz" userId="S::gonzalezskatherinex@javeriana.edu.co::f57f9f2a-aaf0-4054-9607-07e1d1986900" providerId="AD" clId="Web-{5ECD96E8-DE27-4D30-8A03-9ED2CE9BA1F9}" dt="2022-03-13T00:03:48.502" v="4" actId="20577"/>
      <pc:docMkLst>
        <pc:docMk/>
      </pc:docMkLst>
      <pc:sldChg chg="delSp modSp">
        <pc:chgData name="Katherine Xiomar González Santacruz" userId="S::gonzalezskatherinex@javeriana.edu.co::f57f9f2a-aaf0-4054-9607-07e1d1986900" providerId="AD" clId="Web-{5ECD96E8-DE27-4D30-8A03-9ED2CE9BA1F9}" dt="2022-03-13T00:03:17.064" v="2" actId="14100"/>
        <pc:sldMkLst>
          <pc:docMk/>
          <pc:sldMk cId="3501807234" sldId="278"/>
        </pc:sldMkLst>
        <pc:spChg chg="mod">
          <ac:chgData name="Katherine Xiomar González Santacruz" userId="S::gonzalezskatherinex@javeriana.edu.co::f57f9f2a-aaf0-4054-9607-07e1d1986900" providerId="AD" clId="Web-{5ECD96E8-DE27-4D30-8A03-9ED2CE9BA1F9}" dt="2022-03-13T00:03:17.064" v="2" actId="14100"/>
          <ac:spMkLst>
            <pc:docMk/>
            <pc:sldMk cId="3501807234" sldId="278"/>
            <ac:spMk id="2" creationId="{5888BA12-3391-4C86-A4F9-148C5D7E73C8}"/>
          </ac:spMkLst>
        </pc:spChg>
        <pc:spChg chg="del">
          <ac:chgData name="Katherine Xiomar González Santacruz" userId="S::gonzalezskatherinex@javeriana.edu.co::f57f9f2a-aaf0-4054-9607-07e1d1986900" providerId="AD" clId="Web-{5ECD96E8-DE27-4D30-8A03-9ED2CE9BA1F9}" dt="2022-03-13T00:03:12.876" v="1"/>
          <ac:spMkLst>
            <pc:docMk/>
            <pc:sldMk cId="3501807234" sldId="278"/>
            <ac:spMk id="6" creationId="{240805F7-0195-4FD9-B1BD-11F627CE9E9A}"/>
          </ac:spMkLst>
        </pc:spChg>
        <pc:picChg chg="del">
          <ac:chgData name="Katherine Xiomar González Santacruz" userId="S::gonzalezskatherinex@javeriana.edu.co::f57f9f2a-aaf0-4054-9607-07e1d1986900" providerId="AD" clId="Web-{5ECD96E8-DE27-4D30-8A03-9ED2CE9BA1F9}" dt="2022-03-13T00:03:09.939" v="0"/>
          <ac:picMkLst>
            <pc:docMk/>
            <pc:sldMk cId="3501807234" sldId="278"/>
            <ac:picMk id="4" creationId="{81C96EB0-DAC2-47B6-980D-9E3E979C3152}"/>
          </ac:picMkLst>
        </pc:picChg>
      </pc:sldChg>
      <pc:sldChg chg="modSp">
        <pc:chgData name="Katherine Xiomar González Santacruz" userId="S::gonzalezskatherinex@javeriana.edu.co::f57f9f2a-aaf0-4054-9607-07e1d1986900" providerId="AD" clId="Web-{5ECD96E8-DE27-4D30-8A03-9ED2CE9BA1F9}" dt="2022-03-13T00:03:48.502" v="4" actId="20577"/>
        <pc:sldMkLst>
          <pc:docMk/>
          <pc:sldMk cId="928851457" sldId="288"/>
        </pc:sldMkLst>
        <pc:spChg chg="mod">
          <ac:chgData name="Katherine Xiomar González Santacruz" userId="S::gonzalezskatherinex@javeriana.edu.co::f57f9f2a-aaf0-4054-9607-07e1d1986900" providerId="AD" clId="Web-{5ECD96E8-DE27-4D30-8A03-9ED2CE9BA1F9}" dt="2022-03-13T00:03:48.502" v="4" actId="20577"/>
          <ac:spMkLst>
            <pc:docMk/>
            <pc:sldMk cId="928851457" sldId="288"/>
            <ac:spMk id="3" creationId="{317F7E64-9060-4AF5-8E54-ABC7B5976AA9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9F5BF0B5-12FF-4651-9F08-AD7E2DBEF7F4}"/>
    <pc:docChg chg="addSld delSld modSld">
      <pc:chgData name="Katherine Xiomar González Santacruz" userId="S::gonzalezskatherinex@javeriana.edu.co::f57f9f2a-aaf0-4054-9607-07e1d1986900" providerId="AD" clId="Web-{9F5BF0B5-12FF-4651-9F08-AD7E2DBEF7F4}" dt="2022-03-07T16:49:28.602" v="63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9F5BF0B5-12FF-4651-9F08-AD7E2DBEF7F4}" dt="2022-03-07T16:38:37.239" v="36" actId="1076"/>
        <pc:sldMkLst>
          <pc:docMk/>
          <pc:sldMk cId="1043751833" sldId="271"/>
        </pc:sldMkLst>
        <pc:spChg chg="mod">
          <ac:chgData name="Katherine Xiomar González Santacruz" userId="S::gonzalezskatherinex@javeriana.edu.co::f57f9f2a-aaf0-4054-9607-07e1d1986900" providerId="AD" clId="Web-{9F5BF0B5-12FF-4651-9F08-AD7E2DBEF7F4}" dt="2022-03-07T16:38:37.239" v="36" actId="1076"/>
          <ac:spMkLst>
            <pc:docMk/>
            <pc:sldMk cId="1043751833" sldId="271"/>
            <ac:spMk id="11" creationId="{FD74A8E6-9D26-40D2-9EFF-752B13FA58E4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9F5BF0B5-12FF-4651-9F08-AD7E2DBEF7F4}" dt="2022-03-07T16:38:49.927" v="38" actId="1076"/>
        <pc:sldMkLst>
          <pc:docMk/>
          <pc:sldMk cId="747477568" sldId="274"/>
        </pc:sldMkLst>
        <pc:spChg chg="mod">
          <ac:chgData name="Katherine Xiomar González Santacruz" userId="S::gonzalezskatherinex@javeriana.edu.co::f57f9f2a-aaf0-4054-9607-07e1d1986900" providerId="AD" clId="Web-{9F5BF0B5-12FF-4651-9F08-AD7E2DBEF7F4}" dt="2022-03-07T16:38:49.927" v="38" actId="1076"/>
          <ac:spMkLst>
            <pc:docMk/>
            <pc:sldMk cId="747477568" sldId="274"/>
            <ac:spMk id="11" creationId="{FD74A8E6-9D26-40D2-9EFF-752B13FA58E4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9F5BF0B5-12FF-4651-9F08-AD7E2DBEF7F4}" dt="2022-03-07T16:39:50.335" v="42" actId="20577"/>
        <pc:sldMkLst>
          <pc:docMk/>
          <pc:sldMk cId="3740867118" sldId="275"/>
        </pc:sldMkLst>
        <pc:spChg chg="mod">
          <ac:chgData name="Katherine Xiomar González Santacruz" userId="S::gonzalezskatherinex@javeriana.edu.co::f57f9f2a-aaf0-4054-9607-07e1d1986900" providerId="AD" clId="Web-{9F5BF0B5-12FF-4651-9F08-AD7E2DBEF7F4}" dt="2022-03-07T16:39:50.335" v="42" actId="20577"/>
          <ac:spMkLst>
            <pc:docMk/>
            <pc:sldMk cId="3740867118" sldId="275"/>
            <ac:spMk id="11" creationId="{FD74A8E6-9D26-40D2-9EFF-752B13FA58E4}"/>
          </ac:spMkLst>
        </pc:spChg>
      </pc:sldChg>
      <pc:sldChg chg="new del">
        <pc:chgData name="Katherine Xiomar González Santacruz" userId="S::gonzalezskatherinex@javeriana.edu.co::f57f9f2a-aaf0-4054-9607-07e1d1986900" providerId="AD" clId="Web-{9F5BF0B5-12FF-4651-9F08-AD7E2DBEF7F4}" dt="2022-03-07T16:49:16.633" v="45"/>
        <pc:sldMkLst>
          <pc:docMk/>
          <pc:sldMk cId="3683913523" sldId="276"/>
        </pc:sldMkLst>
      </pc:sldChg>
      <pc:sldChg chg="modSp add replId">
        <pc:chgData name="Katherine Xiomar González Santacruz" userId="S::gonzalezskatherinex@javeriana.edu.co::f57f9f2a-aaf0-4054-9607-07e1d1986900" providerId="AD" clId="Web-{9F5BF0B5-12FF-4651-9F08-AD7E2DBEF7F4}" dt="2022-03-07T16:49:28.602" v="63" actId="20577"/>
        <pc:sldMkLst>
          <pc:docMk/>
          <pc:sldMk cId="3444015493" sldId="277"/>
        </pc:sldMkLst>
        <pc:spChg chg="mod">
          <ac:chgData name="Katherine Xiomar González Santacruz" userId="S::gonzalezskatherinex@javeriana.edu.co::f57f9f2a-aaf0-4054-9607-07e1d1986900" providerId="AD" clId="Web-{9F5BF0B5-12FF-4651-9F08-AD7E2DBEF7F4}" dt="2022-03-07T16:49:28.602" v="63" actId="20577"/>
          <ac:spMkLst>
            <pc:docMk/>
            <pc:sldMk cId="3444015493" sldId="277"/>
            <ac:spMk id="11" creationId="{FD74A8E6-9D26-40D2-9EFF-752B13FA58E4}"/>
          </ac:spMkLst>
        </pc:spChg>
      </pc:sldChg>
    </pc:docChg>
  </pc:docChgLst>
  <pc:docChgLst>
    <pc:chgData name="Juan Nicolas Soto Rios" userId="S::juannsoto@javeriana.edu.co::72a473cc-40fe-4d21-b7b2-9cf73bb0ff17" providerId="AD" clId="Web-{D708F8E9-633C-44BC-AE95-85BC41D10489}"/>
    <pc:docChg chg="modSld">
      <pc:chgData name="Juan Nicolas Soto Rios" userId="S::juannsoto@javeriana.edu.co::72a473cc-40fe-4d21-b7b2-9cf73bb0ff17" providerId="AD" clId="Web-{D708F8E9-633C-44BC-AE95-85BC41D10489}" dt="2022-03-08T17:16:28.836" v="40" actId="20577"/>
      <pc:docMkLst>
        <pc:docMk/>
      </pc:docMkLst>
      <pc:sldChg chg="modSp">
        <pc:chgData name="Juan Nicolas Soto Rios" userId="S::juannsoto@javeriana.edu.co::72a473cc-40fe-4d21-b7b2-9cf73bb0ff17" providerId="AD" clId="Web-{D708F8E9-633C-44BC-AE95-85BC41D10489}" dt="2022-03-08T17:16:28.836" v="40" actId="20577"/>
        <pc:sldMkLst>
          <pc:docMk/>
          <pc:sldMk cId="1043751833" sldId="271"/>
        </pc:sldMkLst>
        <pc:spChg chg="mod">
          <ac:chgData name="Juan Nicolas Soto Rios" userId="S::juannsoto@javeriana.edu.co::72a473cc-40fe-4d21-b7b2-9cf73bb0ff17" providerId="AD" clId="Web-{D708F8E9-633C-44BC-AE95-85BC41D10489}" dt="2022-03-08T17:16:28.836" v="40" actId="20577"/>
          <ac:spMkLst>
            <pc:docMk/>
            <pc:sldMk cId="1043751833" sldId="271"/>
            <ac:spMk id="2" creationId="{B4043BD1-1E87-45DC-9E4A-BE923D80206F}"/>
          </ac:spMkLst>
        </pc:spChg>
        <pc:picChg chg="mod modCrop">
          <ac:chgData name="Juan Nicolas Soto Rios" userId="S::juannsoto@javeriana.edu.co::72a473cc-40fe-4d21-b7b2-9cf73bb0ff17" providerId="AD" clId="Web-{D708F8E9-633C-44BC-AE95-85BC41D10489}" dt="2022-03-08T17:14:53.193" v="6"/>
          <ac:picMkLst>
            <pc:docMk/>
            <pc:sldMk cId="1043751833" sldId="271"/>
            <ac:picMk id="5" creationId="{533C2622-FCE8-4612-8EDC-DC71A8F80B28}"/>
          </ac:picMkLst>
        </pc:picChg>
      </pc:sldChg>
    </pc:docChg>
  </pc:docChgLst>
  <pc:docChgLst>
    <pc:chgData name="Katherine Xiomar González Santacruz" userId="S::gonzalezskatherinex@javeriana.edu.co::f57f9f2a-aaf0-4054-9607-07e1d1986900" providerId="AD" clId="Web-{E93DE2F3-BE22-4BE8-8070-05E612BD6A54}"/>
    <pc:docChg chg="modSld">
      <pc:chgData name="Katherine Xiomar González Santacruz" userId="S::gonzalezskatherinex@javeriana.edu.co::f57f9f2a-aaf0-4054-9607-07e1d1986900" providerId="AD" clId="Web-{E93DE2F3-BE22-4BE8-8070-05E612BD6A54}" dt="2022-03-08T15:10:55.136" v="8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E93DE2F3-BE22-4BE8-8070-05E612BD6A54}" dt="2022-03-08T15:10:55.136" v="8" actId="20577"/>
        <pc:sldMkLst>
          <pc:docMk/>
          <pc:sldMk cId="747477568" sldId="274"/>
        </pc:sldMkLst>
        <pc:spChg chg="mod">
          <ac:chgData name="Katherine Xiomar González Santacruz" userId="S::gonzalezskatherinex@javeriana.edu.co::f57f9f2a-aaf0-4054-9607-07e1d1986900" providerId="AD" clId="Web-{E93DE2F3-BE22-4BE8-8070-05E612BD6A54}" dt="2022-03-08T15:10:55.136" v="8" actId="20577"/>
          <ac:spMkLst>
            <pc:docMk/>
            <pc:sldMk cId="747477568" sldId="274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E93DE2F3-BE22-4BE8-8070-05E612BD6A54}" dt="2022-03-08T15:07:59.924" v="2" actId="20577"/>
        <pc:sldMkLst>
          <pc:docMk/>
          <pc:sldMk cId="1750187928" sldId="332"/>
        </pc:sldMkLst>
        <pc:spChg chg="mod">
          <ac:chgData name="Katherine Xiomar González Santacruz" userId="S::gonzalezskatherinex@javeriana.edu.co::f57f9f2a-aaf0-4054-9607-07e1d1986900" providerId="AD" clId="Web-{E93DE2F3-BE22-4BE8-8070-05E612BD6A54}" dt="2022-03-08T15:07:59.924" v="2" actId="20577"/>
          <ac:spMkLst>
            <pc:docMk/>
            <pc:sldMk cId="1750187928" sldId="332"/>
            <ac:spMk id="2" creationId="{DDA64ABD-7295-43C6-94EB-056D8FE79029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276A80DA-35D1-4678-B1EB-A4192775AD29}"/>
    <pc:docChg chg="addSld modSld">
      <pc:chgData name="Katherine Xiomar González Santacruz" userId="S::gonzalezskatherinex@javeriana.edu.co::f57f9f2a-aaf0-4054-9607-07e1d1986900" providerId="AD" clId="Web-{276A80DA-35D1-4678-B1EB-A4192775AD29}" dt="2022-03-07T16:34:27.221" v="33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276A80DA-35D1-4678-B1EB-A4192775AD29}" dt="2022-03-07T16:33:23.889" v="26" actId="20577"/>
        <pc:sldMkLst>
          <pc:docMk/>
          <pc:sldMk cId="1043751833" sldId="271"/>
        </pc:sldMkLst>
        <pc:spChg chg="mod">
          <ac:chgData name="Katherine Xiomar González Santacruz" userId="S::gonzalezskatherinex@javeriana.edu.co::f57f9f2a-aaf0-4054-9607-07e1d1986900" providerId="AD" clId="Web-{276A80DA-35D1-4678-B1EB-A4192775AD29}" dt="2022-03-07T16:33:23.889" v="26" actId="20577"/>
          <ac:spMkLst>
            <pc:docMk/>
            <pc:sldMk cId="1043751833" sldId="271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276A80DA-35D1-4678-B1EB-A4192775AD29}" dt="2022-03-07T16:33:42.077" v="27" actId="20577"/>
        <pc:sldMkLst>
          <pc:docMk/>
          <pc:sldMk cId="2072952422" sldId="272"/>
        </pc:sldMkLst>
        <pc:spChg chg="mod">
          <ac:chgData name="Katherine Xiomar González Santacruz" userId="S::gonzalezskatherinex@javeriana.edu.co::f57f9f2a-aaf0-4054-9607-07e1d1986900" providerId="AD" clId="Web-{276A80DA-35D1-4678-B1EB-A4192775AD29}" dt="2022-03-07T16:33:42.077" v="27" actId="20577"/>
          <ac:spMkLst>
            <pc:docMk/>
            <pc:sldMk cId="2072952422" sldId="272"/>
            <ac:spMk id="3" creationId="{317F7E64-9060-4AF5-8E54-ABC7B5976AA9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276A80DA-35D1-4678-B1EB-A4192775AD29}" dt="2022-03-07T16:34:27.221" v="33" actId="20577"/>
        <pc:sldMkLst>
          <pc:docMk/>
          <pc:sldMk cId="4222544327" sldId="273"/>
        </pc:sldMkLst>
        <pc:spChg chg="mod">
          <ac:chgData name="Katherine Xiomar González Santacruz" userId="S::gonzalezskatherinex@javeriana.edu.co::f57f9f2a-aaf0-4054-9607-07e1d1986900" providerId="AD" clId="Web-{276A80DA-35D1-4678-B1EB-A4192775AD29}" dt="2022-03-07T16:34:27.221" v="33" actId="20577"/>
          <ac:spMkLst>
            <pc:docMk/>
            <pc:sldMk cId="4222544327" sldId="273"/>
            <ac:spMk id="3" creationId="{317F7E64-9060-4AF5-8E54-ABC7B5976AA9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AF998959-67CE-4DD1-8CD9-261C539CAFC9}"/>
    <pc:docChg chg="addSld delSld modSld">
      <pc:chgData name="Katherine Xiomar González Santacruz" userId="S::gonzalezskatherinex@javeriana.edu.co::f57f9f2a-aaf0-4054-9607-07e1d1986900" providerId="AD" clId="Web-{AF998959-67CE-4DD1-8CD9-261C539CAFC9}" dt="2022-04-19T00:58:30.018" v="545" actId="1076"/>
      <pc:docMkLst>
        <pc:docMk/>
      </pc:docMkLst>
      <pc:sldChg chg="modSp">
        <pc:chgData name="Katherine Xiomar González Santacruz" userId="S::gonzalezskatherinex@javeriana.edu.co::f57f9f2a-aaf0-4054-9607-07e1d1986900" providerId="AD" clId="Web-{AF998959-67CE-4DD1-8CD9-261C539CAFC9}" dt="2022-04-19T00:45:59.580" v="292" actId="20577"/>
        <pc:sldMkLst>
          <pc:docMk/>
          <pc:sldMk cId="573291033" sldId="282"/>
        </pc:sldMkLst>
        <pc:spChg chg="mod">
          <ac:chgData name="Katherine Xiomar González Santacruz" userId="S::gonzalezskatherinex@javeriana.edu.co::f57f9f2a-aaf0-4054-9607-07e1d1986900" providerId="AD" clId="Web-{AF998959-67CE-4DD1-8CD9-261C539CAFC9}" dt="2022-04-19T00:45:59.580" v="292" actId="20577"/>
          <ac:spMkLst>
            <pc:docMk/>
            <pc:sldMk cId="573291033" sldId="282"/>
            <ac:spMk id="4" creationId="{F5C35CC4-4AA9-4944-A53F-080464773857}"/>
          </ac:spMkLst>
        </pc:spChg>
      </pc:sldChg>
      <pc:sldChg chg="modSp">
        <pc:chgData name="Katherine Xiomar González Santacruz" userId="S::gonzalezskatherinex@javeriana.edu.co::f57f9f2a-aaf0-4054-9607-07e1d1986900" providerId="AD" clId="Web-{AF998959-67CE-4DD1-8CD9-261C539CAFC9}" dt="2022-04-19T00:52:59.902" v="418" actId="20577"/>
        <pc:sldMkLst>
          <pc:docMk/>
          <pc:sldMk cId="4091914355" sldId="286"/>
        </pc:sldMkLst>
        <pc:spChg chg="mod">
          <ac:chgData name="Katherine Xiomar González Santacruz" userId="S::gonzalezskatherinex@javeriana.edu.co::f57f9f2a-aaf0-4054-9607-07e1d1986900" providerId="AD" clId="Web-{AF998959-67CE-4DD1-8CD9-261C539CAFC9}" dt="2022-04-19T00:52:59.902" v="418" actId="20577"/>
          <ac:spMkLst>
            <pc:docMk/>
            <pc:sldMk cId="4091914355" sldId="286"/>
            <ac:spMk id="4" creationId="{F5C35CC4-4AA9-4944-A53F-080464773857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AF998959-67CE-4DD1-8CD9-261C539CAFC9}" dt="2022-04-19T00:38:32.055" v="213" actId="20577"/>
        <pc:sldMkLst>
          <pc:docMk/>
          <pc:sldMk cId="2708240251" sldId="295"/>
        </pc:sldMkLst>
        <pc:spChg chg="mod">
          <ac:chgData name="Katherine Xiomar González Santacruz" userId="S::gonzalezskatherinex@javeriana.edu.co::f57f9f2a-aaf0-4054-9607-07e1d1986900" providerId="AD" clId="Web-{AF998959-67CE-4DD1-8CD9-261C539CAFC9}" dt="2022-04-19T00:38:32.055" v="213" actId="20577"/>
          <ac:spMkLst>
            <pc:docMk/>
            <pc:sldMk cId="2708240251" sldId="295"/>
            <ac:spMk id="4" creationId="{F5C35CC4-4AA9-4944-A53F-080464773857}"/>
          </ac:spMkLst>
        </pc:spChg>
      </pc:sldChg>
      <pc:sldChg chg="new del">
        <pc:chgData name="Katherine Xiomar González Santacruz" userId="S::gonzalezskatherinex@javeriana.edu.co::f57f9f2a-aaf0-4054-9607-07e1d1986900" providerId="AD" clId="Web-{AF998959-67CE-4DD1-8CD9-261C539CAFC9}" dt="2022-04-19T00:39:12.744" v="216"/>
        <pc:sldMkLst>
          <pc:docMk/>
          <pc:sldMk cId="31795225" sldId="296"/>
        </pc:sldMkLst>
      </pc:sldChg>
      <pc:sldChg chg="modSp add replId">
        <pc:chgData name="Katherine Xiomar González Santacruz" userId="S::gonzalezskatherinex@javeriana.edu.co::f57f9f2a-aaf0-4054-9607-07e1d1986900" providerId="AD" clId="Web-{AF998959-67CE-4DD1-8CD9-261C539CAFC9}" dt="2022-04-19T00:48:39.787" v="294" actId="20577"/>
        <pc:sldMkLst>
          <pc:docMk/>
          <pc:sldMk cId="1781621895" sldId="297"/>
        </pc:sldMkLst>
        <pc:spChg chg="mod">
          <ac:chgData name="Katherine Xiomar González Santacruz" userId="S::gonzalezskatherinex@javeriana.edu.co::f57f9f2a-aaf0-4054-9607-07e1d1986900" providerId="AD" clId="Web-{AF998959-67CE-4DD1-8CD9-261C539CAFC9}" dt="2022-04-19T00:48:39.787" v="294" actId="20577"/>
          <ac:spMkLst>
            <pc:docMk/>
            <pc:sldMk cId="1781621895" sldId="297"/>
            <ac:spMk id="4" creationId="{F5C35CC4-4AA9-4944-A53F-080464773857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AF998959-67CE-4DD1-8CD9-261C539CAFC9}" dt="2022-04-19T00:52:34.620" v="403" actId="20577"/>
        <pc:sldMkLst>
          <pc:docMk/>
          <pc:sldMk cId="1348278232" sldId="298"/>
        </pc:sldMkLst>
        <pc:spChg chg="mod">
          <ac:chgData name="Katherine Xiomar González Santacruz" userId="S::gonzalezskatherinex@javeriana.edu.co::f57f9f2a-aaf0-4054-9607-07e1d1986900" providerId="AD" clId="Web-{AF998959-67CE-4DD1-8CD9-261C539CAFC9}" dt="2022-04-19T00:52:34.620" v="403" actId="20577"/>
          <ac:spMkLst>
            <pc:docMk/>
            <pc:sldMk cId="1348278232" sldId="298"/>
            <ac:spMk id="4" creationId="{F5C35CC4-4AA9-4944-A53F-080464773857}"/>
          </ac:spMkLst>
        </pc:spChg>
      </pc:sldChg>
      <pc:sldChg chg="addSp delSp modSp add replId">
        <pc:chgData name="Katherine Xiomar González Santacruz" userId="S::gonzalezskatherinex@javeriana.edu.co::f57f9f2a-aaf0-4054-9607-07e1d1986900" providerId="AD" clId="Web-{AF998959-67CE-4DD1-8CD9-261C539CAFC9}" dt="2022-04-19T00:58:30.018" v="545" actId="1076"/>
        <pc:sldMkLst>
          <pc:docMk/>
          <pc:sldMk cId="86917327" sldId="299"/>
        </pc:sldMkLst>
        <pc:spChg chg="del">
          <ac:chgData name="Katherine Xiomar González Santacruz" userId="S::gonzalezskatherinex@javeriana.edu.co::f57f9f2a-aaf0-4054-9607-07e1d1986900" providerId="AD" clId="Web-{AF998959-67CE-4DD1-8CD9-261C539CAFC9}" dt="2022-04-19T00:55:00.201" v="450"/>
          <ac:spMkLst>
            <pc:docMk/>
            <pc:sldMk cId="86917327" sldId="299"/>
            <ac:spMk id="2" creationId="{B66498A0-F630-FA44-921F-D3243A7CA8AC}"/>
          </ac:spMkLst>
        </pc:spChg>
        <pc:spChg chg="del mod">
          <ac:chgData name="Katherine Xiomar González Santacruz" userId="S::gonzalezskatherinex@javeriana.edu.co::f57f9f2a-aaf0-4054-9607-07e1d1986900" providerId="AD" clId="Web-{AF998959-67CE-4DD1-8CD9-261C539CAFC9}" dt="2022-04-19T00:55:09.186" v="451"/>
          <ac:spMkLst>
            <pc:docMk/>
            <pc:sldMk cId="86917327" sldId="299"/>
            <ac:spMk id="4" creationId="{F5C35CC4-4AA9-4944-A53F-080464773857}"/>
          </ac:spMkLst>
        </pc:spChg>
        <pc:spChg chg="add mod">
          <ac:chgData name="Katherine Xiomar González Santacruz" userId="S::gonzalezskatherinex@javeriana.edu.co::f57f9f2a-aaf0-4054-9607-07e1d1986900" providerId="AD" clId="Web-{AF998959-67CE-4DD1-8CD9-261C539CAFC9}" dt="2022-04-19T00:57:49.549" v="525" actId="14100"/>
          <ac:spMkLst>
            <pc:docMk/>
            <pc:sldMk cId="86917327" sldId="299"/>
            <ac:spMk id="6" creationId="{63A642BD-3AC8-4B55-3EC9-56CCF03799DC}"/>
          </ac:spMkLst>
        </pc:spChg>
        <pc:spChg chg="add mod">
          <ac:chgData name="Katherine Xiomar González Santacruz" userId="S::gonzalezskatherinex@javeriana.edu.co::f57f9f2a-aaf0-4054-9607-07e1d1986900" providerId="AD" clId="Web-{AF998959-67CE-4DD1-8CD9-261C539CAFC9}" dt="2022-04-19T00:58:30.018" v="545" actId="1076"/>
          <ac:spMkLst>
            <pc:docMk/>
            <pc:sldMk cId="86917327" sldId="299"/>
            <ac:spMk id="8" creationId="{CA783C51-5003-E3CE-967D-033B15FB6ADB}"/>
          </ac:spMkLst>
        </pc:spChg>
        <pc:spChg chg="add del mod">
          <ac:chgData name="Katherine Xiomar González Santacruz" userId="S::gonzalezskatherinex@javeriana.edu.co::f57f9f2a-aaf0-4054-9607-07e1d1986900" providerId="AD" clId="Web-{AF998959-67CE-4DD1-8CD9-261C539CAFC9}" dt="2022-04-19T00:58:16.237" v="539"/>
          <ac:spMkLst>
            <pc:docMk/>
            <pc:sldMk cId="86917327" sldId="299"/>
            <ac:spMk id="13" creationId="{3FACFDDA-5822-2D87-A158-FDAC66063CFB}"/>
          </ac:spMkLst>
        </pc:spChg>
        <pc:picChg chg="del">
          <ac:chgData name="Katherine Xiomar González Santacruz" userId="S::gonzalezskatherinex@javeriana.edu.co::f57f9f2a-aaf0-4054-9607-07e1d1986900" providerId="AD" clId="Web-{AF998959-67CE-4DD1-8CD9-261C539CAFC9}" dt="2022-04-19T00:54:58.154" v="449"/>
          <ac:picMkLst>
            <pc:docMk/>
            <pc:sldMk cId="86917327" sldId="299"/>
            <ac:picMk id="5" creationId="{77CD1C10-E79E-8F4F-8770-72C7B3ED6C6D}"/>
          </ac:picMkLst>
        </pc:picChg>
        <pc:picChg chg="add mod">
          <ac:chgData name="Katherine Xiomar González Santacruz" userId="S::gonzalezskatherinex@javeriana.edu.co::f57f9f2a-aaf0-4054-9607-07e1d1986900" providerId="AD" clId="Web-{AF998959-67CE-4DD1-8CD9-261C539CAFC9}" dt="2022-04-19T00:57:54.080" v="527" actId="1076"/>
          <ac:picMkLst>
            <pc:docMk/>
            <pc:sldMk cId="86917327" sldId="299"/>
            <ac:picMk id="7" creationId="{B665C4E4-EA0F-2AA1-699D-F3BB908CC85C}"/>
          </ac:picMkLst>
        </pc:picChg>
      </pc:sldChg>
      <pc:sldChg chg="new del">
        <pc:chgData name="Katherine Xiomar González Santacruz" userId="S::gonzalezskatherinex@javeriana.edu.co::f57f9f2a-aaf0-4054-9607-07e1d1986900" providerId="AD" clId="Web-{AF998959-67CE-4DD1-8CD9-261C539CAFC9}" dt="2022-04-19T00:53:07.293" v="420"/>
        <pc:sldMkLst>
          <pc:docMk/>
          <pc:sldMk cId="598417875" sldId="299"/>
        </pc:sldMkLst>
      </pc:sldChg>
      <pc:sldChg chg="add replId">
        <pc:chgData name="Katherine Xiomar González Santacruz" userId="S::gonzalezskatherinex@javeriana.edu.co::f57f9f2a-aaf0-4054-9607-07e1d1986900" providerId="AD" clId="Web-{AF998959-67CE-4DD1-8CD9-261C539CAFC9}" dt="2022-04-19T00:57:29.376" v="515"/>
        <pc:sldMkLst>
          <pc:docMk/>
          <pc:sldMk cId="2071866199" sldId="300"/>
        </pc:sldMkLst>
      </pc:sldChg>
    </pc:docChg>
  </pc:docChgLst>
  <pc:docChgLst>
    <pc:chgData name="Katherine Xiomar González Santacruz" userId="S::gonzalezskatherinex@javeriana.edu.co::f57f9f2a-aaf0-4054-9607-07e1d1986900" providerId="AD" clId="Web-{47E6D156-9FBD-491A-953B-C4E1CFE878AF}"/>
    <pc:docChg chg="addSld delSld modSld sldOrd">
      <pc:chgData name="Katherine Xiomar González Santacruz" userId="S::gonzalezskatherinex@javeriana.edu.co::f57f9f2a-aaf0-4054-9607-07e1d1986900" providerId="AD" clId="Web-{47E6D156-9FBD-491A-953B-C4E1CFE878AF}" dt="2022-03-08T06:13:25.566" v="640" actId="1076"/>
      <pc:docMkLst>
        <pc:docMk/>
      </pc:docMkLst>
      <pc:sldChg chg="del">
        <pc:chgData name="Katherine Xiomar González Santacruz" userId="S::gonzalezskatherinex@javeriana.edu.co::f57f9f2a-aaf0-4054-9607-07e1d1986900" providerId="AD" clId="Web-{47E6D156-9FBD-491A-953B-C4E1CFE878AF}" dt="2022-03-08T05:28:54.489" v="283"/>
        <pc:sldMkLst>
          <pc:docMk/>
          <pc:sldMk cId="2083389896" sldId="267"/>
        </pc:sldMkLst>
      </pc:sldChg>
      <pc:sldChg chg="addSp delSp modSp">
        <pc:chgData name="Katherine Xiomar González Santacruz" userId="S::gonzalezskatherinex@javeriana.edu.co::f57f9f2a-aaf0-4054-9607-07e1d1986900" providerId="AD" clId="Web-{47E6D156-9FBD-491A-953B-C4E1CFE878AF}" dt="2022-03-08T05:40:37.879" v="317" actId="20577"/>
        <pc:sldMkLst>
          <pc:docMk/>
          <pc:sldMk cId="1043751833" sldId="271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5:40:37.879" v="317" actId="20577"/>
          <ac:spMkLst>
            <pc:docMk/>
            <pc:sldMk cId="1043751833" sldId="271"/>
            <ac:spMk id="2" creationId="{B4043BD1-1E87-45DC-9E4A-BE923D80206F}"/>
          </ac:spMkLst>
        </pc:spChg>
        <pc:picChg chg="add del mod">
          <ac:chgData name="Katherine Xiomar González Santacruz" userId="S::gonzalezskatherinex@javeriana.edu.co::f57f9f2a-aaf0-4054-9607-07e1d1986900" providerId="AD" clId="Web-{47E6D156-9FBD-491A-953B-C4E1CFE878AF}" dt="2022-03-08T05:39:43.253" v="309"/>
          <ac:picMkLst>
            <pc:docMk/>
            <pc:sldMk cId="1043751833" sldId="271"/>
            <ac:picMk id="4" creationId="{678A150A-0671-4566-84EA-2B9F1BD7513E}"/>
          </ac:picMkLst>
        </pc:picChg>
        <pc:picChg chg="add mod">
          <ac:chgData name="Katherine Xiomar González Santacruz" userId="S::gonzalezskatherinex@javeriana.edu.co::f57f9f2a-aaf0-4054-9607-07e1d1986900" providerId="AD" clId="Web-{47E6D156-9FBD-491A-953B-C4E1CFE878AF}" dt="2022-03-08T05:39:58.691" v="315" actId="1076"/>
          <ac:picMkLst>
            <pc:docMk/>
            <pc:sldMk cId="1043751833" sldId="271"/>
            <ac:picMk id="5" creationId="{533C2622-FCE8-4612-8EDC-DC71A8F80B28}"/>
          </ac:picMkLst>
        </pc:picChg>
      </pc:sldChg>
      <pc:sldChg chg="modSp">
        <pc:chgData name="Katherine Xiomar González Santacruz" userId="S::gonzalezskatherinex@javeriana.edu.co::f57f9f2a-aaf0-4054-9607-07e1d1986900" providerId="AD" clId="Web-{47E6D156-9FBD-491A-953B-C4E1CFE878AF}" dt="2022-03-08T05:47:27.075" v="351" actId="20577"/>
        <pc:sldMkLst>
          <pc:docMk/>
          <pc:sldMk cId="747477568" sldId="274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5:47:27.075" v="351" actId="20577"/>
          <ac:spMkLst>
            <pc:docMk/>
            <pc:sldMk cId="747477568" sldId="274"/>
            <ac:spMk id="3" creationId="{317F7E64-9060-4AF5-8E54-ABC7B5976AA9}"/>
          </ac:spMkLst>
        </pc:spChg>
      </pc:sldChg>
      <pc:sldChg chg="addSp modSp">
        <pc:chgData name="Katherine Xiomar González Santacruz" userId="S::gonzalezskatherinex@javeriana.edu.co::f57f9f2a-aaf0-4054-9607-07e1d1986900" providerId="AD" clId="Web-{47E6D156-9FBD-491A-953B-C4E1CFE878AF}" dt="2022-03-08T05:50:35.111" v="361" actId="1076"/>
        <pc:sldMkLst>
          <pc:docMk/>
          <pc:sldMk cId="3740867118" sldId="275"/>
        </pc:sldMkLst>
        <pc:picChg chg="add mod">
          <ac:chgData name="Katherine Xiomar González Santacruz" userId="S::gonzalezskatherinex@javeriana.edu.co::f57f9f2a-aaf0-4054-9607-07e1d1986900" providerId="AD" clId="Web-{47E6D156-9FBD-491A-953B-C4E1CFE878AF}" dt="2022-03-08T05:50:35.111" v="361" actId="1076"/>
          <ac:picMkLst>
            <pc:docMk/>
            <pc:sldMk cId="3740867118" sldId="275"/>
            <ac:picMk id="4" creationId="{1B2F5A07-5221-4F6F-A903-CB424A3E69BF}"/>
          </ac:picMkLst>
        </pc:picChg>
      </pc:sldChg>
      <pc:sldChg chg="addSp modSp">
        <pc:chgData name="Katherine Xiomar González Santacruz" userId="S::gonzalezskatherinex@javeriana.edu.co::f57f9f2a-aaf0-4054-9607-07e1d1986900" providerId="AD" clId="Web-{47E6D156-9FBD-491A-953B-C4E1CFE878AF}" dt="2022-03-08T05:50:57.127" v="363" actId="1076"/>
        <pc:sldMkLst>
          <pc:docMk/>
          <pc:sldMk cId="3444015493" sldId="277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5:50:57.127" v="363" actId="1076"/>
          <ac:spMkLst>
            <pc:docMk/>
            <pc:sldMk cId="3444015493" sldId="277"/>
            <ac:spMk id="4" creationId="{0E3972D9-8349-4CB1-BD08-F382BD82FF4A}"/>
          </ac:spMkLst>
        </pc:spChg>
        <pc:picChg chg="add mod">
          <ac:chgData name="Katherine Xiomar González Santacruz" userId="S::gonzalezskatherinex@javeriana.edu.co::f57f9f2a-aaf0-4054-9607-07e1d1986900" providerId="AD" clId="Web-{47E6D156-9FBD-491A-953B-C4E1CFE878AF}" dt="2022-03-08T05:45:57.292" v="341" actId="1076"/>
          <ac:picMkLst>
            <pc:docMk/>
            <pc:sldMk cId="3444015493" sldId="277"/>
            <ac:picMk id="7" creationId="{DA50A421-DC60-4D76-980B-9065C527416B}"/>
          </ac:picMkLst>
        </pc:picChg>
      </pc:sldChg>
      <pc:sldChg chg="addSp modSp">
        <pc:chgData name="Katherine Xiomar González Santacruz" userId="S::gonzalezskatherinex@javeriana.edu.co::f57f9f2a-aaf0-4054-9607-07e1d1986900" providerId="AD" clId="Web-{47E6D156-9FBD-491A-953B-C4E1CFE878AF}" dt="2022-03-08T06:04:49.430" v="607" actId="20577"/>
        <pc:sldMkLst>
          <pc:docMk/>
          <pc:sldMk cId="3501807234" sldId="278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6:04:49.430" v="607" actId="20577"/>
          <ac:spMkLst>
            <pc:docMk/>
            <pc:sldMk cId="3501807234" sldId="278"/>
            <ac:spMk id="2" creationId="{5888BA12-3391-4C86-A4F9-148C5D7E73C8}"/>
          </ac:spMkLst>
        </pc:spChg>
        <pc:picChg chg="add mod">
          <ac:chgData name="Katherine Xiomar González Santacruz" userId="S::gonzalezskatherinex@javeriana.edu.co::f57f9f2a-aaf0-4054-9607-07e1d1986900" providerId="AD" clId="Web-{47E6D156-9FBD-491A-953B-C4E1CFE878AF}" dt="2022-03-08T06:04:41.930" v="604" actId="1076"/>
          <ac:picMkLst>
            <pc:docMk/>
            <pc:sldMk cId="3501807234" sldId="278"/>
            <ac:picMk id="4" creationId="{67D95989-4E1A-4F14-B990-6B9A44CCDDC8}"/>
          </ac:picMkLst>
        </pc:picChg>
      </pc:sldChg>
      <pc:sldChg chg="modSp">
        <pc:chgData name="Katherine Xiomar González Santacruz" userId="S::gonzalezskatherinex@javeriana.edu.co::f57f9f2a-aaf0-4054-9607-07e1d1986900" providerId="AD" clId="Web-{47E6D156-9FBD-491A-953B-C4E1CFE878AF}" dt="2022-03-08T05:52:02.316" v="379" actId="20577"/>
        <pc:sldMkLst>
          <pc:docMk/>
          <pc:sldMk cId="1642733693" sldId="280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5:52:02.316" v="379" actId="20577"/>
          <ac:spMkLst>
            <pc:docMk/>
            <pc:sldMk cId="1642733693" sldId="280"/>
            <ac:spMk id="5" creationId="{532BF2F2-AA4F-496F-AB37-E4EB7AC49886}"/>
          </ac:spMkLst>
        </pc:spChg>
      </pc:sldChg>
      <pc:sldChg chg="addSp modSp">
        <pc:chgData name="Katherine Xiomar González Santacruz" userId="S::gonzalezskatherinex@javeriana.edu.co::f57f9f2a-aaf0-4054-9607-07e1d1986900" providerId="AD" clId="Web-{47E6D156-9FBD-491A-953B-C4E1CFE878AF}" dt="2022-03-08T05:20:49.416" v="38" actId="14100"/>
        <pc:sldMkLst>
          <pc:docMk/>
          <pc:sldMk cId="2097910743" sldId="285"/>
        </pc:sldMkLst>
        <pc:spChg chg="add mod">
          <ac:chgData name="Katherine Xiomar González Santacruz" userId="S::gonzalezskatherinex@javeriana.edu.co::f57f9f2a-aaf0-4054-9607-07e1d1986900" providerId="AD" clId="Web-{47E6D156-9FBD-491A-953B-C4E1CFE878AF}" dt="2022-03-08T05:18:28.741" v="14" actId="14100"/>
          <ac:spMkLst>
            <pc:docMk/>
            <pc:sldMk cId="2097910743" sldId="285"/>
            <ac:spMk id="4" creationId="{BA78E34F-15DD-4AB3-8D4B-746D0E85DA07}"/>
          </ac:spMkLst>
        </pc:spChg>
        <pc:spChg chg="add mod">
          <ac:chgData name="Katherine Xiomar González Santacruz" userId="S::gonzalezskatherinex@javeriana.edu.co::f57f9f2a-aaf0-4054-9607-07e1d1986900" providerId="AD" clId="Web-{47E6D156-9FBD-491A-953B-C4E1CFE878AF}" dt="2022-03-08T05:20:49.416" v="38" actId="14100"/>
          <ac:spMkLst>
            <pc:docMk/>
            <pc:sldMk cId="2097910743" sldId="285"/>
            <ac:spMk id="5" creationId="{60E85BD8-B3A0-44E1-80D4-29C92E0A3999}"/>
          </ac:spMkLst>
        </pc:spChg>
        <pc:spChg chg="add mod">
          <ac:chgData name="Katherine Xiomar González Santacruz" userId="S::gonzalezskatherinex@javeriana.edu.co::f57f9f2a-aaf0-4054-9607-07e1d1986900" providerId="AD" clId="Web-{47E6D156-9FBD-491A-953B-C4E1CFE878AF}" dt="2022-03-08T05:18:46.991" v="17" actId="14100"/>
          <ac:spMkLst>
            <pc:docMk/>
            <pc:sldMk cId="2097910743" sldId="285"/>
            <ac:spMk id="7" creationId="{AF9CD6AC-E113-445C-8F14-1DA71101EDB9}"/>
          </ac:spMkLst>
        </pc:spChg>
        <pc:spChg chg="mod">
          <ac:chgData name="Katherine Xiomar González Santacruz" userId="S::gonzalezskatherinex@javeriana.edu.co::f57f9f2a-aaf0-4054-9607-07e1d1986900" providerId="AD" clId="Web-{47E6D156-9FBD-491A-953B-C4E1CFE878AF}" dt="2022-03-08T05:18:56.710" v="24" actId="20577"/>
          <ac:spMkLst>
            <pc:docMk/>
            <pc:sldMk cId="2097910743" sldId="285"/>
            <ac:spMk id="11" creationId="{FD74A8E6-9D26-40D2-9EFF-752B13FA58E4}"/>
          </ac:spMkLst>
        </pc:spChg>
        <pc:picChg chg="add mod">
          <ac:chgData name="Katherine Xiomar González Santacruz" userId="S::gonzalezskatherinex@javeriana.edu.co::f57f9f2a-aaf0-4054-9607-07e1d1986900" providerId="AD" clId="Web-{47E6D156-9FBD-491A-953B-C4E1CFE878AF}" dt="2022-03-08T05:18:01.693" v="7" actId="14100"/>
          <ac:picMkLst>
            <pc:docMk/>
            <pc:sldMk cId="2097910743" sldId="285"/>
            <ac:picMk id="2" creationId="{0082C3AC-AD51-4368-971A-CECC6C389BE1}"/>
          </ac:picMkLst>
        </pc:picChg>
      </pc:sldChg>
      <pc:sldChg chg="modSp">
        <pc:chgData name="Katherine Xiomar González Santacruz" userId="S::gonzalezskatherinex@javeriana.edu.co::f57f9f2a-aaf0-4054-9607-07e1d1986900" providerId="AD" clId="Web-{47E6D156-9FBD-491A-953B-C4E1CFE878AF}" dt="2022-03-08T05:51:31.877" v="374" actId="20577"/>
        <pc:sldMkLst>
          <pc:docMk/>
          <pc:sldMk cId="928851457" sldId="288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5:51:31.877" v="374" actId="20577"/>
          <ac:spMkLst>
            <pc:docMk/>
            <pc:sldMk cId="928851457" sldId="288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47E6D156-9FBD-491A-953B-C4E1CFE878AF}" dt="2022-03-08T06:11:37.548" v="630" actId="20577"/>
        <pc:sldMkLst>
          <pc:docMk/>
          <pc:sldMk cId="1744084822" sldId="292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6:11:37.548" v="630" actId="20577"/>
          <ac:spMkLst>
            <pc:docMk/>
            <pc:sldMk cId="1744084822" sldId="292"/>
            <ac:spMk id="2" creationId="{DDA64ABD-7295-43C6-94EB-056D8FE79029}"/>
          </ac:spMkLst>
        </pc:spChg>
      </pc:sldChg>
      <pc:sldChg chg="addSp modSp">
        <pc:chgData name="Katherine Xiomar González Santacruz" userId="S::gonzalezskatherinex@javeriana.edu.co::f57f9f2a-aaf0-4054-9607-07e1d1986900" providerId="AD" clId="Web-{47E6D156-9FBD-491A-953B-C4E1CFE878AF}" dt="2022-03-08T05:58:10.339" v="501" actId="1076"/>
        <pc:sldMkLst>
          <pc:docMk/>
          <pc:sldMk cId="2737391470" sldId="293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5:58:07.964" v="500" actId="20577"/>
          <ac:spMkLst>
            <pc:docMk/>
            <pc:sldMk cId="2737391470" sldId="293"/>
            <ac:spMk id="2" creationId="{DDA64ABD-7295-43C6-94EB-056D8FE79029}"/>
          </ac:spMkLst>
        </pc:spChg>
        <pc:picChg chg="add mod">
          <ac:chgData name="Katherine Xiomar González Santacruz" userId="S::gonzalezskatherinex@javeriana.edu.co::f57f9f2a-aaf0-4054-9607-07e1d1986900" providerId="AD" clId="Web-{47E6D156-9FBD-491A-953B-C4E1CFE878AF}" dt="2022-03-08T05:58:10.339" v="501" actId="1076"/>
          <ac:picMkLst>
            <pc:docMk/>
            <pc:sldMk cId="2737391470" sldId="293"/>
            <ac:picMk id="6" creationId="{8AE70835-3967-4687-8116-66834EE8918D}"/>
          </ac:picMkLst>
        </pc:picChg>
      </pc:sldChg>
      <pc:sldChg chg="addSp delSp modSp add replId">
        <pc:chgData name="Katherine Xiomar González Santacruz" userId="S::gonzalezskatherinex@javeriana.edu.co::f57f9f2a-aaf0-4054-9607-07e1d1986900" providerId="AD" clId="Web-{47E6D156-9FBD-491A-953B-C4E1CFE878AF}" dt="2022-03-08T05:25:41.297" v="188" actId="1076"/>
        <pc:sldMkLst>
          <pc:docMk/>
          <pc:sldMk cId="2799792770" sldId="329"/>
        </pc:sldMkLst>
        <pc:spChg chg="del">
          <ac:chgData name="Katherine Xiomar González Santacruz" userId="S::gonzalezskatherinex@javeriana.edu.co::f57f9f2a-aaf0-4054-9607-07e1d1986900" providerId="AD" clId="Web-{47E6D156-9FBD-491A-953B-C4E1CFE878AF}" dt="2022-03-08T05:22:27.496" v="41"/>
          <ac:spMkLst>
            <pc:docMk/>
            <pc:sldMk cId="2799792770" sldId="329"/>
            <ac:spMk id="4" creationId="{BA78E34F-15DD-4AB3-8D4B-746D0E85DA07}"/>
          </ac:spMkLst>
        </pc:spChg>
        <pc:spChg chg="del">
          <ac:chgData name="Katherine Xiomar González Santacruz" userId="S::gonzalezskatherinex@javeriana.edu.co::f57f9f2a-aaf0-4054-9607-07e1d1986900" providerId="AD" clId="Web-{47E6D156-9FBD-491A-953B-C4E1CFE878AF}" dt="2022-03-08T05:22:31.605" v="43"/>
          <ac:spMkLst>
            <pc:docMk/>
            <pc:sldMk cId="2799792770" sldId="329"/>
            <ac:spMk id="5" creationId="{60E85BD8-B3A0-44E1-80D4-29C92E0A3999}"/>
          </ac:spMkLst>
        </pc:spChg>
        <pc:spChg chg="del">
          <ac:chgData name="Katherine Xiomar González Santacruz" userId="S::gonzalezskatherinex@javeriana.edu.co::f57f9f2a-aaf0-4054-9607-07e1d1986900" providerId="AD" clId="Web-{47E6D156-9FBD-491A-953B-C4E1CFE878AF}" dt="2022-03-08T05:22:29.215" v="42"/>
          <ac:spMkLst>
            <pc:docMk/>
            <pc:sldMk cId="2799792770" sldId="329"/>
            <ac:spMk id="7" creationId="{AF9CD6AC-E113-445C-8F14-1DA71101EDB9}"/>
          </ac:spMkLst>
        </pc:spChg>
        <pc:spChg chg="add mod">
          <ac:chgData name="Katherine Xiomar González Santacruz" userId="S::gonzalezskatherinex@javeriana.edu.co::f57f9f2a-aaf0-4054-9607-07e1d1986900" providerId="AD" clId="Web-{47E6D156-9FBD-491A-953B-C4E1CFE878AF}" dt="2022-03-08T05:25:00.546" v="133" actId="1076"/>
          <ac:spMkLst>
            <pc:docMk/>
            <pc:sldMk cId="2799792770" sldId="329"/>
            <ac:spMk id="8" creationId="{F0DA3B2F-089E-4BD7-95F3-3006C109129E}"/>
          </ac:spMkLst>
        </pc:spChg>
        <pc:spChg chg="add mod">
          <ac:chgData name="Katherine Xiomar González Santacruz" userId="S::gonzalezskatherinex@javeriana.edu.co::f57f9f2a-aaf0-4054-9607-07e1d1986900" providerId="AD" clId="Web-{47E6D156-9FBD-491A-953B-C4E1CFE878AF}" dt="2022-03-08T05:25:41.297" v="188" actId="1076"/>
          <ac:spMkLst>
            <pc:docMk/>
            <pc:sldMk cId="2799792770" sldId="329"/>
            <ac:spMk id="16" creationId="{22545B65-3750-4AE6-8E2A-CF213F846DC4}"/>
          </ac:spMkLst>
        </pc:spChg>
        <pc:picChg chg="del">
          <ac:chgData name="Katherine Xiomar González Santacruz" userId="S::gonzalezskatherinex@javeriana.edu.co::f57f9f2a-aaf0-4054-9607-07e1d1986900" providerId="AD" clId="Web-{47E6D156-9FBD-491A-953B-C4E1CFE878AF}" dt="2022-03-08T05:22:25.418" v="40"/>
          <ac:picMkLst>
            <pc:docMk/>
            <pc:sldMk cId="2799792770" sldId="329"/>
            <ac:picMk id="2" creationId="{0082C3AC-AD51-4368-971A-CECC6C389BE1}"/>
          </ac:picMkLst>
        </pc:picChg>
        <pc:picChg chg="add mod">
          <ac:chgData name="Katherine Xiomar González Santacruz" userId="S::gonzalezskatherinex@javeriana.edu.co::f57f9f2a-aaf0-4054-9607-07e1d1986900" providerId="AD" clId="Web-{47E6D156-9FBD-491A-953B-C4E1CFE878AF}" dt="2022-03-08T05:24:08.951" v="119" actId="1076"/>
          <ac:picMkLst>
            <pc:docMk/>
            <pc:sldMk cId="2799792770" sldId="329"/>
            <ac:picMk id="6" creationId="{1F333242-088B-401F-ADAE-29A586A03311}"/>
          </ac:picMkLst>
        </pc:picChg>
        <pc:picChg chg="add mod">
          <ac:chgData name="Katherine Xiomar González Santacruz" userId="S::gonzalezskatherinex@javeriana.edu.co::f57f9f2a-aaf0-4054-9607-07e1d1986900" providerId="AD" clId="Web-{47E6D156-9FBD-491A-953B-C4E1CFE878AF}" dt="2022-03-08T05:25:38.031" v="187" actId="1076"/>
          <ac:picMkLst>
            <pc:docMk/>
            <pc:sldMk cId="2799792770" sldId="329"/>
            <ac:picMk id="12" creationId="{5CDDD265-8720-4046-B678-FAC800A4358E}"/>
          </ac:picMkLst>
        </pc:picChg>
        <pc:picChg chg="add del">
          <ac:chgData name="Katherine Xiomar González Santacruz" userId="S::gonzalezskatherinex@javeriana.edu.co::f57f9f2a-aaf0-4054-9607-07e1d1986900" providerId="AD" clId="Web-{47E6D156-9FBD-491A-953B-C4E1CFE878AF}" dt="2022-03-08T05:24:36.499" v="126"/>
          <ac:picMkLst>
            <pc:docMk/>
            <pc:sldMk cId="2799792770" sldId="329"/>
            <ac:picMk id="13" creationId="{5CDDD265-8720-4046-B678-FAC800A4358E}"/>
          </ac:picMkLst>
        </pc:picChg>
        <pc:picChg chg="add del">
          <ac:chgData name="Katherine Xiomar González Santacruz" userId="S::gonzalezskatherinex@javeriana.edu.co::f57f9f2a-aaf0-4054-9607-07e1d1986900" providerId="AD" clId="Web-{47E6D156-9FBD-491A-953B-C4E1CFE878AF}" dt="2022-03-08T05:24:39.358" v="128"/>
          <ac:picMkLst>
            <pc:docMk/>
            <pc:sldMk cId="2799792770" sldId="329"/>
            <ac:picMk id="14" creationId="{5CDDD265-8720-4046-B678-FAC800A4358E}"/>
          </ac:picMkLst>
        </pc:picChg>
        <pc:picChg chg="add del">
          <ac:chgData name="Katherine Xiomar González Santacruz" userId="S::gonzalezskatherinex@javeriana.edu.co::f57f9f2a-aaf0-4054-9607-07e1d1986900" providerId="AD" clId="Web-{47E6D156-9FBD-491A-953B-C4E1CFE878AF}" dt="2022-03-08T05:24:45.358" v="130"/>
          <ac:picMkLst>
            <pc:docMk/>
            <pc:sldMk cId="2799792770" sldId="329"/>
            <ac:picMk id="15" creationId="{5CDDD265-8720-4046-B678-FAC800A4358E}"/>
          </ac:picMkLst>
        </pc:picChg>
      </pc:sldChg>
      <pc:sldChg chg="addSp delSp modSp add replId">
        <pc:chgData name="Katherine Xiomar González Santacruz" userId="S::gonzalezskatherinex@javeriana.edu.co::f57f9f2a-aaf0-4054-9607-07e1d1986900" providerId="AD" clId="Web-{47E6D156-9FBD-491A-953B-C4E1CFE878AF}" dt="2022-03-08T05:27:48.925" v="282" actId="1076"/>
        <pc:sldMkLst>
          <pc:docMk/>
          <pc:sldMk cId="1110657220" sldId="330"/>
        </pc:sldMkLst>
        <pc:spChg chg="del">
          <ac:chgData name="Katherine Xiomar González Santacruz" userId="S::gonzalezskatherinex@javeriana.edu.co::f57f9f2a-aaf0-4054-9607-07e1d1986900" providerId="AD" clId="Web-{47E6D156-9FBD-491A-953B-C4E1CFE878AF}" dt="2022-03-08T05:26:15.751" v="193"/>
          <ac:spMkLst>
            <pc:docMk/>
            <pc:sldMk cId="1110657220" sldId="330"/>
            <ac:spMk id="8" creationId="{F0DA3B2F-089E-4BD7-95F3-3006C109129E}"/>
          </ac:spMkLst>
        </pc:spChg>
        <pc:spChg chg="mod">
          <ac:chgData name="Katherine Xiomar González Santacruz" userId="S::gonzalezskatherinex@javeriana.edu.co::f57f9f2a-aaf0-4054-9607-07e1d1986900" providerId="AD" clId="Web-{47E6D156-9FBD-491A-953B-C4E1CFE878AF}" dt="2022-03-08T05:27:48.925" v="282" actId="1076"/>
          <ac:spMkLst>
            <pc:docMk/>
            <pc:sldMk cId="1110657220" sldId="330"/>
            <ac:spMk id="16" creationId="{22545B65-3750-4AE6-8E2A-CF213F846DC4}"/>
          </ac:spMkLst>
        </pc:spChg>
        <pc:picChg chg="add mod">
          <ac:chgData name="Katherine Xiomar González Santacruz" userId="S::gonzalezskatherinex@javeriana.edu.co::f57f9f2a-aaf0-4054-9607-07e1d1986900" providerId="AD" clId="Web-{47E6D156-9FBD-491A-953B-C4E1CFE878AF}" dt="2022-03-08T05:26:12.563" v="192" actId="1076"/>
          <ac:picMkLst>
            <pc:docMk/>
            <pc:sldMk cId="1110657220" sldId="330"/>
            <ac:picMk id="10" creationId="{E9407B4D-BC02-4F06-BA72-F9731B6BC463}"/>
          </ac:picMkLst>
        </pc:picChg>
        <pc:picChg chg="del">
          <ac:chgData name="Katherine Xiomar González Santacruz" userId="S::gonzalezskatherinex@javeriana.edu.co::f57f9f2a-aaf0-4054-9607-07e1d1986900" providerId="AD" clId="Web-{47E6D156-9FBD-491A-953B-C4E1CFE878AF}" dt="2022-03-08T05:26:03.532" v="190"/>
          <ac:picMkLst>
            <pc:docMk/>
            <pc:sldMk cId="1110657220" sldId="330"/>
            <ac:picMk id="12" creationId="{5CDDD265-8720-4046-B678-FAC800A4358E}"/>
          </ac:picMkLst>
        </pc:picChg>
      </pc:sldChg>
      <pc:sldChg chg="modSp add del replId">
        <pc:chgData name="Katherine Xiomar González Santacruz" userId="S::gonzalezskatherinex@javeriana.edu.co::f57f9f2a-aaf0-4054-9607-07e1d1986900" providerId="AD" clId="Web-{47E6D156-9FBD-491A-953B-C4E1CFE878AF}" dt="2022-03-08T06:01:33.890" v="582"/>
        <pc:sldMkLst>
          <pc:docMk/>
          <pc:sldMk cId="3163200040" sldId="331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5:56:43.681" v="416" actId="20577"/>
          <ac:spMkLst>
            <pc:docMk/>
            <pc:sldMk cId="3163200040" sldId="331"/>
            <ac:spMk id="2" creationId="{DDA64ABD-7295-43C6-94EB-056D8FE79029}"/>
          </ac:spMkLst>
        </pc:spChg>
      </pc:sldChg>
      <pc:sldChg chg="addSp delSp modSp add replId">
        <pc:chgData name="Katherine Xiomar González Santacruz" userId="S::gonzalezskatherinex@javeriana.edu.co::f57f9f2a-aaf0-4054-9607-07e1d1986900" providerId="AD" clId="Web-{47E6D156-9FBD-491A-953B-C4E1CFE878AF}" dt="2022-03-08T06:00:22.326" v="581" actId="20577"/>
        <pc:sldMkLst>
          <pc:docMk/>
          <pc:sldMk cId="1750187928" sldId="332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5:59:04.528" v="538" actId="20577"/>
          <ac:spMkLst>
            <pc:docMk/>
            <pc:sldMk cId="1750187928" sldId="332"/>
            <ac:spMk id="2" creationId="{DDA64ABD-7295-43C6-94EB-056D8FE79029}"/>
          </ac:spMkLst>
        </pc:spChg>
        <pc:spChg chg="add mod">
          <ac:chgData name="Katherine Xiomar González Santacruz" userId="S::gonzalezskatherinex@javeriana.edu.co::f57f9f2a-aaf0-4054-9607-07e1d1986900" providerId="AD" clId="Web-{47E6D156-9FBD-491A-953B-C4E1CFE878AF}" dt="2022-03-08T06:00:22.326" v="581" actId="20577"/>
          <ac:spMkLst>
            <pc:docMk/>
            <pc:sldMk cId="1750187928" sldId="332"/>
            <ac:spMk id="7" creationId="{7BD48FE3-5CAA-463E-99BE-002142D4FA8B}"/>
          </ac:spMkLst>
        </pc:spChg>
        <pc:picChg chg="add mod">
          <ac:chgData name="Katherine Xiomar González Santacruz" userId="S::gonzalezskatherinex@javeriana.edu.co::f57f9f2a-aaf0-4054-9607-07e1d1986900" providerId="AD" clId="Web-{47E6D156-9FBD-491A-953B-C4E1CFE878AF}" dt="2022-03-08T05:59:02.215" v="536" actId="1076"/>
          <ac:picMkLst>
            <pc:docMk/>
            <pc:sldMk cId="1750187928" sldId="332"/>
            <ac:picMk id="4" creationId="{899FAD81-1124-494E-B9A0-79656F3ACA08}"/>
          </ac:picMkLst>
        </pc:picChg>
        <pc:picChg chg="add mod">
          <ac:chgData name="Katherine Xiomar González Santacruz" userId="S::gonzalezskatherinex@javeriana.edu.co::f57f9f2a-aaf0-4054-9607-07e1d1986900" providerId="AD" clId="Web-{47E6D156-9FBD-491A-953B-C4E1CFE878AF}" dt="2022-03-08T05:59:25.450" v="540" actId="1076"/>
          <ac:picMkLst>
            <pc:docMk/>
            <pc:sldMk cId="1750187928" sldId="332"/>
            <ac:picMk id="5" creationId="{2976E73D-C283-4518-8B64-45AFE46A00A8}"/>
          </ac:picMkLst>
        </pc:picChg>
        <pc:picChg chg="del">
          <ac:chgData name="Katherine Xiomar González Santacruz" userId="S::gonzalezskatherinex@javeriana.edu.co::f57f9f2a-aaf0-4054-9607-07e1d1986900" providerId="AD" clId="Web-{47E6D156-9FBD-491A-953B-C4E1CFE878AF}" dt="2022-03-08T05:58:16.855" v="502"/>
          <ac:picMkLst>
            <pc:docMk/>
            <pc:sldMk cId="1750187928" sldId="332"/>
            <ac:picMk id="6" creationId="{8AE70835-3967-4687-8116-66834EE8918D}"/>
          </ac:picMkLst>
        </pc:picChg>
      </pc:sldChg>
      <pc:sldChg chg="modSp add ord replId">
        <pc:chgData name="Katherine Xiomar González Santacruz" userId="S::gonzalezskatherinex@javeriana.edu.co::f57f9f2a-aaf0-4054-9607-07e1d1986900" providerId="AD" clId="Web-{47E6D156-9FBD-491A-953B-C4E1CFE878AF}" dt="2022-03-08T06:03:11.194" v="589"/>
        <pc:sldMkLst>
          <pc:docMk/>
          <pc:sldMk cId="1951821035" sldId="333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6:03:05.381" v="588" actId="20577"/>
          <ac:spMkLst>
            <pc:docMk/>
            <pc:sldMk cId="1951821035" sldId="333"/>
            <ac:spMk id="3" creationId="{317F7E64-9060-4AF5-8E54-ABC7B5976AA9}"/>
          </ac:spMkLst>
        </pc:spChg>
      </pc:sldChg>
      <pc:sldChg chg="new del">
        <pc:chgData name="Katherine Xiomar González Santacruz" userId="S::gonzalezskatherinex@javeriana.edu.co::f57f9f2a-aaf0-4054-9607-07e1d1986900" providerId="AD" clId="Web-{47E6D156-9FBD-491A-953B-C4E1CFE878AF}" dt="2022-03-08T06:03:24.772" v="591"/>
        <pc:sldMkLst>
          <pc:docMk/>
          <pc:sldMk cId="3692768512" sldId="334"/>
        </pc:sldMkLst>
      </pc:sldChg>
      <pc:sldChg chg="delSp modSp add ord replId">
        <pc:chgData name="Katherine Xiomar González Santacruz" userId="S::gonzalezskatherinex@javeriana.edu.co::f57f9f2a-aaf0-4054-9607-07e1d1986900" providerId="AD" clId="Web-{47E6D156-9FBD-491A-953B-C4E1CFE878AF}" dt="2022-03-08T06:03:53.273" v="601" actId="1076"/>
        <pc:sldMkLst>
          <pc:docMk/>
          <pc:sldMk cId="3839036615" sldId="334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6:03:53.273" v="601" actId="1076"/>
          <ac:spMkLst>
            <pc:docMk/>
            <pc:sldMk cId="3839036615" sldId="334"/>
            <ac:spMk id="11" creationId="{FD74A8E6-9D26-40D2-9EFF-752B13FA58E4}"/>
          </ac:spMkLst>
        </pc:spChg>
        <pc:spChg chg="del">
          <ac:chgData name="Katherine Xiomar González Santacruz" userId="S::gonzalezskatherinex@javeriana.edu.co::f57f9f2a-aaf0-4054-9607-07e1d1986900" providerId="AD" clId="Web-{47E6D156-9FBD-491A-953B-C4E1CFE878AF}" dt="2022-03-08T06:03:38.241" v="596"/>
          <ac:spMkLst>
            <pc:docMk/>
            <pc:sldMk cId="3839036615" sldId="334"/>
            <ac:spMk id="16" creationId="{22545B65-3750-4AE6-8E2A-CF213F846DC4}"/>
          </ac:spMkLst>
        </pc:spChg>
        <pc:picChg chg="del">
          <ac:chgData name="Katherine Xiomar González Santacruz" userId="S::gonzalezskatherinex@javeriana.edu.co::f57f9f2a-aaf0-4054-9607-07e1d1986900" providerId="AD" clId="Web-{47E6D156-9FBD-491A-953B-C4E1CFE878AF}" dt="2022-03-08T06:03:34.304" v="594"/>
          <ac:picMkLst>
            <pc:docMk/>
            <pc:sldMk cId="3839036615" sldId="334"/>
            <ac:picMk id="6" creationId="{1F333242-088B-401F-ADAE-29A586A03311}"/>
          </ac:picMkLst>
        </pc:picChg>
        <pc:picChg chg="del">
          <ac:chgData name="Katherine Xiomar González Santacruz" userId="S::gonzalezskatherinex@javeriana.edu.co::f57f9f2a-aaf0-4054-9607-07e1d1986900" providerId="AD" clId="Web-{47E6D156-9FBD-491A-953B-C4E1CFE878AF}" dt="2022-03-08T06:03:35.491" v="595"/>
          <ac:picMkLst>
            <pc:docMk/>
            <pc:sldMk cId="3839036615" sldId="334"/>
            <ac:picMk id="10" creationId="{E9407B4D-BC02-4F06-BA72-F9731B6BC463}"/>
          </ac:picMkLst>
        </pc:picChg>
      </pc:sldChg>
      <pc:sldChg chg="addSp delSp modSp add replId">
        <pc:chgData name="Katherine Xiomar González Santacruz" userId="S::gonzalezskatherinex@javeriana.edu.co::f57f9f2a-aaf0-4054-9607-07e1d1986900" providerId="AD" clId="Web-{47E6D156-9FBD-491A-953B-C4E1CFE878AF}" dt="2022-03-08T06:13:25.566" v="640" actId="1076"/>
        <pc:sldMkLst>
          <pc:docMk/>
          <pc:sldMk cId="314762647" sldId="335"/>
        </pc:sldMkLst>
        <pc:spChg chg="mod">
          <ac:chgData name="Katherine Xiomar González Santacruz" userId="S::gonzalezskatherinex@javeriana.edu.co::f57f9f2a-aaf0-4054-9607-07e1d1986900" providerId="AD" clId="Web-{47E6D156-9FBD-491A-953B-C4E1CFE878AF}" dt="2022-03-08T06:13:10.660" v="636" actId="20577"/>
          <ac:spMkLst>
            <pc:docMk/>
            <pc:sldMk cId="314762647" sldId="335"/>
            <ac:spMk id="2" creationId="{DDA64ABD-7295-43C6-94EB-056D8FE79029}"/>
          </ac:spMkLst>
        </pc:spChg>
        <pc:spChg chg="del">
          <ac:chgData name="Katherine Xiomar González Santacruz" userId="S::gonzalezskatherinex@javeriana.edu.co::f57f9f2a-aaf0-4054-9607-07e1d1986900" providerId="AD" clId="Web-{47E6D156-9FBD-491A-953B-C4E1CFE878AF}" dt="2022-03-08T06:13:13.707" v="637"/>
          <ac:spMkLst>
            <pc:docMk/>
            <pc:sldMk cId="314762647" sldId="335"/>
            <ac:spMk id="7" creationId="{7BD48FE3-5CAA-463E-99BE-002142D4FA8B}"/>
          </ac:spMkLst>
        </pc:spChg>
        <pc:picChg chg="del">
          <ac:chgData name="Katherine Xiomar González Santacruz" userId="S::gonzalezskatherinex@javeriana.edu.co::f57f9f2a-aaf0-4054-9607-07e1d1986900" providerId="AD" clId="Web-{47E6D156-9FBD-491A-953B-C4E1CFE878AF}" dt="2022-03-08T06:13:03.644" v="632"/>
          <ac:picMkLst>
            <pc:docMk/>
            <pc:sldMk cId="314762647" sldId="335"/>
            <ac:picMk id="4" creationId="{899FAD81-1124-494E-B9A0-79656F3ACA08}"/>
          </ac:picMkLst>
        </pc:picChg>
        <pc:picChg chg="del">
          <ac:chgData name="Katherine Xiomar González Santacruz" userId="S::gonzalezskatherinex@javeriana.edu.co::f57f9f2a-aaf0-4054-9607-07e1d1986900" providerId="AD" clId="Web-{47E6D156-9FBD-491A-953B-C4E1CFE878AF}" dt="2022-03-08T06:13:15.175" v="638"/>
          <ac:picMkLst>
            <pc:docMk/>
            <pc:sldMk cId="314762647" sldId="335"/>
            <ac:picMk id="5" creationId="{2976E73D-C283-4518-8B64-45AFE46A00A8}"/>
          </ac:picMkLst>
        </pc:picChg>
        <pc:picChg chg="add mod">
          <ac:chgData name="Katherine Xiomar González Santacruz" userId="S::gonzalezskatherinex@javeriana.edu.co::f57f9f2a-aaf0-4054-9607-07e1d1986900" providerId="AD" clId="Web-{47E6D156-9FBD-491A-953B-C4E1CFE878AF}" dt="2022-03-08T06:13:25.566" v="640" actId="1076"/>
          <ac:picMkLst>
            <pc:docMk/>
            <pc:sldMk cId="314762647" sldId="335"/>
            <ac:picMk id="6" creationId="{08ED780E-BA36-4274-BE0C-FC6C95C84BC7}"/>
          </ac:picMkLst>
        </pc:picChg>
      </pc:sldChg>
    </pc:docChg>
  </pc:docChgLst>
  <pc:docChgLst>
    <pc:chgData name="Juan Nicolas Soto Rios" userId="S::juannsoto@javeriana.edu.co::72a473cc-40fe-4d21-b7b2-9cf73bb0ff17" providerId="AD" clId="Web-{84DDF481-E71E-41E1-915E-1619500B5020}"/>
    <pc:docChg chg="addSld delSld">
      <pc:chgData name="Juan Nicolas Soto Rios" userId="S::juannsoto@javeriana.edu.co::72a473cc-40fe-4d21-b7b2-9cf73bb0ff17" providerId="AD" clId="Web-{84DDF481-E71E-41E1-915E-1619500B5020}" dt="2022-03-21T19:21:29.315" v="55"/>
      <pc:docMkLst>
        <pc:docMk/>
      </pc:docMkLst>
      <pc:sldChg chg="new del">
        <pc:chgData name="Juan Nicolas Soto Rios" userId="S::juannsoto@javeriana.edu.co::72a473cc-40fe-4d21-b7b2-9cf73bb0ff17" providerId="AD" clId="Web-{84DDF481-E71E-41E1-915E-1619500B5020}" dt="2022-03-21T19:21:29.315" v="55"/>
        <pc:sldMkLst>
          <pc:docMk/>
          <pc:sldMk cId="537490856" sldId="263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314" v="52"/>
        <pc:sldMkLst>
          <pc:docMk/>
          <pc:sldMk cId="1043751833" sldId="271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314" v="53"/>
        <pc:sldMkLst>
          <pc:docMk/>
          <pc:sldMk cId="4222544327" sldId="273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99" v="49"/>
        <pc:sldMkLst>
          <pc:docMk/>
          <pc:sldMk cId="747477568" sldId="274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99" v="50"/>
        <pc:sldMkLst>
          <pc:docMk/>
          <pc:sldMk cId="3444015493" sldId="277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99" v="51"/>
        <pc:sldMkLst>
          <pc:docMk/>
          <pc:sldMk cId="3501807234" sldId="278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99" v="47"/>
        <pc:sldMkLst>
          <pc:docMk/>
          <pc:sldMk cId="1938138946" sldId="279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99" v="46"/>
        <pc:sldMkLst>
          <pc:docMk/>
          <pc:sldMk cId="1642733693" sldId="280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99" v="44"/>
        <pc:sldMkLst>
          <pc:docMk/>
          <pc:sldMk cId="2009011417" sldId="281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83" v="43"/>
        <pc:sldMkLst>
          <pc:docMk/>
          <pc:sldMk cId="300563189" sldId="283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83" v="37"/>
        <pc:sldMkLst>
          <pc:docMk/>
          <pc:sldMk cId="3176908349" sldId="284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83" v="36"/>
        <pc:sldMkLst>
          <pc:docMk/>
          <pc:sldMk cId="2097910743" sldId="285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99" v="48"/>
        <pc:sldMkLst>
          <pc:docMk/>
          <pc:sldMk cId="928851457" sldId="288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99" v="45"/>
        <pc:sldMkLst>
          <pc:docMk/>
          <pc:sldMk cId="1027338227" sldId="289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83" v="42"/>
        <pc:sldMkLst>
          <pc:docMk/>
          <pc:sldMk cId="2063853552" sldId="291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83" v="41"/>
        <pc:sldMkLst>
          <pc:docMk/>
          <pc:sldMk cId="1744084822" sldId="292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83" v="40"/>
        <pc:sldMkLst>
          <pc:docMk/>
          <pc:sldMk cId="2737391470" sldId="293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67" v="32"/>
        <pc:sldMkLst>
          <pc:docMk/>
          <pc:sldMk cId="1736718711" sldId="295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174" v="31"/>
        <pc:sldMkLst>
          <pc:docMk/>
          <pc:sldMk cId="3145519271" sldId="296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174" v="28"/>
        <pc:sldMkLst>
          <pc:docMk/>
          <pc:sldMk cId="3058485" sldId="301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830" v="23"/>
        <pc:sldMkLst>
          <pc:docMk/>
          <pc:sldMk cId="2795264374" sldId="304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783" v="18"/>
        <pc:sldMkLst>
          <pc:docMk/>
          <pc:sldMk cId="146685656" sldId="310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42" v="15"/>
        <pc:sldMkLst>
          <pc:docMk/>
          <pc:sldMk cId="697523324" sldId="312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174" v="30"/>
        <pc:sldMkLst>
          <pc:docMk/>
          <pc:sldMk cId="3207136336" sldId="313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174" v="29"/>
        <pc:sldMkLst>
          <pc:docMk/>
          <pc:sldMk cId="975651028" sldId="314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174" v="27"/>
        <pc:sldMkLst>
          <pc:docMk/>
          <pc:sldMk cId="1592487086" sldId="315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158" v="26"/>
        <pc:sldMkLst>
          <pc:docMk/>
          <pc:sldMk cId="597395916" sldId="316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158" v="25"/>
        <pc:sldMkLst>
          <pc:docMk/>
          <pc:sldMk cId="3041984692" sldId="317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033" v="24"/>
        <pc:sldMkLst>
          <pc:docMk/>
          <pc:sldMk cId="2692209517" sldId="318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830" v="22"/>
        <pc:sldMkLst>
          <pc:docMk/>
          <pc:sldMk cId="2986780223" sldId="320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830" v="21"/>
        <pc:sldMkLst>
          <pc:docMk/>
          <pc:sldMk cId="3110946976" sldId="321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830" v="20"/>
        <pc:sldMkLst>
          <pc:docMk/>
          <pc:sldMk cId="3085675484" sldId="323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783" v="19"/>
        <pc:sldMkLst>
          <pc:docMk/>
          <pc:sldMk cId="3039605394" sldId="324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783" v="17"/>
        <pc:sldMkLst>
          <pc:docMk/>
          <pc:sldMk cId="1527021952" sldId="326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783" v="16"/>
        <pc:sldMkLst>
          <pc:docMk/>
          <pc:sldMk cId="2248695135" sldId="328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83" v="35"/>
        <pc:sldMkLst>
          <pc:docMk/>
          <pc:sldMk cId="2799792770" sldId="329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83" v="34"/>
        <pc:sldMkLst>
          <pc:docMk/>
          <pc:sldMk cId="1110657220" sldId="330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83" v="39"/>
        <pc:sldMkLst>
          <pc:docMk/>
          <pc:sldMk cId="1750187928" sldId="332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67" v="33"/>
        <pc:sldMkLst>
          <pc:docMk/>
          <pc:sldMk cId="1951821035" sldId="333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2.283" v="38"/>
        <pc:sldMkLst>
          <pc:docMk/>
          <pc:sldMk cId="314762647" sldId="335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11" v="1"/>
        <pc:sldMkLst>
          <pc:docMk/>
          <pc:sldMk cId="1605520744" sldId="338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11" v="2"/>
        <pc:sldMkLst>
          <pc:docMk/>
          <pc:sldMk cId="125117374" sldId="339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11" v="0"/>
        <pc:sldMkLst>
          <pc:docMk/>
          <pc:sldMk cId="2652719800" sldId="340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27" v="3"/>
        <pc:sldMkLst>
          <pc:docMk/>
          <pc:sldMk cId="833958399" sldId="342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27" v="4"/>
        <pc:sldMkLst>
          <pc:docMk/>
          <pc:sldMk cId="1795882484" sldId="343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27" v="5"/>
        <pc:sldMkLst>
          <pc:docMk/>
          <pc:sldMk cId="1613064362" sldId="344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27" v="6"/>
        <pc:sldMkLst>
          <pc:docMk/>
          <pc:sldMk cId="1477181625" sldId="345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27" v="7"/>
        <pc:sldMkLst>
          <pc:docMk/>
          <pc:sldMk cId="2471222074" sldId="346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27" v="8"/>
        <pc:sldMkLst>
          <pc:docMk/>
          <pc:sldMk cId="2682680917" sldId="347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27" v="9"/>
        <pc:sldMkLst>
          <pc:docMk/>
          <pc:sldMk cId="1718825256" sldId="348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27" v="10"/>
        <pc:sldMkLst>
          <pc:docMk/>
          <pc:sldMk cId="1786565375" sldId="349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27" v="11"/>
        <pc:sldMkLst>
          <pc:docMk/>
          <pc:sldMk cId="1695079085" sldId="350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27" v="12"/>
        <pc:sldMkLst>
          <pc:docMk/>
          <pc:sldMk cId="153363498" sldId="351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27" v="13"/>
        <pc:sldMkLst>
          <pc:docMk/>
          <pc:sldMk cId="1257050727" sldId="352"/>
        </pc:sldMkLst>
      </pc:sldChg>
      <pc:sldChg chg="del">
        <pc:chgData name="Juan Nicolas Soto Rios" userId="S::juannsoto@javeriana.edu.co::72a473cc-40fe-4d21-b7b2-9cf73bb0ff17" providerId="AD" clId="Web-{84DDF481-E71E-41E1-915E-1619500B5020}" dt="2022-03-21T19:21:21.642" v="14"/>
        <pc:sldMkLst>
          <pc:docMk/>
          <pc:sldMk cId="3619768207" sldId="353"/>
        </pc:sldMkLst>
      </pc:sldChg>
    </pc:docChg>
  </pc:docChgLst>
  <pc:docChgLst>
    <pc:chgData name="Katherine Xiomar González Santacruz" userId="f57f9f2a-aaf0-4054-9607-07e1d1986900" providerId="ADAL" clId="{CE42CFFD-22ED-9544-80B4-67A1F6355BE5}"/>
    <pc:docChg chg="undo custSel addSld delSld modSld">
      <pc:chgData name="Katherine Xiomar González Santacruz" userId="f57f9f2a-aaf0-4054-9607-07e1d1986900" providerId="ADAL" clId="{CE42CFFD-22ED-9544-80B4-67A1F6355BE5}" dt="2022-03-22T00:24:20.939" v="2173" actId="20577"/>
      <pc:docMkLst>
        <pc:docMk/>
      </pc:docMkLst>
      <pc:sldChg chg="modSp">
        <pc:chgData name="Katherine Xiomar González Santacruz" userId="f57f9f2a-aaf0-4054-9607-07e1d1986900" providerId="ADAL" clId="{CE42CFFD-22ED-9544-80B4-67A1F6355BE5}" dt="2022-03-21T21:19:36.838" v="251" actId="20577"/>
        <pc:sldMkLst>
          <pc:docMk/>
          <pc:sldMk cId="3525925442" sldId="257"/>
        </pc:sldMkLst>
        <pc:spChg chg="mod">
          <ac:chgData name="Katherine Xiomar González Santacruz" userId="f57f9f2a-aaf0-4054-9607-07e1d1986900" providerId="ADAL" clId="{CE42CFFD-22ED-9544-80B4-67A1F6355BE5}" dt="2022-03-21T21:19:36.838" v="251" actId="20577"/>
          <ac:spMkLst>
            <pc:docMk/>
            <pc:sldMk cId="3525925442" sldId="257"/>
            <ac:spMk id="3" creationId="{317F7E64-9060-4AF5-8E54-ABC7B5976AA9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1T21:14:54.792" v="10" actId="1076"/>
        <pc:sldMkLst>
          <pc:docMk/>
          <pc:sldMk cId="848663369" sldId="259"/>
        </pc:sldMkLst>
        <pc:spChg chg="mod">
          <ac:chgData name="Katherine Xiomar González Santacruz" userId="f57f9f2a-aaf0-4054-9607-07e1d1986900" providerId="ADAL" clId="{CE42CFFD-22ED-9544-80B4-67A1F6355BE5}" dt="2022-03-21T21:14:54.792" v="10" actId="1076"/>
          <ac:spMkLst>
            <pc:docMk/>
            <pc:sldMk cId="848663369" sldId="259"/>
            <ac:spMk id="7" creationId="{962EFA22-9ADE-134A-A019-9DEA794CC719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1T21:22:07.094" v="303" actId="20577"/>
        <pc:sldMkLst>
          <pc:docMk/>
          <pc:sldMk cId="1716151012" sldId="263"/>
        </pc:sldMkLst>
        <pc:spChg chg="mod">
          <ac:chgData name="Katherine Xiomar González Santacruz" userId="f57f9f2a-aaf0-4054-9607-07e1d1986900" providerId="ADAL" clId="{CE42CFFD-22ED-9544-80B4-67A1F6355BE5}" dt="2022-03-21T21:22:07.094" v="303" actId="20577"/>
          <ac:spMkLst>
            <pc:docMk/>
            <pc:sldMk cId="1716151012" sldId="263"/>
            <ac:spMk id="11" creationId="{FD74A8E6-9D26-40D2-9EFF-752B13FA58E4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1T21:22:12.342" v="306" actId="20577"/>
        <pc:sldMkLst>
          <pc:docMk/>
          <pc:sldMk cId="3194927824" sldId="264"/>
        </pc:sldMkLst>
        <pc:spChg chg="mod">
          <ac:chgData name="Katherine Xiomar González Santacruz" userId="f57f9f2a-aaf0-4054-9607-07e1d1986900" providerId="ADAL" clId="{CE42CFFD-22ED-9544-80B4-67A1F6355BE5}" dt="2022-03-21T21:22:12.342" v="306" actId="20577"/>
          <ac:spMkLst>
            <pc:docMk/>
            <pc:sldMk cId="3194927824" sldId="264"/>
            <ac:spMk id="11" creationId="{FD74A8E6-9D26-40D2-9EFF-752B13FA58E4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1T21:22:17.829" v="309" actId="20577"/>
        <pc:sldMkLst>
          <pc:docMk/>
          <pc:sldMk cId="1642464410" sldId="265"/>
        </pc:sldMkLst>
        <pc:spChg chg="mod">
          <ac:chgData name="Katherine Xiomar González Santacruz" userId="f57f9f2a-aaf0-4054-9607-07e1d1986900" providerId="ADAL" clId="{CE42CFFD-22ED-9544-80B4-67A1F6355BE5}" dt="2022-03-21T21:22:17.829" v="309" actId="20577"/>
          <ac:spMkLst>
            <pc:docMk/>
            <pc:sldMk cId="1642464410" sldId="265"/>
            <ac:spMk id="11" creationId="{FD74A8E6-9D26-40D2-9EFF-752B13FA58E4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1T23:22:13.095" v="2010" actId="1076"/>
        <pc:sldMkLst>
          <pc:docMk/>
          <pc:sldMk cId="1938562182" sldId="266"/>
        </pc:sldMkLst>
        <pc:spChg chg="mod">
          <ac:chgData name="Katherine Xiomar González Santacruz" userId="f57f9f2a-aaf0-4054-9607-07e1d1986900" providerId="ADAL" clId="{CE42CFFD-22ED-9544-80B4-67A1F6355BE5}" dt="2022-03-21T21:22:21.619" v="312" actId="20577"/>
          <ac:spMkLst>
            <pc:docMk/>
            <pc:sldMk cId="1938562182" sldId="266"/>
            <ac:spMk id="11" creationId="{FD74A8E6-9D26-40D2-9EFF-752B13FA58E4}"/>
          </ac:spMkLst>
        </pc:spChg>
        <pc:grpChg chg="mod">
          <ac:chgData name="Katherine Xiomar González Santacruz" userId="f57f9f2a-aaf0-4054-9607-07e1d1986900" providerId="ADAL" clId="{CE42CFFD-22ED-9544-80B4-67A1F6355BE5}" dt="2022-03-21T23:22:13.095" v="2010" actId="1076"/>
          <ac:grpSpMkLst>
            <pc:docMk/>
            <pc:sldMk cId="1938562182" sldId="266"/>
            <ac:grpSpMk id="12" creationId="{E8DDA424-7E55-402E-BE3B-90AFAC495803}"/>
          </ac:grpSpMkLst>
        </pc:grpChg>
      </pc:sldChg>
      <pc:sldChg chg="modSp">
        <pc:chgData name="Katherine Xiomar González Santacruz" userId="f57f9f2a-aaf0-4054-9607-07e1d1986900" providerId="ADAL" clId="{CE42CFFD-22ED-9544-80B4-67A1F6355BE5}" dt="2022-03-21T21:22:25.653" v="315" actId="20577"/>
        <pc:sldMkLst>
          <pc:docMk/>
          <pc:sldMk cId="138264747" sldId="267"/>
        </pc:sldMkLst>
        <pc:spChg chg="mod">
          <ac:chgData name="Katherine Xiomar González Santacruz" userId="f57f9f2a-aaf0-4054-9607-07e1d1986900" providerId="ADAL" clId="{CE42CFFD-22ED-9544-80B4-67A1F6355BE5}" dt="2022-03-21T21:22:25.653" v="315" actId="20577"/>
          <ac:spMkLst>
            <pc:docMk/>
            <pc:sldMk cId="138264747" sldId="267"/>
            <ac:spMk id="11" creationId="{FD74A8E6-9D26-40D2-9EFF-752B13FA58E4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1T23:20:54.436" v="2003" actId="5793"/>
        <pc:sldMkLst>
          <pc:docMk/>
          <pc:sldMk cId="1315204157" sldId="269"/>
        </pc:sldMkLst>
        <pc:spChg chg="mod">
          <ac:chgData name="Katherine Xiomar González Santacruz" userId="f57f9f2a-aaf0-4054-9607-07e1d1986900" providerId="ADAL" clId="{CE42CFFD-22ED-9544-80B4-67A1F6355BE5}" dt="2022-03-21T23:20:54.436" v="2003" actId="5793"/>
          <ac:spMkLst>
            <pc:docMk/>
            <pc:sldMk cId="1315204157" sldId="269"/>
            <ac:spMk id="2" creationId="{BEB8B652-B143-4DBC-8D64-A371C41907DC}"/>
          </ac:spMkLst>
        </pc:spChg>
      </pc:sldChg>
      <pc:sldChg chg="modSp add">
        <pc:chgData name="Katherine Xiomar González Santacruz" userId="f57f9f2a-aaf0-4054-9607-07e1d1986900" providerId="ADAL" clId="{CE42CFFD-22ED-9544-80B4-67A1F6355BE5}" dt="2022-03-21T21:20:55.576" v="259" actId="113"/>
        <pc:sldMkLst>
          <pc:docMk/>
          <pc:sldMk cId="3697051597" sldId="270"/>
        </pc:sldMkLst>
        <pc:spChg chg="mod">
          <ac:chgData name="Katherine Xiomar González Santacruz" userId="f57f9f2a-aaf0-4054-9607-07e1d1986900" providerId="ADAL" clId="{CE42CFFD-22ED-9544-80B4-67A1F6355BE5}" dt="2022-03-21T21:20:55.576" v="259" actId="113"/>
          <ac:spMkLst>
            <pc:docMk/>
            <pc:sldMk cId="3697051597" sldId="270"/>
            <ac:spMk id="3" creationId="{317F7E64-9060-4AF5-8E54-ABC7B5976AA9}"/>
          </ac:spMkLst>
        </pc:spChg>
      </pc:sldChg>
      <pc:sldChg chg="modSp add">
        <pc:chgData name="Katherine Xiomar González Santacruz" userId="f57f9f2a-aaf0-4054-9607-07e1d1986900" providerId="ADAL" clId="{CE42CFFD-22ED-9544-80B4-67A1F6355BE5}" dt="2022-03-21T21:21:34.414" v="299" actId="113"/>
        <pc:sldMkLst>
          <pc:docMk/>
          <pc:sldMk cId="3228322113" sldId="271"/>
        </pc:sldMkLst>
        <pc:spChg chg="mod">
          <ac:chgData name="Katherine Xiomar González Santacruz" userId="f57f9f2a-aaf0-4054-9607-07e1d1986900" providerId="ADAL" clId="{CE42CFFD-22ED-9544-80B4-67A1F6355BE5}" dt="2022-03-21T21:21:34.414" v="299" actId="113"/>
          <ac:spMkLst>
            <pc:docMk/>
            <pc:sldMk cId="3228322113" sldId="271"/>
            <ac:spMk id="3" creationId="{317F7E64-9060-4AF5-8E54-ABC7B5976AA9}"/>
          </ac:spMkLst>
        </pc:spChg>
      </pc:sldChg>
      <pc:sldChg chg="add del">
        <pc:chgData name="Katherine Xiomar González Santacruz" userId="f57f9f2a-aaf0-4054-9607-07e1d1986900" providerId="ADAL" clId="{CE42CFFD-22ED-9544-80B4-67A1F6355BE5}" dt="2022-03-21T21:20:30.661" v="255"/>
        <pc:sldMkLst>
          <pc:docMk/>
          <pc:sldMk cId="2445840030" sldId="272"/>
        </pc:sldMkLst>
      </pc:sldChg>
      <pc:sldChg chg="addSp delSp modSp add">
        <pc:chgData name="Katherine Xiomar González Santacruz" userId="f57f9f2a-aaf0-4054-9607-07e1d1986900" providerId="ADAL" clId="{CE42CFFD-22ED-9544-80B4-67A1F6355BE5}" dt="2022-03-21T23:37:10.661" v="2050" actId="20577"/>
        <pc:sldMkLst>
          <pc:docMk/>
          <pc:sldMk cId="3645157142" sldId="272"/>
        </pc:sldMkLst>
        <pc:spChg chg="del">
          <ac:chgData name="Katherine Xiomar González Santacruz" userId="f57f9f2a-aaf0-4054-9607-07e1d1986900" providerId="ADAL" clId="{CE42CFFD-22ED-9544-80B4-67A1F6355BE5}" dt="2022-03-21T21:20:36.285" v="257" actId="478"/>
          <ac:spMkLst>
            <pc:docMk/>
            <pc:sldMk cId="3645157142" sldId="272"/>
            <ac:spMk id="3" creationId="{317F7E64-9060-4AF5-8E54-ABC7B5976AA9}"/>
          </ac:spMkLst>
        </pc:spChg>
        <pc:spChg chg="add mod">
          <ac:chgData name="Katherine Xiomar González Santacruz" userId="f57f9f2a-aaf0-4054-9607-07e1d1986900" providerId="ADAL" clId="{CE42CFFD-22ED-9544-80B4-67A1F6355BE5}" dt="2022-03-21T23:37:10.661" v="2050" actId="20577"/>
          <ac:spMkLst>
            <pc:docMk/>
            <pc:sldMk cId="3645157142" sldId="272"/>
            <ac:spMk id="4" creationId="{F5C35CC4-4AA9-4944-A53F-080464773857}"/>
          </ac:spMkLst>
        </pc:spChg>
        <pc:spChg chg="mod">
          <ac:chgData name="Katherine Xiomar González Santacruz" userId="f57f9f2a-aaf0-4054-9607-07e1d1986900" providerId="ADAL" clId="{CE42CFFD-22ED-9544-80B4-67A1F6355BE5}" dt="2022-03-21T21:21:19.486" v="296" actId="20577"/>
          <ac:spMkLst>
            <pc:docMk/>
            <pc:sldMk cId="3645157142" sldId="272"/>
            <ac:spMk id="11" creationId="{FD74A8E6-9D26-40D2-9EFF-752B13FA58E4}"/>
          </ac:spMkLst>
        </pc:spChg>
      </pc:sldChg>
      <pc:sldChg chg="add del">
        <pc:chgData name="Katherine Xiomar González Santacruz" userId="f57f9f2a-aaf0-4054-9607-07e1d1986900" providerId="ADAL" clId="{CE42CFFD-22ED-9544-80B4-67A1F6355BE5}" dt="2022-03-21T21:23:26.011" v="328" actId="2696"/>
        <pc:sldMkLst>
          <pc:docMk/>
          <pc:sldMk cId="3738117566" sldId="273"/>
        </pc:sldMkLst>
      </pc:sldChg>
      <pc:sldChg chg="modSp add">
        <pc:chgData name="Katherine Xiomar González Santacruz" userId="f57f9f2a-aaf0-4054-9607-07e1d1986900" providerId="ADAL" clId="{CE42CFFD-22ED-9544-80B4-67A1F6355BE5}" dt="2022-03-21T21:22:49.478" v="319" actId="113"/>
        <pc:sldMkLst>
          <pc:docMk/>
          <pc:sldMk cId="811265200" sldId="274"/>
        </pc:sldMkLst>
        <pc:spChg chg="mod">
          <ac:chgData name="Katherine Xiomar González Santacruz" userId="f57f9f2a-aaf0-4054-9607-07e1d1986900" providerId="ADAL" clId="{CE42CFFD-22ED-9544-80B4-67A1F6355BE5}" dt="2022-03-21T21:22:49.478" v="319" actId="113"/>
          <ac:spMkLst>
            <pc:docMk/>
            <pc:sldMk cId="811265200" sldId="274"/>
            <ac:spMk id="3" creationId="{317F7E64-9060-4AF5-8E54-ABC7B5976AA9}"/>
          </ac:spMkLst>
        </pc:spChg>
      </pc:sldChg>
      <pc:sldChg chg="modSp add">
        <pc:chgData name="Katherine Xiomar González Santacruz" userId="f57f9f2a-aaf0-4054-9607-07e1d1986900" providerId="ADAL" clId="{CE42CFFD-22ED-9544-80B4-67A1F6355BE5}" dt="2022-03-21T21:23:04.928" v="323" actId="207"/>
        <pc:sldMkLst>
          <pc:docMk/>
          <pc:sldMk cId="1126393917" sldId="275"/>
        </pc:sldMkLst>
        <pc:spChg chg="mod">
          <ac:chgData name="Katherine Xiomar González Santacruz" userId="f57f9f2a-aaf0-4054-9607-07e1d1986900" providerId="ADAL" clId="{CE42CFFD-22ED-9544-80B4-67A1F6355BE5}" dt="2022-03-21T21:23:04.928" v="323" actId="207"/>
          <ac:spMkLst>
            <pc:docMk/>
            <pc:sldMk cId="1126393917" sldId="275"/>
            <ac:spMk id="3" creationId="{317F7E64-9060-4AF5-8E54-ABC7B5976AA9}"/>
          </ac:spMkLst>
        </pc:spChg>
      </pc:sldChg>
      <pc:sldChg chg="modSp add">
        <pc:chgData name="Katherine Xiomar González Santacruz" userId="f57f9f2a-aaf0-4054-9607-07e1d1986900" providerId="ADAL" clId="{CE42CFFD-22ED-9544-80B4-67A1F6355BE5}" dt="2022-03-21T21:23:24.288" v="327" actId="113"/>
        <pc:sldMkLst>
          <pc:docMk/>
          <pc:sldMk cId="2660996875" sldId="276"/>
        </pc:sldMkLst>
        <pc:spChg chg="mod">
          <ac:chgData name="Katherine Xiomar González Santacruz" userId="f57f9f2a-aaf0-4054-9607-07e1d1986900" providerId="ADAL" clId="{CE42CFFD-22ED-9544-80B4-67A1F6355BE5}" dt="2022-03-21T21:23:24.288" v="327" actId="113"/>
          <ac:spMkLst>
            <pc:docMk/>
            <pc:sldMk cId="2660996875" sldId="276"/>
            <ac:spMk id="3" creationId="{317F7E64-9060-4AF5-8E54-ABC7B5976AA9}"/>
          </ac:spMkLst>
        </pc:spChg>
      </pc:sldChg>
      <pc:sldChg chg="addSp delSp modSp add">
        <pc:chgData name="Katherine Xiomar González Santacruz" userId="f57f9f2a-aaf0-4054-9607-07e1d1986900" providerId="ADAL" clId="{CE42CFFD-22ED-9544-80B4-67A1F6355BE5}" dt="2022-03-22T00:24:20.939" v="2173" actId="20577"/>
        <pc:sldMkLst>
          <pc:docMk/>
          <pc:sldMk cId="3264451507" sldId="277"/>
        </pc:sldMkLst>
        <pc:spChg chg="del mod">
          <ac:chgData name="Katherine Xiomar González Santacruz" userId="f57f9f2a-aaf0-4054-9607-07e1d1986900" providerId="ADAL" clId="{CE42CFFD-22ED-9544-80B4-67A1F6355BE5}" dt="2022-03-21T21:23:46.550" v="367"/>
          <ac:spMkLst>
            <pc:docMk/>
            <pc:sldMk cId="3264451507" sldId="277"/>
            <ac:spMk id="2" creationId="{BEB8B652-B143-4DBC-8D64-A371C41907DC}"/>
          </ac:spMkLst>
        </pc:spChg>
        <pc:spChg chg="add del mod">
          <ac:chgData name="Katherine Xiomar González Santacruz" userId="f57f9f2a-aaf0-4054-9607-07e1d1986900" providerId="ADAL" clId="{CE42CFFD-22ED-9544-80B4-67A1F6355BE5}" dt="2022-03-21T21:25:58.078" v="502" actId="478"/>
          <ac:spMkLst>
            <pc:docMk/>
            <pc:sldMk cId="3264451507" sldId="277"/>
            <ac:spMk id="5" creationId="{D36E39E7-4BEC-5A4C-A3B4-0412BAE3AF33}"/>
          </ac:spMkLst>
        </pc:spChg>
        <pc:spChg chg="add mod">
          <ac:chgData name="Katherine Xiomar González Santacruz" userId="f57f9f2a-aaf0-4054-9607-07e1d1986900" providerId="ADAL" clId="{CE42CFFD-22ED-9544-80B4-67A1F6355BE5}" dt="2022-03-22T00:24:20.939" v="2173" actId="20577"/>
          <ac:spMkLst>
            <pc:docMk/>
            <pc:sldMk cId="3264451507" sldId="277"/>
            <ac:spMk id="6" creationId="{69246EBF-FADE-0847-A979-EF5497BFF69A}"/>
          </ac:spMkLst>
        </pc:spChg>
        <pc:spChg chg="mod">
          <ac:chgData name="Katherine Xiomar González Santacruz" userId="f57f9f2a-aaf0-4054-9607-07e1d1986900" providerId="ADAL" clId="{CE42CFFD-22ED-9544-80B4-67A1F6355BE5}" dt="2022-03-21T21:23:44.385" v="365" actId="20577"/>
          <ac:spMkLst>
            <pc:docMk/>
            <pc:sldMk cId="3264451507" sldId="277"/>
            <ac:spMk id="11" creationId="{FD74A8E6-9D26-40D2-9EFF-752B13FA58E4}"/>
          </ac:spMkLst>
        </pc:spChg>
        <pc:picChg chg="mod">
          <ac:chgData name="Katherine Xiomar González Santacruz" userId="f57f9f2a-aaf0-4054-9607-07e1d1986900" providerId="ADAL" clId="{CE42CFFD-22ED-9544-80B4-67A1F6355BE5}" dt="2022-03-21T21:23:37.769" v="332" actId="1076"/>
          <ac:picMkLst>
            <pc:docMk/>
            <pc:sldMk cId="3264451507" sldId="277"/>
            <ac:picMk id="9" creationId="{C756E559-2593-42EB-ACAA-7FB39018C5AC}"/>
          </ac:picMkLst>
        </pc:picChg>
      </pc:sldChg>
      <pc:sldChg chg="addSp delSp modSp add">
        <pc:chgData name="Katherine Xiomar González Santacruz" userId="f57f9f2a-aaf0-4054-9607-07e1d1986900" providerId="ADAL" clId="{CE42CFFD-22ED-9544-80B4-67A1F6355BE5}" dt="2022-03-22T00:07:56.057" v="2065" actId="20577"/>
        <pc:sldMkLst>
          <pc:docMk/>
          <pc:sldMk cId="1852983907" sldId="278"/>
        </pc:sldMkLst>
        <pc:spChg chg="add del mod">
          <ac:chgData name="Katherine Xiomar González Santacruz" userId="f57f9f2a-aaf0-4054-9607-07e1d1986900" providerId="ADAL" clId="{CE42CFFD-22ED-9544-80B4-67A1F6355BE5}" dt="2022-03-21T23:32:20.869" v="2016" actId="478"/>
          <ac:spMkLst>
            <pc:docMk/>
            <pc:sldMk cId="1852983907" sldId="278"/>
            <ac:spMk id="2" creationId="{8C52295E-D550-D94D-8FA3-2FBFE4C66AE6}"/>
          </ac:spMkLst>
        </pc:spChg>
        <pc:spChg chg="del">
          <ac:chgData name="Katherine Xiomar González Santacruz" userId="f57f9f2a-aaf0-4054-9607-07e1d1986900" providerId="ADAL" clId="{CE42CFFD-22ED-9544-80B4-67A1F6355BE5}" dt="2022-03-21T21:30:41.058" v="643" actId="478"/>
          <ac:spMkLst>
            <pc:docMk/>
            <pc:sldMk cId="1852983907" sldId="278"/>
            <ac:spMk id="6" creationId="{69246EBF-FADE-0847-A979-EF5497BFF69A}"/>
          </ac:spMkLst>
        </pc:spChg>
        <pc:spChg chg="add mod">
          <ac:chgData name="Katherine Xiomar González Santacruz" userId="f57f9f2a-aaf0-4054-9607-07e1d1986900" providerId="ADAL" clId="{CE42CFFD-22ED-9544-80B4-67A1F6355BE5}" dt="2022-03-22T00:07:56.057" v="2065" actId="20577"/>
          <ac:spMkLst>
            <pc:docMk/>
            <pc:sldMk cId="1852983907" sldId="278"/>
            <ac:spMk id="7" creationId="{EC2D34B1-C314-5649-B78E-4D9E6A34BC5B}"/>
          </ac:spMkLst>
        </pc:spChg>
        <pc:spChg chg="mod">
          <ac:chgData name="Katherine Xiomar González Santacruz" userId="f57f9f2a-aaf0-4054-9607-07e1d1986900" providerId="ADAL" clId="{CE42CFFD-22ED-9544-80B4-67A1F6355BE5}" dt="2022-03-21T21:30:35.545" v="642" actId="20577"/>
          <ac:spMkLst>
            <pc:docMk/>
            <pc:sldMk cId="1852983907" sldId="278"/>
            <ac:spMk id="11" creationId="{FD74A8E6-9D26-40D2-9EFF-752B13FA58E4}"/>
          </ac:spMkLst>
        </pc:spChg>
        <pc:picChg chg="mod">
          <ac:chgData name="Katherine Xiomar González Santacruz" userId="f57f9f2a-aaf0-4054-9607-07e1d1986900" providerId="ADAL" clId="{CE42CFFD-22ED-9544-80B4-67A1F6355BE5}" dt="2022-03-21T21:30:30.005" v="614" actId="1076"/>
          <ac:picMkLst>
            <pc:docMk/>
            <pc:sldMk cId="1852983907" sldId="278"/>
            <ac:picMk id="9" creationId="{C756E559-2593-42EB-ACAA-7FB39018C5AC}"/>
          </ac:picMkLst>
        </pc:picChg>
      </pc:sldChg>
      <pc:sldChg chg="modSp">
        <pc:chgData name="Katherine Xiomar González Santacruz" userId="f57f9f2a-aaf0-4054-9607-07e1d1986900" providerId="ADAL" clId="{CE42CFFD-22ED-9544-80B4-67A1F6355BE5}" dt="2022-03-22T00:08:14.982" v="2069" actId="20577"/>
        <pc:sldMkLst>
          <pc:docMk/>
          <pc:sldMk cId="793462022" sldId="280"/>
        </pc:sldMkLst>
        <pc:spChg chg="mod">
          <ac:chgData name="Katherine Xiomar González Santacruz" userId="f57f9f2a-aaf0-4054-9607-07e1d1986900" providerId="ADAL" clId="{CE42CFFD-22ED-9544-80B4-67A1F6355BE5}" dt="2022-03-22T00:08:14.982" v="2069" actId="20577"/>
          <ac:spMkLst>
            <pc:docMk/>
            <pc:sldMk cId="793462022" sldId="280"/>
            <ac:spMk id="11" creationId="{FD74A8E6-9D26-40D2-9EFF-752B13FA58E4}"/>
          </ac:spMkLst>
        </pc:spChg>
      </pc:sldChg>
      <pc:sldChg chg="modSp add">
        <pc:chgData name="Katherine Xiomar González Santacruz" userId="f57f9f2a-aaf0-4054-9607-07e1d1986900" providerId="ADAL" clId="{CE42CFFD-22ED-9544-80B4-67A1F6355BE5}" dt="2022-03-22T00:22:30.769" v="2145" actId="20577"/>
        <pc:sldMkLst>
          <pc:docMk/>
          <pc:sldMk cId="2458040207" sldId="281"/>
        </pc:sldMkLst>
        <pc:spChg chg="mod">
          <ac:chgData name="Katherine Xiomar González Santacruz" userId="f57f9f2a-aaf0-4054-9607-07e1d1986900" providerId="ADAL" clId="{CE42CFFD-22ED-9544-80B4-67A1F6355BE5}" dt="2022-03-22T00:22:30.769" v="2145" actId="20577"/>
          <ac:spMkLst>
            <pc:docMk/>
            <pc:sldMk cId="2458040207" sldId="281"/>
            <ac:spMk id="4" creationId="{F5C35CC4-4AA9-4944-A53F-080464773857}"/>
          </ac:spMkLst>
        </pc:spChg>
      </pc:sldChg>
      <pc:sldChg chg="modSp add">
        <pc:chgData name="Katherine Xiomar González Santacruz" userId="f57f9f2a-aaf0-4054-9607-07e1d1986900" providerId="ADAL" clId="{CE42CFFD-22ED-9544-80B4-67A1F6355BE5}" dt="2022-03-21T23:34:58.485" v="2039" actId="20577"/>
        <pc:sldMkLst>
          <pc:docMk/>
          <pc:sldMk cId="573291033" sldId="282"/>
        </pc:sldMkLst>
        <pc:spChg chg="mod">
          <ac:chgData name="Katherine Xiomar González Santacruz" userId="f57f9f2a-aaf0-4054-9607-07e1d1986900" providerId="ADAL" clId="{CE42CFFD-22ED-9544-80B4-67A1F6355BE5}" dt="2022-03-21T23:16:44.439" v="1944" actId="20577"/>
          <ac:spMkLst>
            <pc:docMk/>
            <pc:sldMk cId="573291033" sldId="282"/>
            <ac:spMk id="4" creationId="{F5C35CC4-4AA9-4944-A53F-080464773857}"/>
          </ac:spMkLst>
        </pc:spChg>
        <pc:spChg chg="mod">
          <ac:chgData name="Katherine Xiomar González Santacruz" userId="f57f9f2a-aaf0-4054-9607-07e1d1986900" providerId="ADAL" clId="{CE42CFFD-22ED-9544-80B4-67A1F6355BE5}" dt="2022-03-21T23:34:58.485" v="2039" actId="20577"/>
          <ac:spMkLst>
            <pc:docMk/>
            <pc:sldMk cId="573291033" sldId="282"/>
            <ac:spMk id="11" creationId="{FD74A8E6-9D26-40D2-9EFF-752B13FA58E4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2T00:08:21.158" v="2073" actId="20577"/>
        <pc:sldMkLst>
          <pc:docMk/>
          <pc:sldMk cId="800047026" sldId="283"/>
        </pc:sldMkLst>
        <pc:spChg chg="mod">
          <ac:chgData name="Katherine Xiomar González Santacruz" userId="f57f9f2a-aaf0-4054-9607-07e1d1986900" providerId="ADAL" clId="{CE42CFFD-22ED-9544-80B4-67A1F6355BE5}" dt="2022-03-22T00:08:21.158" v="2073" actId="20577"/>
          <ac:spMkLst>
            <pc:docMk/>
            <pc:sldMk cId="800047026" sldId="283"/>
            <ac:spMk id="11" creationId="{FD74A8E6-9D26-40D2-9EFF-752B13FA58E4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2T00:11:17.897" v="2087" actId="20577"/>
        <pc:sldMkLst>
          <pc:docMk/>
          <pc:sldMk cId="1404405975" sldId="284"/>
        </pc:sldMkLst>
        <pc:spChg chg="mod">
          <ac:chgData name="Katherine Xiomar González Santacruz" userId="f57f9f2a-aaf0-4054-9607-07e1d1986900" providerId="ADAL" clId="{CE42CFFD-22ED-9544-80B4-67A1F6355BE5}" dt="2022-03-22T00:11:17.897" v="2087" actId="20577"/>
          <ac:spMkLst>
            <pc:docMk/>
            <pc:sldMk cId="1404405975" sldId="284"/>
            <ac:spMk id="11" creationId="{FD74A8E6-9D26-40D2-9EFF-752B13FA58E4}"/>
          </ac:spMkLst>
        </pc:spChg>
      </pc:sldChg>
      <pc:sldChg chg="modSp add">
        <pc:chgData name="Katherine Xiomar González Santacruz" userId="f57f9f2a-aaf0-4054-9607-07e1d1986900" providerId="ADAL" clId="{CE42CFFD-22ED-9544-80B4-67A1F6355BE5}" dt="2022-03-21T22:55:11.794" v="1802" actId="20577"/>
        <pc:sldMkLst>
          <pc:docMk/>
          <pc:sldMk cId="4091914355" sldId="284"/>
        </pc:sldMkLst>
        <pc:spChg chg="mod">
          <ac:chgData name="Katherine Xiomar González Santacruz" userId="f57f9f2a-aaf0-4054-9607-07e1d1986900" providerId="ADAL" clId="{CE42CFFD-22ED-9544-80B4-67A1F6355BE5}" dt="2022-03-21T22:55:11.794" v="1802" actId="20577"/>
          <ac:spMkLst>
            <pc:docMk/>
            <pc:sldMk cId="4091914355" sldId="284"/>
            <ac:spMk id="4" creationId="{F5C35CC4-4AA9-4944-A53F-080464773857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2T00:11:24.017" v="2091" actId="20577"/>
        <pc:sldMkLst>
          <pc:docMk/>
          <pc:sldMk cId="3528835011" sldId="285"/>
        </pc:sldMkLst>
        <pc:spChg chg="mod">
          <ac:chgData name="Katherine Xiomar González Santacruz" userId="f57f9f2a-aaf0-4054-9607-07e1d1986900" providerId="ADAL" clId="{CE42CFFD-22ED-9544-80B4-67A1F6355BE5}" dt="2022-03-22T00:11:24.017" v="2091" actId="20577"/>
          <ac:spMkLst>
            <pc:docMk/>
            <pc:sldMk cId="3528835011" sldId="285"/>
            <ac:spMk id="11" creationId="{FD74A8E6-9D26-40D2-9EFF-752B13FA58E4}"/>
          </ac:spMkLst>
        </pc:spChg>
      </pc:sldChg>
      <pc:sldChg chg="addSp modSp">
        <pc:chgData name="Katherine Xiomar González Santacruz" userId="f57f9f2a-aaf0-4054-9607-07e1d1986900" providerId="ADAL" clId="{CE42CFFD-22ED-9544-80B4-67A1F6355BE5}" dt="2022-03-22T00:06:46.132" v="2057" actId="1076"/>
        <pc:sldMkLst>
          <pc:docMk/>
          <pc:sldMk cId="4091914355" sldId="286"/>
        </pc:sldMkLst>
        <pc:spChg chg="add mod">
          <ac:chgData name="Katherine Xiomar González Santacruz" userId="f57f9f2a-aaf0-4054-9607-07e1d1986900" providerId="ADAL" clId="{CE42CFFD-22ED-9544-80B4-67A1F6355BE5}" dt="2022-03-22T00:06:46.132" v="2057" actId="1076"/>
          <ac:spMkLst>
            <pc:docMk/>
            <pc:sldMk cId="4091914355" sldId="286"/>
            <ac:spMk id="2" creationId="{B66498A0-F630-FA44-921F-D3243A7CA8AC}"/>
          </ac:spMkLst>
        </pc:spChg>
        <pc:spChg chg="mod">
          <ac:chgData name="Katherine Xiomar González Santacruz" userId="f57f9f2a-aaf0-4054-9607-07e1d1986900" providerId="ADAL" clId="{CE42CFFD-22ED-9544-80B4-67A1F6355BE5}" dt="2022-03-21T23:18:38.982" v="1965" actId="14100"/>
          <ac:spMkLst>
            <pc:docMk/>
            <pc:sldMk cId="4091914355" sldId="286"/>
            <ac:spMk id="4" creationId="{F5C35CC4-4AA9-4944-A53F-080464773857}"/>
          </ac:spMkLst>
        </pc:spChg>
        <pc:picChg chg="add mod">
          <ac:chgData name="Katherine Xiomar González Santacruz" userId="f57f9f2a-aaf0-4054-9607-07e1d1986900" providerId="ADAL" clId="{CE42CFFD-22ED-9544-80B4-67A1F6355BE5}" dt="2022-03-21T23:19:07.563" v="1969" actId="1076"/>
          <ac:picMkLst>
            <pc:docMk/>
            <pc:sldMk cId="4091914355" sldId="286"/>
            <ac:picMk id="5" creationId="{77CD1C10-E79E-8F4F-8770-72C7B3ED6C6D}"/>
          </ac:picMkLst>
        </pc:picChg>
      </pc:sldChg>
      <pc:sldChg chg="modSp">
        <pc:chgData name="Katherine Xiomar González Santacruz" userId="f57f9f2a-aaf0-4054-9607-07e1d1986900" providerId="ADAL" clId="{CE42CFFD-22ED-9544-80B4-67A1F6355BE5}" dt="2022-03-22T00:11:36.233" v="2095" actId="20577"/>
        <pc:sldMkLst>
          <pc:docMk/>
          <pc:sldMk cId="3968850713" sldId="287"/>
        </pc:sldMkLst>
        <pc:spChg chg="mod">
          <ac:chgData name="Katherine Xiomar González Santacruz" userId="f57f9f2a-aaf0-4054-9607-07e1d1986900" providerId="ADAL" clId="{CE42CFFD-22ED-9544-80B4-67A1F6355BE5}" dt="2022-03-22T00:11:36.233" v="2095" actId="20577"/>
          <ac:spMkLst>
            <pc:docMk/>
            <pc:sldMk cId="3968850713" sldId="287"/>
            <ac:spMk id="11" creationId="{FD74A8E6-9D26-40D2-9EFF-752B13FA58E4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2T00:11:43.760" v="2103" actId="20577"/>
        <pc:sldMkLst>
          <pc:docMk/>
          <pc:sldMk cId="3468689457" sldId="288"/>
        </pc:sldMkLst>
        <pc:spChg chg="mod">
          <ac:chgData name="Katherine Xiomar González Santacruz" userId="f57f9f2a-aaf0-4054-9607-07e1d1986900" providerId="ADAL" clId="{CE42CFFD-22ED-9544-80B4-67A1F6355BE5}" dt="2022-03-22T00:11:43.760" v="2103" actId="20577"/>
          <ac:spMkLst>
            <pc:docMk/>
            <pc:sldMk cId="3468689457" sldId="288"/>
            <ac:spMk id="11" creationId="{FD74A8E6-9D26-40D2-9EFF-752B13FA58E4}"/>
          </ac:spMkLst>
        </pc:spChg>
      </pc:sldChg>
      <pc:sldChg chg="modSp add">
        <pc:chgData name="Katherine Xiomar González Santacruz" userId="f57f9f2a-aaf0-4054-9607-07e1d1986900" providerId="ADAL" clId="{CE42CFFD-22ED-9544-80B4-67A1F6355BE5}" dt="2022-03-21T23:21:10.354" v="2009" actId="5793"/>
        <pc:sldMkLst>
          <pc:docMk/>
          <pc:sldMk cId="1619380608" sldId="289"/>
        </pc:sldMkLst>
        <pc:spChg chg="mod">
          <ac:chgData name="Katherine Xiomar González Santacruz" userId="f57f9f2a-aaf0-4054-9607-07e1d1986900" providerId="ADAL" clId="{CE42CFFD-22ED-9544-80B4-67A1F6355BE5}" dt="2022-03-21T23:21:10.354" v="2009" actId="5793"/>
          <ac:spMkLst>
            <pc:docMk/>
            <pc:sldMk cId="1619380608" sldId="289"/>
            <ac:spMk id="2" creationId="{BEB8B652-B143-4DBC-8D64-A371C41907DC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2T00:12:26.855" v="2113" actId="20577"/>
        <pc:sldMkLst>
          <pc:docMk/>
          <pc:sldMk cId="137260319" sldId="290"/>
        </pc:sldMkLst>
        <pc:spChg chg="mod">
          <ac:chgData name="Katherine Xiomar González Santacruz" userId="f57f9f2a-aaf0-4054-9607-07e1d1986900" providerId="ADAL" clId="{CE42CFFD-22ED-9544-80B4-67A1F6355BE5}" dt="2022-03-22T00:12:26.855" v="2113" actId="20577"/>
          <ac:spMkLst>
            <pc:docMk/>
            <pc:sldMk cId="137260319" sldId="290"/>
            <ac:spMk id="11" creationId="{FD74A8E6-9D26-40D2-9EFF-752B13FA58E4}"/>
          </ac:spMkLst>
        </pc:spChg>
      </pc:sldChg>
      <pc:sldChg chg="modSp">
        <pc:chgData name="Katherine Xiomar González Santacruz" userId="f57f9f2a-aaf0-4054-9607-07e1d1986900" providerId="ADAL" clId="{CE42CFFD-22ED-9544-80B4-67A1F6355BE5}" dt="2022-03-22T00:12:34.015" v="2117" actId="20577"/>
        <pc:sldMkLst>
          <pc:docMk/>
          <pc:sldMk cId="2166323552" sldId="291"/>
        </pc:sldMkLst>
        <pc:spChg chg="mod">
          <ac:chgData name="Katherine Xiomar González Santacruz" userId="f57f9f2a-aaf0-4054-9607-07e1d1986900" providerId="ADAL" clId="{CE42CFFD-22ED-9544-80B4-67A1F6355BE5}" dt="2022-03-22T00:12:34.015" v="2117" actId="20577"/>
          <ac:spMkLst>
            <pc:docMk/>
            <pc:sldMk cId="2166323552" sldId="291"/>
            <ac:spMk id="11" creationId="{FD74A8E6-9D26-40D2-9EFF-752B13FA58E4}"/>
          </ac:spMkLst>
        </pc:spChg>
      </pc:sldChg>
      <pc:sldChg chg="modSp add">
        <pc:chgData name="Katherine Xiomar González Santacruz" userId="f57f9f2a-aaf0-4054-9607-07e1d1986900" providerId="ADAL" clId="{CE42CFFD-22ED-9544-80B4-67A1F6355BE5}" dt="2022-03-22T00:13:28.526" v="2131" actId="20577"/>
        <pc:sldMkLst>
          <pc:docMk/>
          <pc:sldMk cId="2555271545" sldId="294"/>
        </pc:sldMkLst>
        <pc:spChg chg="mod">
          <ac:chgData name="Katherine Xiomar González Santacruz" userId="f57f9f2a-aaf0-4054-9607-07e1d1986900" providerId="ADAL" clId="{CE42CFFD-22ED-9544-80B4-67A1F6355BE5}" dt="2022-03-22T00:13:28.526" v="2131" actId="20577"/>
          <ac:spMkLst>
            <pc:docMk/>
            <pc:sldMk cId="2555271545" sldId="294"/>
            <ac:spMk id="7" creationId="{EC2D34B1-C314-5649-B78E-4D9E6A34BC5B}"/>
          </ac:spMkLst>
        </pc:spChg>
      </pc:sldChg>
    </pc:docChg>
  </pc:docChgLst>
  <pc:docChgLst>
    <pc:chgData name="Katherine Xiomar González Santacruz" userId="f57f9f2a-aaf0-4054-9607-07e1d1986900" providerId="ADAL" clId="{06099644-0288-E249-9459-592E311AE9B5}"/>
    <pc:docChg chg="delSld modSld">
      <pc:chgData name="Katherine Xiomar González Santacruz" userId="f57f9f2a-aaf0-4054-9607-07e1d1986900" providerId="ADAL" clId="{06099644-0288-E249-9459-592E311AE9B5}" dt="2022-03-23T01:39:45.379" v="17" actId="2696"/>
      <pc:docMkLst>
        <pc:docMk/>
      </pc:docMkLst>
      <pc:sldChg chg="modSp">
        <pc:chgData name="Katherine Xiomar González Santacruz" userId="f57f9f2a-aaf0-4054-9607-07e1d1986900" providerId="ADAL" clId="{06099644-0288-E249-9459-592E311AE9B5}" dt="2022-03-23T01:37:53.223" v="15" actId="20577"/>
        <pc:sldMkLst>
          <pc:docMk/>
          <pc:sldMk cId="573291033" sldId="282"/>
        </pc:sldMkLst>
        <pc:spChg chg="mod">
          <ac:chgData name="Katherine Xiomar González Santacruz" userId="f57f9f2a-aaf0-4054-9607-07e1d1986900" providerId="ADAL" clId="{06099644-0288-E249-9459-592E311AE9B5}" dt="2022-03-23T01:37:45.901" v="11" actId="20577"/>
          <ac:spMkLst>
            <pc:docMk/>
            <pc:sldMk cId="573291033" sldId="282"/>
            <ac:spMk id="4" creationId="{F5C35CC4-4AA9-4944-A53F-080464773857}"/>
          </ac:spMkLst>
        </pc:spChg>
        <pc:spChg chg="mod">
          <ac:chgData name="Katherine Xiomar González Santacruz" userId="f57f9f2a-aaf0-4054-9607-07e1d1986900" providerId="ADAL" clId="{06099644-0288-E249-9459-592E311AE9B5}" dt="2022-03-23T01:37:53.223" v="15" actId="20577"/>
          <ac:spMkLst>
            <pc:docMk/>
            <pc:sldMk cId="573291033" sldId="282"/>
            <ac:spMk id="11" creationId="{FD74A8E6-9D26-40D2-9EFF-752B13FA58E4}"/>
          </ac:spMkLst>
        </pc:spChg>
      </pc:sldChg>
      <pc:sldChg chg="del">
        <pc:chgData name="Katherine Xiomar González Santacruz" userId="f57f9f2a-aaf0-4054-9607-07e1d1986900" providerId="ADAL" clId="{06099644-0288-E249-9459-592E311AE9B5}" dt="2022-03-23T01:39:43.097" v="16" actId="2696"/>
        <pc:sldMkLst>
          <pc:docMk/>
          <pc:sldMk cId="1455659620" sldId="292"/>
        </pc:sldMkLst>
      </pc:sldChg>
      <pc:sldChg chg="del">
        <pc:chgData name="Katherine Xiomar González Santacruz" userId="f57f9f2a-aaf0-4054-9607-07e1d1986900" providerId="ADAL" clId="{06099644-0288-E249-9459-592E311AE9B5}" dt="2022-03-23T01:39:45.379" v="17" actId="2696"/>
        <pc:sldMkLst>
          <pc:docMk/>
          <pc:sldMk cId="2978355400" sldId="293"/>
        </pc:sldMkLst>
      </pc:sldChg>
    </pc:docChg>
  </pc:docChgLst>
  <pc:docChgLst>
    <pc:chgData name="Katherine Xiomar González Santacruz" userId="S::gonzalezskatherinex@javeriana.edu.co::f57f9f2a-aaf0-4054-9607-07e1d1986900" providerId="AD" clId="Web-{8B2ADD7C-AAD0-4639-9DED-179DF12A3C0E}"/>
    <pc:docChg chg="modSld">
      <pc:chgData name="Katherine Xiomar González Santacruz" userId="S::gonzalezskatherinex@javeriana.edu.co::f57f9f2a-aaf0-4054-9607-07e1d1986900" providerId="AD" clId="Web-{8B2ADD7C-AAD0-4639-9DED-179DF12A3C0E}" dt="2022-03-08T17:22:42.192" v="8" actId="1076"/>
      <pc:docMkLst>
        <pc:docMk/>
      </pc:docMkLst>
      <pc:sldChg chg="addSp delSp modSp">
        <pc:chgData name="Katherine Xiomar González Santacruz" userId="S::gonzalezskatherinex@javeriana.edu.co::f57f9f2a-aaf0-4054-9607-07e1d1986900" providerId="AD" clId="Web-{8B2ADD7C-AAD0-4639-9DED-179DF12A3C0E}" dt="2022-03-08T17:22:42.192" v="8" actId="1076"/>
        <pc:sldMkLst>
          <pc:docMk/>
          <pc:sldMk cId="3740867118" sldId="275"/>
        </pc:sldMkLst>
        <pc:spChg chg="mod">
          <ac:chgData name="Katherine Xiomar González Santacruz" userId="S::gonzalezskatherinex@javeriana.edu.co::f57f9f2a-aaf0-4054-9607-07e1d1986900" providerId="AD" clId="Web-{8B2ADD7C-AAD0-4639-9DED-179DF12A3C0E}" dt="2022-03-08T17:22:33.082" v="4" actId="14100"/>
          <ac:spMkLst>
            <pc:docMk/>
            <pc:sldMk cId="3740867118" sldId="275"/>
            <ac:spMk id="2" creationId="{5888BA12-3391-4C86-A4F9-148C5D7E73C8}"/>
          </ac:spMkLst>
        </pc:spChg>
        <pc:picChg chg="del">
          <ac:chgData name="Katherine Xiomar González Santacruz" userId="S::gonzalezskatherinex@javeriana.edu.co::f57f9f2a-aaf0-4054-9607-07e1d1986900" providerId="AD" clId="Web-{8B2ADD7C-AAD0-4639-9DED-179DF12A3C0E}" dt="2022-03-08T17:22:18.097" v="0"/>
          <ac:picMkLst>
            <pc:docMk/>
            <pc:sldMk cId="3740867118" sldId="275"/>
            <ac:picMk id="4" creationId="{1B2F5A07-5221-4F6F-A903-CB424A3E69BF}"/>
          </ac:picMkLst>
        </pc:picChg>
        <pc:picChg chg="add mod">
          <ac:chgData name="Katherine Xiomar González Santacruz" userId="S::gonzalezskatherinex@javeriana.edu.co::f57f9f2a-aaf0-4054-9607-07e1d1986900" providerId="AD" clId="Web-{8B2ADD7C-AAD0-4639-9DED-179DF12A3C0E}" dt="2022-03-08T17:22:42.192" v="8" actId="1076"/>
          <ac:picMkLst>
            <pc:docMk/>
            <pc:sldMk cId="3740867118" sldId="275"/>
            <ac:picMk id="5" creationId="{BDDBF4CE-3875-4D90-B0DE-ECEF522E7435}"/>
          </ac:picMkLst>
        </pc:picChg>
      </pc:sldChg>
    </pc:docChg>
  </pc:docChgLst>
  <pc:docChgLst>
    <pc:chgData name="Frank Michael Córdoba Ortega" userId="4368c69c-1f5c-481f-aa57-c30453aecd46" providerId="ADAL" clId="{B979D2F4-F203-45EB-841B-BDA00E5FAE7F}"/>
    <pc:docChg chg="undo redo custSel addSld modSld">
      <pc:chgData name="Frank Michael Córdoba Ortega" userId="4368c69c-1f5c-481f-aa57-c30453aecd46" providerId="ADAL" clId="{B979D2F4-F203-45EB-841B-BDA00E5FAE7F}" dt="2022-03-23T01:41:57.068" v="1191" actId="20577"/>
      <pc:docMkLst>
        <pc:docMk/>
      </pc:docMkLst>
      <pc:sldChg chg="modSp mod">
        <pc:chgData name="Frank Michael Córdoba Ortega" userId="4368c69c-1f5c-481f-aa57-c30453aecd46" providerId="ADAL" clId="{B979D2F4-F203-45EB-841B-BDA00E5FAE7F}" dt="2022-03-23T01:41:57.068" v="1191" actId="20577"/>
        <pc:sldMkLst>
          <pc:docMk/>
          <pc:sldMk cId="848663369" sldId="259"/>
        </pc:sldMkLst>
        <pc:spChg chg="mod">
          <ac:chgData name="Frank Michael Córdoba Ortega" userId="4368c69c-1f5c-481f-aa57-c30453aecd46" providerId="ADAL" clId="{B979D2F4-F203-45EB-841B-BDA00E5FAE7F}" dt="2022-03-23T01:41:57.068" v="1191" actId="20577"/>
          <ac:spMkLst>
            <pc:docMk/>
            <pc:sldMk cId="848663369" sldId="259"/>
            <ac:spMk id="8" creationId="{DB814037-762C-44E5-BA6B-7F96D8EE4DF4}"/>
          </ac:spMkLst>
        </pc:spChg>
      </pc:sldChg>
      <pc:sldChg chg="modSp">
        <pc:chgData name="Frank Michael Córdoba Ortega" userId="4368c69c-1f5c-481f-aa57-c30453aecd46" providerId="ADAL" clId="{B979D2F4-F203-45EB-841B-BDA00E5FAE7F}" dt="2022-03-21T23:24:07.046" v="679" actId="1076"/>
        <pc:sldMkLst>
          <pc:docMk/>
          <pc:sldMk cId="1938562182" sldId="266"/>
        </pc:sldMkLst>
        <pc:spChg chg="mod">
          <ac:chgData name="Frank Michael Córdoba Ortega" userId="4368c69c-1f5c-481f-aa57-c30453aecd46" providerId="ADAL" clId="{B979D2F4-F203-45EB-841B-BDA00E5FAE7F}" dt="2022-03-21T23:24:07.046" v="679" actId="1076"/>
          <ac:spMkLst>
            <pc:docMk/>
            <pc:sldMk cId="1938562182" sldId="266"/>
            <ac:spMk id="33" creationId="{554FD829-C9C9-472D-A282-B7C89C52FDD9}"/>
          </ac:spMkLst>
        </pc:spChg>
        <pc:spChg chg="mod">
          <ac:chgData name="Frank Michael Córdoba Ortega" userId="4368c69c-1f5c-481f-aa57-c30453aecd46" providerId="ADAL" clId="{B979D2F4-F203-45EB-841B-BDA00E5FAE7F}" dt="2022-03-21T23:24:07.046" v="679" actId="1076"/>
          <ac:spMkLst>
            <pc:docMk/>
            <pc:sldMk cId="1938562182" sldId="266"/>
            <ac:spMk id="36" creationId="{556284B3-D860-4AE0-93C0-A9793535B6EE}"/>
          </ac:spMkLst>
        </pc:spChg>
        <pc:grpChg chg="mod">
          <ac:chgData name="Frank Michael Córdoba Ortega" userId="4368c69c-1f5c-481f-aa57-c30453aecd46" providerId="ADAL" clId="{B979D2F4-F203-45EB-841B-BDA00E5FAE7F}" dt="2022-03-21T23:24:07.046" v="679" actId="1076"/>
          <ac:grpSpMkLst>
            <pc:docMk/>
            <pc:sldMk cId="1938562182" sldId="266"/>
            <ac:grpSpMk id="3" creationId="{F525A75D-0158-404C-B0A8-6EF2A7F5F603}"/>
          </ac:grpSpMkLst>
        </pc:grpChg>
        <pc:grpChg chg="mod">
          <ac:chgData name="Frank Michael Córdoba Ortega" userId="4368c69c-1f5c-481f-aa57-c30453aecd46" providerId="ADAL" clId="{B979D2F4-F203-45EB-841B-BDA00E5FAE7F}" dt="2022-03-21T23:24:07.046" v="679" actId="1076"/>
          <ac:grpSpMkLst>
            <pc:docMk/>
            <pc:sldMk cId="1938562182" sldId="266"/>
            <ac:grpSpMk id="12" creationId="{E8DDA424-7E55-402E-BE3B-90AFAC495803}"/>
          </ac:grpSpMkLst>
        </pc:grpChg>
        <pc:picChg chg="mod">
          <ac:chgData name="Frank Michael Córdoba Ortega" userId="4368c69c-1f5c-481f-aa57-c30453aecd46" providerId="ADAL" clId="{B979D2F4-F203-45EB-841B-BDA00E5FAE7F}" dt="2022-03-21T23:24:07.046" v="679" actId="1076"/>
          <ac:picMkLst>
            <pc:docMk/>
            <pc:sldMk cId="1938562182" sldId="266"/>
            <ac:picMk id="1030" creationId="{C514FDA0-42DE-41BD-B0B6-BA6576B8B018}"/>
          </ac:picMkLst>
        </pc:picChg>
        <pc:picChg chg="mod">
          <ac:chgData name="Frank Michael Córdoba Ortega" userId="4368c69c-1f5c-481f-aa57-c30453aecd46" providerId="ADAL" clId="{B979D2F4-F203-45EB-841B-BDA00E5FAE7F}" dt="2022-03-21T23:24:07.046" v="679" actId="1076"/>
          <ac:picMkLst>
            <pc:docMk/>
            <pc:sldMk cId="1938562182" sldId="266"/>
            <ac:picMk id="1032" creationId="{38D3DA4D-9797-427A-A4C8-8BCE46B771C4}"/>
          </ac:picMkLst>
        </pc:picChg>
      </pc:sldChg>
      <pc:sldChg chg="addSp delSp mod">
        <pc:chgData name="Frank Michael Córdoba Ortega" userId="4368c69c-1f5c-481f-aa57-c30453aecd46" providerId="ADAL" clId="{B979D2F4-F203-45EB-841B-BDA00E5FAE7F}" dt="2022-03-22T00:05:40.356" v="1116" actId="478"/>
        <pc:sldMkLst>
          <pc:docMk/>
          <pc:sldMk cId="3228322113" sldId="271"/>
        </pc:sldMkLst>
        <pc:picChg chg="add del">
          <ac:chgData name="Frank Michael Córdoba Ortega" userId="4368c69c-1f5c-481f-aa57-c30453aecd46" providerId="ADAL" clId="{B979D2F4-F203-45EB-841B-BDA00E5FAE7F}" dt="2022-03-22T00:05:40.356" v="1116" actId="478"/>
          <ac:picMkLst>
            <pc:docMk/>
            <pc:sldMk cId="3228322113" sldId="271"/>
            <ac:picMk id="4" creationId="{F9CA69E4-EB45-435A-B9BF-8B767DDD9C59}"/>
          </ac:picMkLst>
        </pc:picChg>
      </pc:sldChg>
      <pc:sldChg chg="modSp add mod">
        <pc:chgData name="Frank Michael Córdoba Ortega" userId="4368c69c-1f5c-481f-aa57-c30453aecd46" providerId="ADAL" clId="{B979D2F4-F203-45EB-841B-BDA00E5FAE7F}" dt="2022-03-21T21:36:13.848" v="2" actId="108"/>
        <pc:sldMkLst>
          <pc:docMk/>
          <pc:sldMk cId="4285413474" sldId="279"/>
        </pc:sldMkLst>
        <pc:spChg chg="mod">
          <ac:chgData name="Frank Michael Córdoba Ortega" userId="4368c69c-1f5c-481f-aa57-c30453aecd46" providerId="ADAL" clId="{B979D2F4-F203-45EB-841B-BDA00E5FAE7F}" dt="2022-03-21T21:36:13.848" v="2" actId="108"/>
          <ac:spMkLst>
            <pc:docMk/>
            <pc:sldMk cId="4285413474" sldId="279"/>
            <ac:spMk id="3" creationId="{317F7E64-9060-4AF5-8E54-ABC7B5976AA9}"/>
          </ac:spMkLst>
        </pc:spChg>
      </pc:sldChg>
      <pc:sldChg chg="addSp delSp modSp add mod">
        <pc:chgData name="Frank Michael Córdoba Ortega" userId="4368c69c-1f5c-481f-aa57-c30453aecd46" providerId="ADAL" clId="{B979D2F4-F203-45EB-841B-BDA00E5FAE7F}" dt="2022-03-21T21:47:17.098" v="71" actId="22"/>
        <pc:sldMkLst>
          <pc:docMk/>
          <pc:sldMk cId="793462022" sldId="280"/>
        </pc:sldMkLst>
        <pc:spChg chg="mod">
          <ac:chgData name="Frank Michael Córdoba Ortega" userId="4368c69c-1f5c-481f-aa57-c30453aecd46" providerId="ADAL" clId="{B979D2F4-F203-45EB-841B-BDA00E5FAE7F}" dt="2022-03-21T21:46:41.856" v="62" actId="6549"/>
          <ac:spMkLst>
            <pc:docMk/>
            <pc:sldMk cId="793462022" sldId="280"/>
            <ac:spMk id="4" creationId="{F5C35CC4-4AA9-4944-A53F-080464773857}"/>
          </ac:spMkLst>
        </pc:spChg>
        <pc:spChg chg="add del">
          <ac:chgData name="Frank Michael Córdoba Ortega" userId="4368c69c-1f5c-481f-aa57-c30453aecd46" providerId="ADAL" clId="{B979D2F4-F203-45EB-841B-BDA00E5FAE7F}" dt="2022-03-21T21:45:32.390" v="53" actId="478"/>
          <ac:spMkLst>
            <pc:docMk/>
            <pc:sldMk cId="793462022" sldId="280"/>
            <ac:spMk id="8" creationId="{47489924-EFA2-45E2-9A64-C7D025AB5374}"/>
          </ac:spMkLst>
        </pc:spChg>
        <pc:spChg chg="mod">
          <ac:chgData name="Frank Michael Córdoba Ortega" userId="4368c69c-1f5c-481f-aa57-c30453aecd46" providerId="ADAL" clId="{B979D2F4-F203-45EB-841B-BDA00E5FAE7F}" dt="2022-03-21T21:36:21.977" v="17" actId="20577"/>
          <ac:spMkLst>
            <pc:docMk/>
            <pc:sldMk cId="793462022" sldId="280"/>
            <ac:spMk id="11" creationId="{FD74A8E6-9D26-40D2-9EFF-752B13FA58E4}"/>
          </ac:spMkLst>
        </pc:spChg>
        <pc:picChg chg="add del mod">
          <ac:chgData name="Frank Michael Córdoba Ortega" userId="4368c69c-1f5c-481f-aa57-c30453aecd46" providerId="ADAL" clId="{B979D2F4-F203-45EB-841B-BDA00E5FAE7F}" dt="2022-03-21T21:46:43.928" v="63" actId="478"/>
          <ac:picMkLst>
            <pc:docMk/>
            <pc:sldMk cId="793462022" sldId="280"/>
            <ac:picMk id="3" creationId="{9045FD9E-3CA2-4835-BD59-EDF161107AC7}"/>
          </ac:picMkLst>
        </pc:picChg>
        <pc:picChg chg="add mod">
          <ac:chgData name="Frank Michael Córdoba Ortega" userId="4368c69c-1f5c-481f-aa57-c30453aecd46" providerId="ADAL" clId="{B979D2F4-F203-45EB-841B-BDA00E5FAE7F}" dt="2022-03-21T21:46:57.888" v="69" actId="1076"/>
          <ac:picMkLst>
            <pc:docMk/>
            <pc:sldMk cId="793462022" sldId="280"/>
            <ac:picMk id="7" creationId="{C9ECE649-5DEA-49E4-B717-300B40D7AA98}"/>
          </ac:picMkLst>
        </pc:picChg>
        <pc:picChg chg="add del">
          <ac:chgData name="Frank Michael Córdoba Ortega" userId="4368c69c-1f5c-481f-aa57-c30453aecd46" providerId="ADAL" clId="{B979D2F4-F203-45EB-841B-BDA00E5FAE7F}" dt="2022-03-21T21:47:17.098" v="71" actId="22"/>
          <ac:picMkLst>
            <pc:docMk/>
            <pc:sldMk cId="793462022" sldId="280"/>
            <ac:picMk id="12" creationId="{074B7DAE-6BB3-4FB7-826F-08F4F7F3C7CD}"/>
          </ac:picMkLst>
        </pc:picChg>
      </pc:sldChg>
      <pc:sldChg chg="addSp delSp modSp add mod">
        <pc:chgData name="Frank Michael Córdoba Ortega" userId="4368c69c-1f5c-481f-aa57-c30453aecd46" providerId="ADAL" clId="{B979D2F4-F203-45EB-841B-BDA00E5FAE7F}" dt="2022-03-22T22:24:51.778" v="1175" actId="20577"/>
        <pc:sldMkLst>
          <pc:docMk/>
          <pc:sldMk cId="800047026" sldId="283"/>
        </pc:sldMkLst>
        <pc:spChg chg="add mod">
          <ac:chgData name="Frank Michael Córdoba Ortega" userId="4368c69c-1f5c-481f-aa57-c30453aecd46" providerId="ADAL" clId="{B979D2F4-F203-45EB-841B-BDA00E5FAE7F}" dt="2022-03-22T22:24:51.778" v="1175" actId="20577"/>
          <ac:spMkLst>
            <pc:docMk/>
            <pc:sldMk cId="800047026" sldId="283"/>
            <ac:spMk id="8" creationId="{115DF972-0666-4351-8C4C-0668769FF9D0}"/>
          </ac:spMkLst>
        </pc:spChg>
        <pc:picChg chg="add mod">
          <ac:chgData name="Frank Michael Córdoba Ortega" userId="4368c69c-1f5c-481f-aa57-c30453aecd46" providerId="ADAL" clId="{B979D2F4-F203-45EB-841B-BDA00E5FAE7F}" dt="2022-03-21T21:51:43.214" v="120" actId="1076"/>
          <ac:picMkLst>
            <pc:docMk/>
            <pc:sldMk cId="800047026" sldId="283"/>
            <ac:picMk id="3" creationId="{BEC93D67-8346-46AE-9EDA-CD95245EF8D5}"/>
          </ac:picMkLst>
        </pc:picChg>
        <pc:picChg chg="add mod modCrop">
          <ac:chgData name="Frank Michael Córdoba Ortega" userId="4368c69c-1f5c-481f-aa57-c30453aecd46" providerId="ADAL" clId="{B979D2F4-F203-45EB-841B-BDA00E5FAE7F}" dt="2022-03-21T21:50:19.359" v="91" actId="1076"/>
          <ac:picMkLst>
            <pc:docMk/>
            <pc:sldMk cId="800047026" sldId="283"/>
            <ac:picMk id="6" creationId="{9F2A4DF4-097C-416C-8342-F25C5AFD9BCD}"/>
          </ac:picMkLst>
        </pc:picChg>
        <pc:picChg chg="del">
          <ac:chgData name="Frank Michael Córdoba Ortega" userId="4368c69c-1f5c-481f-aa57-c30453aecd46" providerId="ADAL" clId="{B979D2F4-F203-45EB-841B-BDA00E5FAE7F}" dt="2022-03-21T21:49:26.854" v="73" actId="478"/>
          <ac:picMkLst>
            <pc:docMk/>
            <pc:sldMk cId="800047026" sldId="283"/>
            <ac:picMk id="7" creationId="{C9ECE649-5DEA-49E4-B717-300B40D7AA98}"/>
          </ac:picMkLst>
        </pc:picChg>
      </pc:sldChg>
      <pc:sldChg chg="addSp delSp modSp add mod">
        <pc:chgData name="Frank Michael Córdoba Ortega" userId="4368c69c-1f5c-481f-aa57-c30453aecd46" providerId="ADAL" clId="{B979D2F4-F203-45EB-841B-BDA00E5FAE7F}" dt="2022-03-21T22:30:58.811" v="287" actId="164"/>
        <pc:sldMkLst>
          <pc:docMk/>
          <pc:sldMk cId="1404405975" sldId="284"/>
        </pc:sldMkLst>
        <pc:spChg chg="add mod">
          <ac:chgData name="Frank Michael Córdoba Ortega" userId="4368c69c-1f5c-481f-aa57-c30453aecd46" providerId="ADAL" clId="{B979D2F4-F203-45EB-841B-BDA00E5FAE7F}" dt="2022-03-21T22:30:58.811" v="287" actId="164"/>
          <ac:spMkLst>
            <pc:docMk/>
            <pc:sldMk cId="1404405975" sldId="284"/>
            <ac:spMk id="10" creationId="{D77D2EC1-9767-4E05-8D17-92BF7B94A46F}"/>
          </ac:spMkLst>
        </pc:spChg>
        <pc:grpChg chg="add mod">
          <ac:chgData name="Frank Michael Córdoba Ortega" userId="4368c69c-1f5c-481f-aa57-c30453aecd46" providerId="ADAL" clId="{B979D2F4-F203-45EB-841B-BDA00E5FAE7F}" dt="2022-03-21T22:30:58.811" v="287" actId="164"/>
          <ac:grpSpMkLst>
            <pc:docMk/>
            <pc:sldMk cId="1404405975" sldId="284"/>
            <ac:grpSpMk id="12" creationId="{41E3AC4D-80B5-4366-A593-9E05368174C9}"/>
          </ac:grpSpMkLst>
        </pc:grpChg>
        <pc:graphicFrameChg chg="add del mod">
          <ac:chgData name="Frank Michael Córdoba Ortega" userId="4368c69c-1f5c-481f-aa57-c30453aecd46" providerId="ADAL" clId="{B979D2F4-F203-45EB-841B-BDA00E5FAE7F}" dt="2022-03-21T22:30:24.281" v="279" actId="478"/>
          <ac:graphicFrameMkLst>
            <pc:docMk/>
            <pc:sldMk cId="1404405975" sldId="284"/>
            <ac:graphicFrameMk id="8" creationId="{6FD1C6C8-E282-4780-960B-E54E72943008}"/>
          </ac:graphicFrameMkLst>
        </pc:graphicFrameChg>
        <pc:picChg chg="add del mod">
          <ac:chgData name="Frank Michael Córdoba Ortega" userId="4368c69c-1f5c-481f-aa57-c30453aecd46" providerId="ADAL" clId="{B979D2F4-F203-45EB-841B-BDA00E5FAE7F}" dt="2022-03-21T22:29:11.320" v="272" actId="478"/>
          <ac:picMkLst>
            <pc:docMk/>
            <pc:sldMk cId="1404405975" sldId="284"/>
            <ac:picMk id="3" creationId="{E61FCF0C-7A96-4731-A47D-1767E99B4539}"/>
          </ac:picMkLst>
        </pc:picChg>
        <pc:picChg chg="add mod">
          <ac:chgData name="Frank Michael Córdoba Ortega" userId="4368c69c-1f5c-481f-aa57-c30453aecd46" providerId="ADAL" clId="{B979D2F4-F203-45EB-841B-BDA00E5FAE7F}" dt="2022-03-21T22:30:58.811" v="287" actId="164"/>
          <ac:picMkLst>
            <pc:docMk/>
            <pc:sldMk cId="1404405975" sldId="284"/>
            <ac:picMk id="6" creationId="{AC00B03D-C582-4A08-B382-45ED2F953E71}"/>
          </ac:picMkLst>
        </pc:picChg>
        <pc:picChg chg="del">
          <ac:chgData name="Frank Michael Córdoba Ortega" userId="4368c69c-1f5c-481f-aa57-c30453aecd46" providerId="ADAL" clId="{B979D2F4-F203-45EB-841B-BDA00E5FAE7F}" dt="2022-03-21T22:27:19.061" v="267" actId="478"/>
          <ac:picMkLst>
            <pc:docMk/>
            <pc:sldMk cId="1404405975" sldId="284"/>
            <ac:picMk id="7" creationId="{C9ECE649-5DEA-49E4-B717-300B40D7AA98}"/>
          </ac:picMkLst>
        </pc:picChg>
      </pc:sldChg>
      <pc:sldChg chg="addSp delSp modSp add mod">
        <pc:chgData name="Frank Michael Córdoba Ortega" userId="4368c69c-1f5c-481f-aa57-c30453aecd46" providerId="ADAL" clId="{B979D2F4-F203-45EB-841B-BDA00E5FAE7F}" dt="2022-03-22T22:40:01.018" v="1181" actId="790"/>
        <pc:sldMkLst>
          <pc:docMk/>
          <pc:sldMk cId="3528835011" sldId="285"/>
        </pc:sldMkLst>
        <pc:spChg chg="mod">
          <ac:chgData name="Frank Michael Córdoba Ortega" userId="4368c69c-1f5c-481f-aa57-c30453aecd46" providerId="ADAL" clId="{B979D2F4-F203-45EB-841B-BDA00E5FAE7F}" dt="2022-03-22T22:39:45.697" v="1178" actId="1037"/>
          <ac:spMkLst>
            <pc:docMk/>
            <pc:sldMk cId="3528835011" sldId="285"/>
            <ac:spMk id="4" creationId="{F5C35CC4-4AA9-4944-A53F-080464773857}"/>
          </ac:spMkLst>
        </pc:spChg>
        <pc:spChg chg="mod">
          <ac:chgData name="Frank Michael Córdoba Ortega" userId="4368c69c-1f5c-481f-aa57-c30453aecd46" providerId="ADAL" clId="{B979D2F4-F203-45EB-841B-BDA00E5FAE7F}" dt="2022-03-22T22:40:01.018" v="1181" actId="790"/>
          <ac:spMkLst>
            <pc:docMk/>
            <pc:sldMk cId="3528835011" sldId="285"/>
            <ac:spMk id="8" creationId="{115DF972-0666-4351-8C4C-0668769FF9D0}"/>
          </ac:spMkLst>
        </pc:spChg>
        <pc:picChg chg="del">
          <ac:chgData name="Frank Michael Córdoba Ortega" userId="4368c69c-1f5c-481f-aa57-c30453aecd46" providerId="ADAL" clId="{B979D2F4-F203-45EB-841B-BDA00E5FAE7F}" dt="2022-03-21T22:31:10.599" v="288" actId="478"/>
          <ac:picMkLst>
            <pc:docMk/>
            <pc:sldMk cId="3528835011" sldId="285"/>
            <ac:picMk id="3" creationId="{BEC93D67-8346-46AE-9EDA-CD95245EF8D5}"/>
          </ac:picMkLst>
        </pc:picChg>
        <pc:picChg chg="add del mod">
          <ac:chgData name="Frank Michael Córdoba Ortega" userId="4368c69c-1f5c-481f-aa57-c30453aecd46" providerId="ADAL" clId="{B979D2F4-F203-45EB-841B-BDA00E5FAE7F}" dt="2022-03-21T22:48:25.170" v="354" actId="478"/>
          <ac:picMkLst>
            <pc:docMk/>
            <pc:sldMk cId="3528835011" sldId="285"/>
            <ac:picMk id="5" creationId="{558804BE-3D29-488F-B22A-045AF8147964}"/>
          </ac:picMkLst>
        </pc:picChg>
        <pc:picChg chg="add mod">
          <ac:chgData name="Frank Michael Córdoba Ortega" userId="4368c69c-1f5c-481f-aa57-c30453aecd46" providerId="ADAL" clId="{B979D2F4-F203-45EB-841B-BDA00E5FAE7F}" dt="2022-03-21T22:44:59.220" v="353" actId="1076"/>
          <ac:picMkLst>
            <pc:docMk/>
            <pc:sldMk cId="3528835011" sldId="285"/>
            <ac:picMk id="10" creationId="{96E9725B-207F-4A4A-B69D-30A18EF89B31}"/>
          </ac:picMkLst>
        </pc:picChg>
        <pc:picChg chg="add mod">
          <ac:chgData name="Frank Michael Córdoba Ortega" userId="4368c69c-1f5c-481f-aa57-c30453aecd46" providerId="ADAL" clId="{B979D2F4-F203-45EB-841B-BDA00E5FAE7F}" dt="2022-03-21T22:48:50.403" v="360" actId="1076"/>
          <ac:picMkLst>
            <pc:docMk/>
            <pc:sldMk cId="3528835011" sldId="285"/>
            <ac:picMk id="13" creationId="{F415A260-258A-4024-8F67-7055D8BE0816}"/>
          </ac:picMkLst>
        </pc:picChg>
      </pc:sldChg>
      <pc:sldChg chg="addSp delSp modSp add mod">
        <pc:chgData name="Frank Michael Córdoba Ortega" userId="4368c69c-1f5c-481f-aa57-c30453aecd46" providerId="ADAL" clId="{B979D2F4-F203-45EB-841B-BDA00E5FAE7F}" dt="2022-03-21T23:15:17.356" v="580" actId="1037"/>
        <pc:sldMkLst>
          <pc:docMk/>
          <pc:sldMk cId="3968850713" sldId="287"/>
        </pc:sldMkLst>
        <pc:grpChg chg="del">
          <ac:chgData name="Frank Michael Córdoba Ortega" userId="4368c69c-1f5c-481f-aa57-c30453aecd46" providerId="ADAL" clId="{B979D2F4-F203-45EB-841B-BDA00E5FAE7F}" dt="2022-03-21T23:00:50.930" v="442" actId="478"/>
          <ac:grpSpMkLst>
            <pc:docMk/>
            <pc:sldMk cId="3968850713" sldId="287"/>
            <ac:grpSpMk id="12" creationId="{41E3AC4D-80B5-4366-A593-9E05368174C9}"/>
          </ac:grpSpMkLst>
        </pc:grpChg>
        <pc:picChg chg="add del mod">
          <ac:chgData name="Frank Michael Córdoba Ortega" userId="4368c69c-1f5c-481f-aa57-c30453aecd46" providerId="ADAL" clId="{B979D2F4-F203-45EB-841B-BDA00E5FAE7F}" dt="2022-03-21T23:00:07.810" v="441" actId="478"/>
          <ac:picMkLst>
            <pc:docMk/>
            <pc:sldMk cId="3968850713" sldId="287"/>
            <ac:picMk id="3" creationId="{83EDB7FE-4D20-413A-A462-2CDB06658A33}"/>
          </ac:picMkLst>
        </pc:picChg>
        <pc:picChg chg="add del mod">
          <ac:chgData name="Frank Michael Córdoba Ortega" userId="4368c69c-1f5c-481f-aa57-c30453aecd46" providerId="ADAL" clId="{B979D2F4-F203-45EB-841B-BDA00E5FAE7F}" dt="2022-03-21T23:02:13.904" v="447" actId="478"/>
          <ac:picMkLst>
            <pc:docMk/>
            <pc:sldMk cId="3968850713" sldId="287"/>
            <ac:picMk id="7" creationId="{A6E4A368-7EAA-4B63-B061-9F7AEE1981BC}"/>
          </ac:picMkLst>
        </pc:picChg>
        <pc:picChg chg="add mod">
          <ac:chgData name="Frank Michael Córdoba Ortega" userId="4368c69c-1f5c-481f-aa57-c30453aecd46" providerId="ADAL" clId="{B979D2F4-F203-45EB-841B-BDA00E5FAE7F}" dt="2022-03-21T23:03:48.765" v="476" actId="1076"/>
          <ac:picMkLst>
            <pc:docMk/>
            <pc:sldMk cId="3968850713" sldId="287"/>
            <ac:picMk id="13" creationId="{043884B4-D89E-423B-8F43-5961C95AF2BB}"/>
          </ac:picMkLst>
        </pc:picChg>
        <pc:picChg chg="add mod modCrop">
          <ac:chgData name="Frank Michael Córdoba Ortega" userId="4368c69c-1f5c-481f-aa57-c30453aecd46" providerId="ADAL" clId="{B979D2F4-F203-45EB-841B-BDA00E5FAE7F}" dt="2022-03-21T23:15:17.356" v="580" actId="1037"/>
          <ac:picMkLst>
            <pc:docMk/>
            <pc:sldMk cId="3968850713" sldId="287"/>
            <ac:picMk id="15" creationId="{7003378A-81EF-45B7-9FF7-FC60FAE99B47}"/>
          </ac:picMkLst>
        </pc:picChg>
        <pc:picChg chg="add mod modCrop">
          <ac:chgData name="Frank Michael Córdoba Ortega" userId="4368c69c-1f5c-481f-aa57-c30453aecd46" providerId="ADAL" clId="{B979D2F4-F203-45EB-841B-BDA00E5FAE7F}" dt="2022-03-21T23:15:17.356" v="580" actId="1037"/>
          <ac:picMkLst>
            <pc:docMk/>
            <pc:sldMk cId="3968850713" sldId="287"/>
            <ac:picMk id="16" creationId="{51B77844-B52A-43E1-B6B5-7EC370D8A2DE}"/>
          </ac:picMkLst>
        </pc:picChg>
        <pc:picChg chg="add mod modCrop">
          <ac:chgData name="Frank Michael Córdoba Ortega" userId="4368c69c-1f5c-481f-aa57-c30453aecd46" providerId="ADAL" clId="{B979D2F4-F203-45EB-841B-BDA00E5FAE7F}" dt="2022-03-21T23:15:17.356" v="580" actId="1037"/>
          <ac:picMkLst>
            <pc:docMk/>
            <pc:sldMk cId="3968850713" sldId="287"/>
            <ac:picMk id="17" creationId="{D5CEC42C-1AF6-4BB6-A518-44C026482116}"/>
          </ac:picMkLst>
        </pc:picChg>
      </pc:sldChg>
      <pc:sldChg chg="addSp delSp modSp add mod">
        <pc:chgData name="Frank Michael Córdoba Ortega" userId="4368c69c-1f5c-481f-aa57-c30453aecd46" providerId="ADAL" clId="{B979D2F4-F203-45EB-841B-BDA00E5FAE7F}" dt="2022-03-22T22:49:39.256" v="1184" actId="732"/>
        <pc:sldMkLst>
          <pc:docMk/>
          <pc:sldMk cId="3468689457" sldId="288"/>
        </pc:sldMkLst>
        <pc:spChg chg="mod">
          <ac:chgData name="Frank Michael Córdoba Ortega" userId="4368c69c-1f5c-481f-aa57-c30453aecd46" providerId="ADAL" clId="{B979D2F4-F203-45EB-841B-BDA00E5FAE7F}" dt="2022-03-21T23:44:54.444" v="879" actId="2711"/>
          <ac:spMkLst>
            <pc:docMk/>
            <pc:sldMk cId="3468689457" sldId="288"/>
            <ac:spMk id="8" creationId="{115DF972-0666-4351-8C4C-0668769FF9D0}"/>
          </ac:spMkLst>
        </pc:spChg>
        <pc:picChg chg="add mod modCrop">
          <ac:chgData name="Frank Michael Córdoba Ortega" userId="4368c69c-1f5c-481f-aa57-c30453aecd46" providerId="ADAL" clId="{B979D2F4-F203-45EB-841B-BDA00E5FAE7F}" dt="2022-03-22T22:49:39.256" v="1184" actId="732"/>
          <ac:picMkLst>
            <pc:docMk/>
            <pc:sldMk cId="3468689457" sldId="288"/>
            <ac:picMk id="3" creationId="{CB522556-13E7-4F57-A78D-C0C624F2B2DD}"/>
          </ac:picMkLst>
        </pc:picChg>
        <pc:picChg chg="add mod">
          <ac:chgData name="Frank Michael Córdoba Ortega" userId="4368c69c-1f5c-481f-aa57-c30453aecd46" providerId="ADAL" clId="{B979D2F4-F203-45EB-841B-BDA00E5FAE7F}" dt="2022-03-21T23:33:06.554" v="700" actId="1076"/>
          <ac:picMkLst>
            <pc:docMk/>
            <pc:sldMk cId="3468689457" sldId="288"/>
            <ac:picMk id="7" creationId="{F76D28A7-C49F-4F97-A998-90F52DBCE58D}"/>
          </ac:picMkLst>
        </pc:picChg>
        <pc:picChg chg="del">
          <ac:chgData name="Frank Michael Córdoba Ortega" userId="4368c69c-1f5c-481f-aa57-c30453aecd46" providerId="ADAL" clId="{B979D2F4-F203-45EB-841B-BDA00E5FAE7F}" dt="2022-03-21T23:31:29.460" v="688" actId="478"/>
          <ac:picMkLst>
            <pc:docMk/>
            <pc:sldMk cId="3468689457" sldId="288"/>
            <ac:picMk id="10" creationId="{96E9725B-207F-4A4A-B69D-30A18EF89B31}"/>
          </ac:picMkLst>
        </pc:picChg>
        <pc:picChg chg="del">
          <ac:chgData name="Frank Michael Córdoba Ortega" userId="4368c69c-1f5c-481f-aa57-c30453aecd46" providerId="ADAL" clId="{B979D2F4-F203-45EB-841B-BDA00E5FAE7F}" dt="2022-03-21T23:31:30.209" v="689" actId="478"/>
          <ac:picMkLst>
            <pc:docMk/>
            <pc:sldMk cId="3468689457" sldId="288"/>
            <ac:picMk id="13" creationId="{F415A260-258A-4024-8F67-7055D8BE0816}"/>
          </ac:picMkLst>
        </pc:picChg>
      </pc:sldChg>
      <pc:sldChg chg="addSp delSp modSp add mod">
        <pc:chgData name="Frank Michael Córdoba Ortega" userId="4368c69c-1f5c-481f-aa57-c30453aecd46" providerId="ADAL" clId="{B979D2F4-F203-45EB-841B-BDA00E5FAE7F}" dt="2022-03-21T23:37:28.666" v="730" actId="164"/>
        <pc:sldMkLst>
          <pc:docMk/>
          <pc:sldMk cId="137260319" sldId="290"/>
        </pc:sldMkLst>
        <pc:spChg chg="add mod">
          <ac:chgData name="Frank Michael Córdoba Ortega" userId="4368c69c-1f5c-481f-aa57-c30453aecd46" providerId="ADAL" clId="{B979D2F4-F203-45EB-841B-BDA00E5FAE7F}" dt="2022-03-21T23:37:28.666" v="730" actId="164"/>
          <ac:spMkLst>
            <pc:docMk/>
            <pc:sldMk cId="137260319" sldId="290"/>
            <ac:spMk id="7" creationId="{D34F1093-2B11-40BB-B7A5-EED00F1F4B67}"/>
          </ac:spMkLst>
        </pc:spChg>
        <pc:grpChg chg="add mod">
          <ac:chgData name="Frank Michael Córdoba Ortega" userId="4368c69c-1f5c-481f-aa57-c30453aecd46" providerId="ADAL" clId="{B979D2F4-F203-45EB-841B-BDA00E5FAE7F}" dt="2022-03-21T23:37:28.666" v="730" actId="164"/>
          <ac:grpSpMkLst>
            <pc:docMk/>
            <pc:sldMk cId="137260319" sldId="290"/>
            <ac:grpSpMk id="8" creationId="{A9F7EB64-BDC3-4774-933D-EE4DA22A4EC6}"/>
          </ac:grpSpMkLst>
        </pc:grpChg>
        <pc:picChg chg="add del mod">
          <ac:chgData name="Frank Michael Córdoba Ortega" userId="4368c69c-1f5c-481f-aa57-c30453aecd46" providerId="ADAL" clId="{B979D2F4-F203-45EB-841B-BDA00E5FAE7F}" dt="2022-03-21T23:35:35.309" v="722" actId="478"/>
          <ac:picMkLst>
            <pc:docMk/>
            <pc:sldMk cId="137260319" sldId="290"/>
            <ac:picMk id="3" creationId="{969141D8-D639-4622-97EF-E22552AFBB6C}"/>
          </ac:picMkLst>
        </pc:picChg>
        <pc:picChg chg="add mod">
          <ac:chgData name="Frank Michael Córdoba Ortega" userId="4368c69c-1f5c-481f-aa57-c30453aecd46" providerId="ADAL" clId="{B979D2F4-F203-45EB-841B-BDA00E5FAE7F}" dt="2022-03-21T23:37:28.666" v="730" actId="164"/>
          <ac:picMkLst>
            <pc:docMk/>
            <pc:sldMk cId="137260319" sldId="290"/>
            <ac:picMk id="6" creationId="{FA3676E3-4B2C-439D-BA07-4B6CC12C8EC8}"/>
          </ac:picMkLst>
        </pc:picChg>
        <pc:picChg chg="del mod">
          <ac:chgData name="Frank Michael Córdoba Ortega" userId="4368c69c-1f5c-481f-aa57-c30453aecd46" providerId="ADAL" clId="{B979D2F4-F203-45EB-841B-BDA00E5FAE7F}" dt="2022-03-21T23:34:45.948" v="707" actId="478"/>
          <ac:picMkLst>
            <pc:docMk/>
            <pc:sldMk cId="137260319" sldId="290"/>
            <ac:picMk id="13" creationId="{043884B4-D89E-423B-8F43-5961C95AF2BB}"/>
          </ac:picMkLst>
        </pc:picChg>
        <pc:picChg chg="del">
          <ac:chgData name="Frank Michael Córdoba Ortega" userId="4368c69c-1f5c-481f-aa57-c30453aecd46" providerId="ADAL" clId="{B979D2F4-F203-45EB-841B-BDA00E5FAE7F}" dt="2022-03-21T23:33:28.444" v="703" actId="478"/>
          <ac:picMkLst>
            <pc:docMk/>
            <pc:sldMk cId="137260319" sldId="290"/>
            <ac:picMk id="15" creationId="{7003378A-81EF-45B7-9FF7-FC60FAE99B47}"/>
          </ac:picMkLst>
        </pc:picChg>
        <pc:picChg chg="del">
          <ac:chgData name="Frank Michael Córdoba Ortega" userId="4368c69c-1f5c-481f-aa57-c30453aecd46" providerId="ADAL" clId="{B979D2F4-F203-45EB-841B-BDA00E5FAE7F}" dt="2022-03-21T23:33:29.420" v="705" actId="478"/>
          <ac:picMkLst>
            <pc:docMk/>
            <pc:sldMk cId="137260319" sldId="290"/>
            <ac:picMk id="16" creationId="{51B77844-B52A-43E1-B6B5-7EC370D8A2DE}"/>
          </ac:picMkLst>
        </pc:picChg>
        <pc:picChg chg="del">
          <ac:chgData name="Frank Michael Córdoba Ortega" userId="4368c69c-1f5c-481f-aa57-c30453aecd46" providerId="ADAL" clId="{B979D2F4-F203-45EB-841B-BDA00E5FAE7F}" dt="2022-03-21T23:33:28.991" v="704" actId="478"/>
          <ac:picMkLst>
            <pc:docMk/>
            <pc:sldMk cId="137260319" sldId="290"/>
            <ac:picMk id="17" creationId="{D5CEC42C-1AF6-4BB6-A518-44C026482116}"/>
          </ac:picMkLst>
        </pc:picChg>
      </pc:sldChg>
      <pc:sldChg chg="addSp delSp modSp add mod">
        <pc:chgData name="Frank Michael Córdoba Ortega" userId="4368c69c-1f5c-481f-aa57-c30453aecd46" providerId="ADAL" clId="{B979D2F4-F203-45EB-841B-BDA00E5FAE7F}" dt="2022-03-21T23:48:55.881" v="887" actId="478"/>
        <pc:sldMkLst>
          <pc:docMk/>
          <pc:sldMk cId="2166323552" sldId="291"/>
        </pc:sldMkLst>
        <pc:spChg chg="mod">
          <ac:chgData name="Frank Michael Córdoba Ortega" userId="4368c69c-1f5c-481f-aa57-c30453aecd46" providerId="ADAL" clId="{B979D2F4-F203-45EB-841B-BDA00E5FAE7F}" dt="2022-03-21T23:44:46.560" v="878" actId="2711"/>
          <ac:spMkLst>
            <pc:docMk/>
            <pc:sldMk cId="2166323552" sldId="291"/>
            <ac:spMk id="8" creationId="{115DF972-0666-4351-8C4C-0668769FF9D0}"/>
          </ac:spMkLst>
        </pc:spChg>
        <pc:picChg chg="del">
          <ac:chgData name="Frank Michael Córdoba Ortega" userId="4368c69c-1f5c-481f-aa57-c30453aecd46" providerId="ADAL" clId="{B979D2F4-F203-45EB-841B-BDA00E5FAE7F}" dt="2022-03-21T23:39:14.084" v="732" actId="478"/>
          <ac:picMkLst>
            <pc:docMk/>
            <pc:sldMk cId="2166323552" sldId="291"/>
            <ac:picMk id="3" creationId="{CB522556-13E7-4F57-A78D-C0C624F2B2DD}"/>
          </ac:picMkLst>
        </pc:picChg>
        <pc:picChg chg="add mod">
          <ac:chgData name="Frank Michael Córdoba Ortega" userId="4368c69c-1f5c-481f-aa57-c30453aecd46" providerId="ADAL" clId="{B979D2F4-F203-45EB-841B-BDA00E5FAE7F}" dt="2022-03-21T23:39:22.344" v="734" actId="1076"/>
          <ac:picMkLst>
            <pc:docMk/>
            <pc:sldMk cId="2166323552" sldId="291"/>
            <ac:picMk id="5" creationId="{6F1CD5BE-5326-4C0C-B881-79FD317CB09E}"/>
          </ac:picMkLst>
        </pc:picChg>
        <pc:picChg chg="del">
          <ac:chgData name="Frank Michael Córdoba Ortega" userId="4368c69c-1f5c-481f-aa57-c30453aecd46" providerId="ADAL" clId="{B979D2F4-F203-45EB-841B-BDA00E5FAE7F}" dt="2022-03-21T23:39:13.020" v="731" actId="478"/>
          <ac:picMkLst>
            <pc:docMk/>
            <pc:sldMk cId="2166323552" sldId="291"/>
            <ac:picMk id="7" creationId="{F76D28A7-C49F-4F97-A998-90F52DBCE58D}"/>
          </ac:picMkLst>
        </pc:picChg>
        <pc:picChg chg="add del">
          <ac:chgData name="Frank Michael Córdoba Ortega" userId="4368c69c-1f5c-481f-aa57-c30453aecd46" providerId="ADAL" clId="{B979D2F4-F203-45EB-841B-BDA00E5FAE7F}" dt="2022-03-21T23:48:55.881" v="887" actId="478"/>
          <ac:picMkLst>
            <pc:docMk/>
            <pc:sldMk cId="2166323552" sldId="291"/>
            <ac:picMk id="12" creationId="{15F0A5A3-48A3-4918-BE4B-38068C421549}"/>
          </ac:picMkLst>
        </pc:picChg>
      </pc:sldChg>
      <pc:sldChg chg="addSp delSp modSp add mod modShow">
        <pc:chgData name="Frank Michael Córdoba Ortega" userId="4368c69c-1f5c-481f-aa57-c30453aecd46" providerId="ADAL" clId="{B979D2F4-F203-45EB-841B-BDA00E5FAE7F}" dt="2022-03-22T00:05:04.975" v="1115" actId="729"/>
        <pc:sldMkLst>
          <pc:docMk/>
          <pc:sldMk cId="1455659620" sldId="292"/>
        </pc:sldMkLst>
        <pc:grpChg chg="del">
          <ac:chgData name="Frank Michael Córdoba Ortega" userId="4368c69c-1f5c-481f-aa57-c30453aecd46" providerId="ADAL" clId="{B979D2F4-F203-45EB-841B-BDA00E5FAE7F}" dt="2022-03-21T23:49:02.468" v="889" actId="478"/>
          <ac:grpSpMkLst>
            <pc:docMk/>
            <pc:sldMk cId="1455659620" sldId="292"/>
            <ac:grpSpMk id="8" creationId="{A9F7EB64-BDC3-4774-933D-EE4DA22A4EC6}"/>
          </ac:grpSpMkLst>
        </pc:grpChg>
        <pc:picChg chg="add mod">
          <ac:chgData name="Frank Michael Córdoba Ortega" userId="4368c69c-1f5c-481f-aa57-c30453aecd46" providerId="ADAL" clId="{B979D2F4-F203-45EB-841B-BDA00E5FAE7F}" dt="2022-03-21T23:49:42.802" v="903" actId="1076"/>
          <ac:picMkLst>
            <pc:docMk/>
            <pc:sldMk cId="1455659620" sldId="292"/>
            <ac:picMk id="3" creationId="{29F97172-D9F9-4A70-8312-D915B08A0632}"/>
          </ac:picMkLst>
        </pc:picChg>
        <pc:picChg chg="add del mod">
          <ac:chgData name="Frank Michael Córdoba Ortega" userId="4368c69c-1f5c-481f-aa57-c30453aecd46" providerId="ADAL" clId="{B979D2F4-F203-45EB-841B-BDA00E5FAE7F}" dt="2022-03-21T23:49:19.749" v="899" actId="478"/>
          <ac:picMkLst>
            <pc:docMk/>
            <pc:sldMk cId="1455659620" sldId="292"/>
            <ac:picMk id="10" creationId="{A039A8D5-ABC6-476C-86B3-C447E8540257}"/>
          </ac:picMkLst>
        </pc:picChg>
      </pc:sldChg>
      <pc:sldChg chg="addSp delSp modSp add mod modShow">
        <pc:chgData name="Frank Michael Córdoba Ortega" userId="4368c69c-1f5c-481f-aa57-c30453aecd46" providerId="ADAL" clId="{B979D2F4-F203-45EB-841B-BDA00E5FAE7F}" dt="2022-03-22T00:05:04.975" v="1115" actId="729"/>
        <pc:sldMkLst>
          <pc:docMk/>
          <pc:sldMk cId="2978355400" sldId="293"/>
        </pc:sldMkLst>
        <pc:spChg chg="mod">
          <ac:chgData name="Frank Michael Córdoba Ortega" userId="4368c69c-1f5c-481f-aa57-c30453aecd46" providerId="ADAL" clId="{B979D2F4-F203-45EB-841B-BDA00E5FAE7F}" dt="2022-03-22T00:04:58.440" v="1114" actId="20577"/>
          <ac:spMkLst>
            <pc:docMk/>
            <pc:sldMk cId="2978355400" sldId="293"/>
            <ac:spMk id="8" creationId="{115DF972-0666-4351-8C4C-0668769FF9D0}"/>
          </ac:spMkLst>
        </pc:spChg>
        <pc:grpChg chg="add mod">
          <ac:chgData name="Frank Michael Córdoba Ortega" userId="4368c69c-1f5c-481f-aa57-c30453aecd46" providerId="ADAL" clId="{B979D2F4-F203-45EB-841B-BDA00E5FAE7F}" dt="2022-03-21T23:52:41.818" v="912" actId="164"/>
          <ac:grpSpMkLst>
            <pc:docMk/>
            <pc:sldMk cId="2978355400" sldId="293"/>
            <ac:grpSpMk id="13" creationId="{B70BE7FA-126D-4B10-BCD2-73A65559A78D}"/>
          </ac:grpSpMkLst>
        </pc:grpChg>
        <pc:picChg chg="add mod">
          <ac:chgData name="Frank Michael Córdoba Ortega" userId="4368c69c-1f5c-481f-aa57-c30453aecd46" providerId="ADAL" clId="{B979D2F4-F203-45EB-841B-BDA00E5FAE7F}" dt="2022-03-21T23:52:41.818" v="912" actId="164"/>
          <ac:picMkLst>
            <pc:docMk/>
            <pc:sldMk cId="2978355400" sldId="293"/>
            <ac:picMk id="3" creationId="{AA66CB6F-6324-45A4-AC6D-FC88E2AD256D}"/>
          </ac:picMkLst>
        </pc:picChg>
        <pc:picChg chg="del">
          <ac:chgData name="Frank Michael Córdoba Ortega" userId="4368c69c-1f5c-481f-aa57-c30453aecd46" providerId="ADAL" clId="{B979D2F4-F203-45EB-841B-BDA00E5FAE7F}" dt="2022-03-21T23:49:45.148" v="904" actId="478"/>
          <ac:picMkLst>
            <pc:docMk/>
            <pc:sldMk cId="2978355400" sldId="293"/>
            <ac:picMk id="5" creationId="{6F1CD5BE-5326-4C0C-B881-79FD317CB09E}"/>
          </ac:picMkLst>
        </pc:picChg>
        <pc:picChg chg="add mod">
          <ac:chgData name="Frank Michael Córdoba Ortega" userId="4368c69c-1f5c-481f-aa57-c30453aecd46" providerId="ADAL" clId="{B979D2F4-F203-45EB-841B-BDA00E5FAE7F}" dt="2022-03-21T23:52:41.818" v="912" actId="164"/>
          <ac:picMkLst>
            <pc:docMk/>
            <pc:sldMk cId="2978355400" sldId="293"/>
            <ac:picMk id="10" creationId="{E536B1B2-D418-400E-8689-987294176B98}"/>
          </ac:picMkLst>
        </pc:picChg>
        <pc:picChg chg="del">
          <ac:chgData name="Frank Michael Córdoba Ortega" userId="4368c69c-1f5c-481f-aa57-c30453aecd46" providerId="ADAL" clId="{B979D2F4-F203-45EB-841B-BDA00E5FAE7F}" dt="2022-03-21T23:48:59.658" v="888" actId="21"/>
          <ac:picMkLst>
            <pc:docMk/>
            <pc:sldMk cId="2978355400" sldId="293"/>
            <ac:picMk id="12" creationId="{15F0A5A3-48A3-4918-BE4B-38068C421549}"/>
          </ac:picMkLst>
        </pc:picChg>
      </pc:sldChg>
    </pc:docChg>
  </pc:docChgLst>
  <pc:docChgLst>
    <pc:chgData name="Juan Nicolas Soto Rios" userId="S::juannsoto@javeriana.edu.co::72a473cc-40fe-4d21-b7b2-9cf73bb0ff17" providerId="AD" clId="Web-{1213E21D-5C0C-D557-5C43-7D8D776A0335}"/>
    <pc:docChg chg="modSld">
      <pc:chgData name="Juan Nicolas Soto Rios" userId="S::juannsoto@javeriana.edu.co::72a473cc-40fe-4d21-b7b2-9cf73bb0ff17" providerId="AD" clId="Web-{1213E21D-5C0C-D557-5C43-7D8D776A0335}" dt="2022-04-19T23:47:47.751" v="54" actId="1076"/>
      <pc:docMkLst>
        <pc:docMk/>
      </pc:docMkLst>
      <pc:sldChg chg="addSp delSp modSp addAnim delAnim modAnim">
        <pc:chgData name="Juan Nicolas Soto Rios" userId="S::juannsoto@javeriana.edu.co::72a473cc-40fe-4d21-b7b2-9cf73bb0ff17" providerId="AD" clId="Web-{1213E21D-5C0C-D557-5C43-7D8D776A0335}" dt="2022-04-19T23:47:47.751" v="54" actId="1076"/>
        <pc:sldMkLst>
          <pc:docMk/>
          <pc:sldMk cId="1938562182" sldId="266"/>
        </pc:sldMkLst>
        <pc:spChg chg="mod ord">
          <ac:chgData name="Juan Nicolas Soto Rios" userId="S::juannsoto@javeriana.edu.co::72a473cc-40fe-4d21-b7b2-9cf73bb0ff17" providerId="AD" clId="Web-{1213E21D-5C0C-D557-5C43-7D8D776A0335}" dt="2022-04-19T23:47:30.141" v="48"/>
          <ac:spMkLst>
            <pc:docMk/>
            <pc:sldMk cId="1938562182" sldId="266"/>
            <ac:spMk id="4" creationId="{A754B5A0-D65D-4100-880D-0B4EA217ABC3}"/>
          </ac:spMkLst>
        </pc:spChg>
        <pc:spChg chg="mod">
          <ac:chgData name="Juan Nicolas Soto Rios" userId="S::juannsoto@javeriana.edu.co::72a473cc-40fe-4d21-b7b2-9cf73bb0ff17" providerId="AD" clId="Web-{1213E21D-5C0C-D557-5C43-7D8D776A0335}" dt="2022-04-19T23:43:06.119" v="11" actId="1076"/>
          <ac:spMkLst>
            <pc:docMk/>
            <pc:sldMk cId="1938562182" sldId="266"/>
            <ac:spMk id="6" creationId="{2399C64A-AE4A-EAE5-1ADB-876F4D713812}"/>
          </ac:spMkLst>
        </pc:spChg>
        <pc:spChg chg="ord">
          <ac:chgData name="Juan Nicolas Soto Rios" userId="S::juannsoto@javeriana.edu.co::72a473cc-40fe-4d21-b7b2-9cf73bb0ff17" providerId="AD" clId="Web-{1213E21D-5C0C-D557-5C43-7D8D776A0335}" dt="2022-04-19T23:47:27.578" v="47"/>
          <ac:spMkLst>
            <pc:docMk/>
            <pc:sldMk cId="1938562182" sldId="266"/>
            <ac:spMk id="11" creationId="{FD74A8E6-9D26-40D2-9EFF-752B13FA58E4}"/>
          </ac:spMkLst>
        </pc:spChg>
        <pc:spChg chg="add mod ord">
          <ac:chgData name="Juan Nicolas Soto Rios" userId="S::juannsoto@javeriana.edu.co::72a473cc-40fe-4d21-b7b2-9cf73bb0ff17" providerId="AD" clId="Web-{1213E21D-5C0C-D557-5C43-7D8D776A0335}" dt="2022-04-19T23:47:40.907" v="51" actId="1076"/>
          <ac:spMkLst>
            <pc:docMk/>
            <pc:sldMk cId="1938562182" sldId="266"/>
            <ac:spMk id="12" creationId="{9BD0F0A6-523C-A2F2-8ACB-19971B7BC8FA}"/>
          </ac:spMkLst>
        </pc:spChg>
        <pc:spChg chg="mod ord">
          <ac:chgData name="Juan Nicolas Soto Rios" userId="S::juannsoto@javeriana.edu.co::72a473cc-40fe-4d21-b7b2-9cf73bb0ff17" providerId="AD" clId="Web-{1213E21D-5C0C-D557-5C43-7D8D776A0335}" dt="2022-04-19T23:47:32.516" v="49"/>
          <ac:spMkLst>
            <pc:docMk/>
            <pc:sldMk cId="1938562182" sldId="266"/>
            <ac:spMk id="14" creationId="{FD79234E-ECD5-4F16-9927-97CB03194076}"/>
          </ac:spMkLst>
        </pc:spChg>
        <pc:spChg chg="mod">
          <ac:chgData name="Juan Nicolas Soto Rios" userId="S::juannsoto@javeriana.edu.co::72a473cc-40fe-4d21-b7b2-9cf73bb0ff17" providerId="AD" clId="Web-{1213E21D-5C0C-D557-5C43-7D8D776A0335}" dt="2022-04-19T23:43:06.119" v="12" actId="1076"/>
          <ac:spMkLst>
            <pc:docMk/>
            <pc:sldMk cId="1938562182" sldId="266"/>
            <ac:spMk id="19" creationId="{ED051335-EBFF-EDD7-DEFD-7D5B2B7542E9}"/>
          </ac:spMkLst>
        </pc:spChg>
        <pc:grpChg chg="add mod ord">
          <ac:chgData name="Juan Nicolas Soto Rios" userId="S::juannsoto@javeriana.edu.co::72a473cc-40fe-4d21-b7b2-9cf73bb0ff17" providerId="AD" clId="Web-{1213E21D-5C0C-D557-5C43-7D8D776A0335}" dt="2022-04-19T23:46:41.484" v="42" actId="1076"/>
          <ac:grpSpMkLst>
            <pc:docMk/>
            <pc:sldMk cId="1938562182" sldId="266"/>
            <ac:grpSpMk id="5" creationId="{13D9F9C6-E7DD-E434-0067-8E6B3EC9130E}"/>
          </ac:grpSpMkLst>
        </pc:grpChg>
        <pc:grpChg chg="mod">
          <ac:chgData name="Juan Nicolas Soto Rios" userId="S::juannsoto@javeriana.edu.co::72a473cc-40fe-4d21-b7b2-9cf73bb0ff17" providerId="AD" clId="Web-{1213E21D-5C0C-D557-5C43-7D8D776A0335}" dt="2022-04-19T23:47:47.751" v="54" actId="1076"/>
          <ac:grpSpMkLst>
            <pc:docMk/>
            <pc:sldMk cId="1938562182" sldId="266"/>
            <ac:grpSpMk id="16" creationId="{4B8731A3-0F0A-3DDD-FC0F-4D16E934203E}"/>
          </ac:grpSpMkLst>
        </pc:grpChg>
        <pc:grpChg chg="mod ord">
          <ac:chgData name="Juan Nicolas Soto Rios" userId="S::juannsoto@javeriana.edu.co::72a473cc-40fe-4d21-b7b2-9cf73bb0ff17" providerId="AD" clId="Web-{1213E21D-5C0C-D557-5C43-7D8D776A0335}" dt="2022-04-19T23:47:15.562" v="45"/>
          <ac:grpSpMkLst>
            <pc:docMk/>
            <pc:sldMk cId="1938562182" sldId="266"/>
            <ac:grpSpMk id="18" creationId="{51CA6F93-EE82-3C78-7576-8921D31E6A0B}"/>
          </ac:grpSpMkLst>
        </pc:grpChg>
        <pc:picChg chg="add del mod">
          <ac:chgData name="Juan Nicolas Soto Rios" userId="S::juannsoto@javeriana.edu.co::72a473cc-40fe-4d21-b7b2-9cf73bb0ff17" providerId="AD" clId="Web-{1213E21D-5C0C-D557-5C43-7D8D776A0335}" dt="2022-04-19T23:42:56.229" v="3"/>
          <ac:picMkLst>
            <pc:docMk/>
            <pc:sldMk cId="1938562182" sldId="266"/>
            <ac:picMk id="2" creationId="{DF63686A-6993-F18C-0351-EFE043043DEA}"/>
          </ac:picMkLst>
        </pc:picChg>
        <pc:picChg chg="add mod ord">
          <ac:chgData name="Juan Nicolas Soto Rios" userId="S::juannsoto@javeriana.edu.co::72a473cc-40fe-4d21-b7b2-9cf73bb0ff17" providerId="AD" clId="Web-{1213E21D-5C0C-D557-5C43-7D8D776A0335}" dt="2022-04-19T23:43:37.604" v="21" actId="1076"/>
          <ac:picMkLst>
            <pc:docMk/>
            <pc:sldMk cId="1938562182" sldId="266"/>
            <ac:picMk id="3" creationId="{3482FA69-3896-9B71-F099-80344537A201}"/>
          </ac:picMkLst>
        </pc:picChg>
        <pc:picChg chg="ord">
          <ac:chgData name="Juan Nicolas Soto Rios" userId="S::juannsoto@javeriana.edu.co::72a473cc-40fe-4d21-b7b2-9cf73bb0ff17" providerId="AD" clId="Web-{1213E21D-5C0C-D557-5C43-7D8D776A0335}" dt="2022-04-19T23:46:35.593" v="41"/>
          <ac:picMkLst>
            <pc:docMk/>
            <pc:sldMk cId="1938562182" sldId="266"/>
            <ac:picMk id="9" creationId="{C756E559-2593-42EB-ACAA-7FB39018C5AC}"/>
          </ac:picMkLst>
        </pc:picChg>
      </pc:sldChg>
    </pc:docChg>
  </pc:docChgLst>
  <pc:docChgLst>
    <pc:chgData name="Juan Nicolas Soto Rios" userId="S::juannsoto@javeriana.edu.co::72a473cc-40fe-4d21-b7b2-9cf73bb0ff17" providerId="AD" clId="Web-{9119B155-E3F9-4B41-9EAD-E6369435FC04}"/>
    <pc:docChg chg="modSld">
      <pc:chgData name="Juan Nicolas Soto Rios" userId="S::juannsoto@javeriana.edu.co::72a473cc-40fe-4d21-b7b2-9cf73bb0ff17" providerId="AD" clId="Web-{9119B155-E3F9-4B41-9EAD-E6369435FC04}" dt="2022-04-19T22:25:37.858" v="5" actId="1076"/>
      <pc:docMkLst>
        <pc:docMk/>
      </pc:docMkLst>
      <pc:sldChg chg="modSp">
        <pc:chgData name="Juan Nicolas Soto Rios" userId="S::juannsoto@javeriana.edu.co::72a473cc-40fe-4d21-b7b2-9cf73bb0ff17" providerId="AD" clId="Web-{9119B155-E3F9-4B41-9EAD-E6369435FC04}" dt="2022-04-19T22:25:37.858" v="5" actId="1076"/>
        <pc:sldMkLst>
          <pc:docMk/>
          <pc:sldMk cId="1938562182" sldId="266"/>
        </pc:sldMkLst>
        <pc:spChg chg="mod">
          <ac:chgData name="Juan Nicolas Soto Rios" userId="S::juannsoto@javeriana.edu.co::72a473cc-40fe-4d21-b7b2-9cf73bb0ff17" providerId="AD" clId="Web-{9119B155-E3F9-4B41-9EAD-E6369435FC04}" dt="2022-04-19T22:25:28.982" v="3" actId="20577"/>
          <ac:spMkLst>
            <pc:docMk/>
            <pc:sldMk cId="1938562182" sldId="266"/>
            <ac:spMk id="4" creationId="{A754B5A0-D65D-4100-880D-0B4EA217ABC3}"/>
          </ac:spMkLst>
        </pc:spChg>
        <pc:spChg chg="mod">
          <ac:chgData name="Juan Nicolas Soto Rios" userId="S::juannsoto@javeriana.edu.co::72a473cc-40fe-4d21-b7b2-9cf73bb0ff17" providerId="AD" clId="Web-{9119B155-E3F9-4B41-9EAD-E6369435FC04}" dt="2022-04-19T22:25:31.232" v="4" actId="1076"/>
          <ac:spMkLst>
            <pc:docMk/>
            <pc:sldMk cId="1938562182" sldId="266"/>
            <ac:spMk id="14" creationId="{FD79234E-ECD5-4F16-9927-97CB03194076}"/>
          </ac:spMkLst>
        </pc:spChg>
        <pc:grpChg chg="mod">
          <ac:chgData name="Juan Nicolas Soto Rios" userId="S::juannsoto@javeriana.edu.co::72a473cc-40fe-4d21-b7b2-9cf73bb0ff17" providerId="AD" clId="Web-{9119B155-E3F9-4B41-9EAD-E6369435FC04}" dt="2022-04-19T22:25:37.858" v="5" actId="1076"/>
          <ac:grpSpMkLst>
            <pc:docMk/>
            <pc:sldMk cId="1938562182" sldId="266"/>
            <ac:grpSpMk id="16" creationId="{4B8731A3-0F0A-3DDD-FC0F-4D16E934203E}"/>
          </ac:grpSpMkLst>
        </pc:grpChg>
      </pc:sldChg>
    </pc:docChg>
  </pc:docChgLst>
  <pc:docChgLst>
    <pc:chgData name="Katherine Xiomar González Santacruz" userId="S::gonzalezskatherinex@javeriana.edu.co::f57f9f2a-aaf0-4054-9607-07e1d1986900" providerId="AD" clId="Web-{A1CC09D7-D70A-444B-8508-8C367C72B7FF}"/>
    <pc:docChg chg="delSld modSld">
      <pc:chgData name="Katherine Xiomar González Santacruz" userId="S::gonzalezskatherinex@javeriana.edu.co::f57f9f2a-aaf0-4054-9607-07e1d1986900" providerId="AD" clId="Web-{A1CC09D7-D70A-444B-8508-8C367C72B7FF}" dt="2022-04-19T02:47:02.745" v="90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A1CC09D7-D70A-444B-8508-8C367C72B7FF}" dt="2022-04-19T02:44:17.084" v="69" actId="20577"/>
        <pc:sldMkLst>
          <pc:docMk/>
          <pc:sldMk cId="1852983907" sldId="278"/>
        </pc:sldMkLst>
        <pc:spChg chg="mod">
          <ac:chgData name="Katherine Xiomar González Santacruz" userId="S::gonzalezskatherinex@javeriana.edu.co::f57f9f2a-aaf0-4054-9607-07e1d1986900" providerId="AD" clId="Web-{A1CC09D7-D70A-444B-8508-8C367C72B7FF}" dt="2022-04-19T02:44:17.084" v="69" actId="20577"/>
          <ac:spMkLst>
            <pc:docMk/>
            <pc:sldMk cId="1852983907" sldId="278"/>
            <ac:spMk id="7" creationId="{EC2D34B1-C314-5649-B78E-4D9E6A34BC5B}"/>
          </ac:spMkLst>
        </pc:spChg>
      </pc:sldChg>
      <pc:sldChg chg="modSp">
        <pc:chgData name="Katherine Xiomar González Santacruz" userId="S::gonzalezskatherinex@javeriana.edu.co::f57f9f2a-aaf0-4054-9607-07e1d1986900" providerId="AD" clId="Web-{A1CC09D7-D70A-444B-8508-8C367C72B7FF}" dt="2022-04-19T02:47:02.745" v="90" actId="20577"/>
        <pc:sldMkLst>
          <pc:docMk/>
          <pc:sldMk cId="4091914355" sldId="286"/>
        </pc:sldMkLst>
        <pc:spChg chg="mod">
          <ac:chgData name="Katherine Xiomar González Santacruz" userId="S::gonzalezskatherinex@javeriana.edu.co::f57f9f2a-aaf0-4054-9607-07e1d1986900" providerId="AD" clId="Web-{A1CC09D7-D70A-444B-8508-8C367C72B7FF}" dt="2022-04-19T02:44:38.366" v="81" actId="20577"/>
          <ac:spMkLst>
            <pc:docMk/>
            <pc:sldMk cId="4091914355" sldId="286"/>
            <ac:spMk id="2" creationId="{B66498A0-F630-FA44-921F-D3243A7CA8AC}"/>
          </ac:spMkLst>
        </pc:spChg>
        <pc:spChg chg="mod">
          <ac:chgData name="Katherine Xiomar González Santacruz" userId="S::gonzalezskatherinex@javeriana.edu.co::f57f9f2a-aaf0-4054-9607-07e1d1986900" providerId="AD" clId="Web-{A1CC09D7-D70A-444B-8508-8C367C72B7FF}" dt="2022-04-19T02:47:02.745" v="90" actId="20577"/>
          <ac:spMkLst>
            <pc:docMk/>
            <pc:sldMk cId="4091914355" sldId="286"/>
            <ac:spMk id="4" creationId="{F5C35CC4-4AA9-4944-A53F-080464773857}"/>
          </ac:spMkLst>
        </pc:spChg>
      </pc:sldChg>
      <pc:sldChg chg="del">
        <pc:chgData name="Katherine Xiomar González Santacruz" userId="S::gonzalezskatherinex@javeriana.edu.co::f57f9f2a-aaf0-4054-9607-07e1d1986900" providerId="AD" clId="Web-{A1CC09D7-D70A-444B-8508-8C367C72B7FF}" dt="2022-04-19T02:45:29.711" v="89"/>
        <pc:sldMkLst>
          <pc:docMk/>
          <pc:sldMk cId="2555271545" sldId="294"/>
        </pc:sldMkLst>
      </pc:sldChg>
      <pc:sldChg chg="modSp">
        <pc:chgData name="Katherine Xiomar González Santacruz" userId="S::gonzalezskatherinex@javeriana.edu.co::f57f9f2a-aaf0-4054-9607-07e1d1986900" providerId="AD" clId="Web-{A1CC09D7-D70A-444B-8508-8C367C72B7FF}" dt="2022-04-19T02:38:33.605" v="5" actId="20577"/>
        <pc:sldMkLst>
          <pc:docMk/>
          <pc:sldMk cId="1781621895" sldId="297"/>
        </pc:sldMkLst>
        <pc:spChg chg="mod">
          <ac:chgData name="Katherine Xiomar González Santacruz" userId="S::gonzalezskatherinex@javeriana.edu.co::f57f9f2a-aaf0-4054-9607-07e1d1986900" providerId="AD" clId="Web-{A1CC09D7-D70A-444B-8508-8C367C72B7FF}" dt="2022-04-19T02:38:33.605" v="5" actId="20577"/>
          <ac:spMkLst>
            <pc:docMk/>
            <pc:sldMk cId="1781621895" sldId="297"/>
            <ac:spMk id="4" creationId="{F5C35CC4-4AA9-4944-A53F-080464773857}"/>
          </ac:spMkLst>
        </pc:spChg>
      </pc:sldChg>
      <pc:sldChg chg="modSp">
        <pc:chgData name="Katherine Xiomar González Santacruz" userId="S::gonzalezskatherinex@javeriana.edu.co::f57f9f2a-aaf0-4054-9607-07e1d1986900" providerId="AD" clId="Web-{A1CC09D7-D70A-444B-8508-8C367C72B7FF}" dt="2022-04-19T02:40:23.687" v="26" actId="20577"/>
        <pc:sldMkLst>
          <pc:docMk/>
          <pc:sldMk cId="1348278232" sldId="298"/>
        </pc:sldMkLst>
        <pc:spChg chg="mod">
          <ac:chgData name="Katherine Xiomar González Santacruz" userId="S::gonzalezskatherinex@javeriana.edu.co::f57f9f2a-aaf0-4054-9607-07e1d1986900" providerId="AD" clId="Web-{A1CC09D7-D70A-444B-8508-8C367C72B7FF}" dt="2022-04-19T02:40:23.687" v="26" actId="20577"/>
          <ac:spMkLst>
            <pc:docMk/>
            <pc:sldMk cId="1348278232" sldId="298"/>
            <ac:spMk id="4" creationId="{F5C35CC4-4AA9-4944-A53F-080464773857}"/>
          </ac:spMkLst>
        </pc:spChg>
      </pc:sldChg>
      <pc:sldChg chg="modSp">
        <pc:chgData name="Katherine Xiomar González Santacruz" userId="S::gonzalezskatherinex@javeriana.edu.co::f57f9f2a-aaf0-4054-9607-07e1d1986900" providerId="AD" clId="Web-{A1CC09D7-D70A-444B-8508-8C367C72B7FF}" dt="2022-04-19T02:44:49.116" v="87" actId="1076"/>
        <pc:sldMkLst>
          <pc:docMk/>
          <pc:sldMk cId="86917327" sldId="299"/>
        </pc:sldMkLst>
        <pc:spChg chg="mod">
          <ac:chgData name="Katherine Xiomar González Santacruz" userId="S::gonzalezskatherinex@javeriana.edu.co::f57f9f2a-aaf0-4054-9607-07e1d1986900" providerId="AD" clId="Web-{A1CC09D7-D70A-444B-8508-8C367C72B7FF}" dt="2022-04-19T02:44:46.632" v="86" actId="20577"/>
          <ac:spMkLst>
            <pc:docMk/>
            <pc:sldMk cId="86917327" sldId="299"/>
            <ac:spMk id="3" creationId="{60EB855A-D41B-BA41-34EE-5AD349D93B4E}"/>
          </ac:spMkLst>
        </pc:spChg>
        <pc:picChg chg="mod">
          <ac:chgData name="Katherine Xiomar González Santacruz" userId="S::gonzalezskatherinex@javeriana.edu.co::f57f9f2a-aaf0-4054-9607-07e1d1986900" providerId="AD" clId="Web-{A1CC09D7-D70A-444B-8508-8C367C72B7FF}" dt="2022-04-19T02:44:49.116" v="87" actId="1076"/>
          <ac:picMkLst>
            <pc:docMk/>
            <pc:sldMk cId="86917327" sldId="299"/>
            <ac:picMk id="4" creationId="{99240B46-4C18-3CEC-CC85-FEEEA2EEE3C7}"/>
          </ac:picMkLst>
        </pc:picChg>
      </pc:sldChg>
      <pc:sldChg chg="del">
        <pc:chgData name="Katherine Xiomar González Santacruz" userId="S::gonzalezskatherinex@javeriana.edu.co::f57f9f2a-aaf0-4054-9607-07e1d1986900" providerId="AD" clId="Web-{A1CC09D7-D70A-444B-8508-8C367C72B7FF}" dt="2022-04-19T02:45:26.867" v="88"/>
        <pc:sldMkLst>
          <pc:docMk/>
          <pc:sldMk cId="2081394940" sldId="303"/>
        </pc:sldMkLst>
      </pc:sldChg>
      <pc:sldChg chg="modSp">
        <pc:chgData name="Katherine Xiomar González Santacruz" userId="S::gonzalezskatherinex@javeriana.edu.co::f57f9f2a-aaf0-4054-9607-07e1d1986900" providerId="AD" clId="Web-{A1CC09D7-D70A-444B-8508-8C367C72B7FF}" dt="2022-04-19T02:44:30.381" v="78" actId="20577"/>
        <pc:sldMkLst>
          <pc:docMk/>
          <pc:sldMk cId="2828586239" sldId="304"/>
        </pc:sldMkLst>
        <pc:spChg chg="mod">
          <ac:chgData name="Katherine Xiomar González Santacruz" userId="S::gonzalezskatherinex@javeriana.edu.co::f57f9f2a-aaf0-4054-9607-07e1d1986900" providerId="AD" clId="Web-{A1CC09D7-D70A-444B-8508-8C367C72B7FF}" dt="2022-04-19T02:44:30.381" v="78" actId="20577"/>
          <ac:spMkLst>
            <pc:docMk/>
            <pc:sldMk cId="2828586239" sldId="304"/>
            <ac:spMk id="7" creationId="{EC2D34B1-C314-5649-B78E-4D9E6A34BC5B}"/>
          </ac:spMkLst>
        </pc:spChg>
      </pc:sldChg>
    </pc:docChg>
  </pc:docChgLst>
  <pc:docChgLst>
    <pc:chgData name="Frank Michael Córdoba Ortega" userId="4368c69c-1f5c-481f-aa57-c30453aecd46" providerId="ADAL" clId="{0295D620-D006-4FEF-BABB-ED97E4C3F72C}"/>
    <pc:docChg chg="undo redo custSel addSld delSld modSld modMainMaster modNotesMaster">
      <pc:chgData name="Frank Michael Córdoba Ortega" userId="4368c69c-1f5c-481f-aa57-c30453aecd46" providerId="ADAL" clId="{0295D620-D006-4FEF-BABB-ED97E4C3F72C}" dt="2022-03-13T03:55:46.838" v="2160" actId="6549"/>
      <pc:docMkLst>
        <pc:docMk/>
      </pc:docMkLst>
      <pc:sldChg chg="addSp delSp modSp mod modTransition modAnim">
        <pc:chgData name="Frank Michael Córdoba Ortega" userId="4368c69c-1f5c-481f-aa57-c30453aecd46" providerId="ADAL" clId="{0295D620-D006-4FEF-BABB-ED97E4C3F72C}" dt="2022-03-08T23:52:02.995" v="518"/>
        <pc:sldMkLst>
          <pc:docMk/>
          <pc:sldMk cId="3525925442" sldId="257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3525925442" sldId="257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525925442" sldId="257"/>
            <ac:spMk id="11" creationId="{FD74A8E6-9D26-40D2-9EFF-752B13FA58E4}"/>
          </ac:spMkLst>
        </pc:spChg>
        <pc:picChg chg="add del mod">
          <ac:chgData name="Frank Michael Córdoba Ortega" userId="4368c69c-1f5c-481f-aa57-c30453aecd46" providerId="ADAL" clId="{0295D620-D006-4FEF-BABB-ED97E4C3F72C}" dt="2022-03-08T23:50:29.855" v="515"/>
          <ac:picMkLst>
            <pc:docMk/>
            <pc:sldMk cId="3525925442" sldId="257"/>
            <ac:picMk id="2" creationId="{C021DBC1-CC8C-4D53-BA71-665B3A91B217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525925442" sldId="257"/>
            <ac:picMk id="9" creationId="{C756E559-2593-42EB-ACAA-7FB39018C5AC}"/>
          </ac:picMkLst>
        </pc:picChg>
      </pc:sldChg>
      <pc:sldChg chg="addSp delSp modSp modTransition modAnim modNotes modNotesTx">
        <pc:chgData name="Frank Michael Córdoba Ortega" userId="4368c69c-1f5c-481f-aa57-c30453aecd46" providerId="ADAL" clId="{0295D620-D006-4FEF-BABB-ED97E4C3F72C}" dt="2022-03-13T03:55:46.838" v="2160" actId="6549"/>
        <pc:sldMkLst>
          <pc:docMk/>
          <pc:sldMk cId="848663369" sldId="259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848663369" sldId="259"/>
            <ac:spMk id="6" creationId="{00000000-0000-0000-0000-00000000000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848663369" sldId="259"/>
            <ac:spMk id="7" creationId="{962EFA22-9ADE-134A-A019-9DEA794CC71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848663369" sldId="259"/>
            <ac:spMk id="8" creationId="{DB814037-762C-44E5-BA6B-7F96D8EE4DF4}"/>
          </ac:spMkLst>
        </pc:spChg>
        <pc:picChg chg="add del mod">
          <ac:chgData name="Frank Michael Córdoba Ortega" userId="4368c69c-1f5c-481f-aa57-c30453aecd46" providerId="ADAL" clId="{0295D620-D006-4FEF-BABB-ED97E4C3F72C}" dt="2022-03-08T23:50:29.855" v="515"/>
          <ac:picMkLst>
            <pc:docMk/>
            <pc:sldMk cId="848663369" sldId="259"/>
            <ac:picMk id="2" creationId="{4559E7F0-4D9E-4E9E-9378-8FA7CAFF2F34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848663369" sldId="259"/>
            <ac:picMk id="4" creationId="{00000000-0000-0000-0000-000000000000}"/>
          </ac:picMkLst>
        </pc:picChg>
      </pc:sldChg>
      <pc:sldChg chg="modSp mod modTransition modNotes modNotesTx">
        <pc:chgData name="Frank Michael Córdoba Ortega" userId="4368c69c-1f5c-481f-aa57-c30453aecd46" providerId="ADAL" clId="{0295D620-D006-4FEF-BABB-ED97E4C3F72C}" dt="2022-03-13T03:55:32.340" v="2159" actId="6549"/>
        <pc:sldMkLst>
          <pc:docMk/>
          <pc:sldMk cId="3138494673" sldId="262"/>
        </pc:sldMkLst>
        <pc:spChg chg="mod">
          <ac:chgData name="Frank Michael Córdoba Ortega" userId="4368c69c-1f5c-481f-aa57-c30453aecd46" providerId="ADAL" clId="{0295D620-D006-4FEF-BABB-ED97E4C3F72C}" dt="2022-03-13T00:26:27.484" v="1750" actId="113"/>
          <ac:spMkLst>
            <pc:docMk/>
            <pc:sldMk cId="3138494673" sldId="262"/>
            <ac:spMk id="9" creationId="{F3718352-437A-410D-9599-AE8128AD101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138494673" sldId="262"/>
            <ac:picMk id="8" creationId="{98087D46-E9A1-4680-A54A-4A0CCBC60645}"/>
          </ac:picMkLst>
        </pc:picChg>
      </pc:sldChg>
      <pc:sldChg chg="modSp mod modTransition modNotes">
        <pc:chgData name="Frank Michael Córdoba Ortega" userId="4368c69c-1f5c-481f-aa57-c30453aecd46" providerId="ADAL" clId="{0295D620-D006-4FEF-BABB-ED97E4C3F72C}" dt="2022-03-08T23:52:02.995" v="518"/>
        <pc:sldMkLst>
          <pc:docMk/>
          <pc:sldMk cId="481549956" sldId="263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481549956" sldId="263"/>
            <ac:spMk id="2" creationId="{CB39B127-7638-1C42-B44E-1CC5AD1377C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481549956" sldId="263"/>
            <ac:spMk id="3" creationId="{0C101E9A-5180-2043-BF85-EC4071FB00FD}"/>
          </ac:spMkLst>
        </pc:spChg>
        <pc:spChg chg="mod">
          <ac:chgData name="Frank Michael Córdoba Ortega" userId="4368c69c-1f5c-481f-aa57-c30453aecd46" providerId="ADAL" clId="{0295D620-D006-4FEF-BABB-ED97E4C3F72C}" dt="2022-03-08T22:28:56.229" v="510" actId="20577"/>
          <ac:spMkLst>
            <pc:docMk/>
            <pc:sldMk cId="481549956" sldId="263"/>
            <ac:spMk id="8" creationId="{E70AA96F-A16C-44A2-8A7C-938678D477EA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481549956" sldId="263"/>
            <ac:picMk id="4" creationId="{00000000-0000-0000-0000-000000000000}"/>
          </ac:picMkLst>
        </pc:picChg>
      </pc:sldChg>
      <pc:sldChg chg="modSp del modNotes">
        <pc:chgData name="Frank Michael Córdoba Ortega" userId="4368c69c-1f5c-481f-aa57-c30453aecd46" providerId="ADAL" clId="{0295D620-D006-4FEF-BABB-ED97E4C3F72C}" dt="2022-03-08T05:00:24.344" v="498" actId="47"/>
        <pc:sldMkLst>
          <pc:docMk/>
          <pc:sldMk cId="2104951915" sldId="265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104951915" sldId="265"/>
            <ac:spMk id="2" creationId="{CB39B127-7638-1C42-B44E-1CC5AD1377C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104951915" sldId="265"/>
            <ac:spMk id="3" creationId="{0C101E9A-5180-2043-BF85-EC4071FB00FD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104951915" sldId="265"/>
            <ac:picMk id="4" creationId="{00000000-0000-0000-0000-000000000000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104951915" sldId="265"/>
            <ac:picMk id="11" creationId="{B118A5B4-D3F6-45DE-91E1-6D5EB6279043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104951915" sldId="265"/>
            <ac:picMk id="13" creationId="{711E5CFC-33FC-4B98-963F-690DD9806178}"/>
          </ac:picMkLst>
        </pc:picChg>
      </pc:sldChg>
      <pc:sldChg chg="delSp modSp mod modNotes">
        <pc:chgData name="Frank Michael Córdoba Ortega" userId="4368c69c-1f5c-481f-aa57-c30453aecd46" providerId="ADAL" clId="{0295D620-D006-4FEF-BABB-ED97E4C3F72C}" dt="2022-03-08T04:28:16.863" v="133"/>
        <pc:sldMkLst>
          <pc:docMk/>
          <pc:sldMk cId="2083389896" sldId="267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83389896" sldId="267"/>
            <ac:spMk id="2" creationId="{CB39B127-7638-1C42-B44E-1CC5AD1377C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83389896" sldId="267"/>
            <ac:spMk id="3" creationId="{0C101E9A-5180-2043-BF85-EC4071FB00FD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083389896" sldId="267"/>
            <ac:picMk id="4" creationId="{00000000-0000-0000-0000-000000000000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083389896" sldId="267"/>
            <ac:picMk id="5" creationId="{18450CE6-1ECB-4EEE-B396-8216425E2FB8}"/>
          </ac:picMkLst>
        </pc:picChg>
        <pc:picChg chg="del">
          <ac:chgData name="Frank Michael Córdoba Ortega" userId="4368c69c-1f5c-481f-aa57-c30453aecd46" providerId="ADAL" clId="{0295D620-D006-4FEF-BABB-ED97E4C3F72C}" dt="2022-03-08T04:16:43.861" v="2" actId="478"/>
          <ac:picMkLst>
            <pc:docMk/>
            <pc:sldMk cId="2083389896" sldId="267"/>
            <ac:picMk id="7" creationId="{ADBE09EC-8636-4137-B590-D54F97ED7B9F}"/>
          </ac:picMkLst>
        </pc:picChg>
        <pc:picChg chg="del">
          <ac:chgData name="Frank Michael Córdoba Ortega" userId="4368c69c-1f5c-481f-aa57-c30453aecd46" providerId="ADAL" clId="{0295D620-D006-4FEF-BABB-ED97E4C3F72C}" dt="2022-03-08T04:16:42.106" v="1" actId="478"/>
          <ac:picMkLst>
            <pc:docMk/>
            <pc:sldMk cId="2083389896" sldId="267"/>
            <ac:picMk id="9" creationId="{8E11AC9E-259D-4D59-8163-37D09A5537F6}"/>
          </ac:picMkLst>
        </pc:picChg>
      </pc:sldChg>
      <pc:sldChg chg="del">
        <pc:chgData name="Frank Michael Córdoba Ortega" userId="4368c69c-1f5c-481f-aa57-c30453aecd46" providerId="ADAL" clId="{0295D620-D006-4FEF-BABB-ED97E4C3F72C}" dt="2022-03-08T04:17:18.629" v="3" actId="47"/>
        <pc:sldMkLst>
          <pc:docMk/>
          <pc:sldMk cId="1371656088" sldId="269"/>
        </pc:sldMkLst>
      </pc:sldChg>
      <pc:sldChg chg="del">
        <pc:chgData name="Frank Michael Córdoba Ortega" userId="4368c69c-1f5c-481f-aa57-c30453aecd46" providerId="ADAL" clId="{0295D620-D006-4FEF-BABB-ED97E4C3F72C}" dt="2022-03-08T04:17:25.349" v="4" actId="47"/>
        <pc:sldMkLst>
          <pc:docMk/>
          <pc:sldMk cId="357278897" sldId="270"/>
        </pc:sldMkLst>
      </pc:sldChg>
      <pc:sldChg chg="modSp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1043751833" sldId="271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043751833" sldId="271"/>
            <ac:spMk id="2" creationId="{B4043BD1-1E87-45DC-9E4A-BE923D80206F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043751833" sldId="271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043751833" sldId="271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043751833" sldId="271"/>
            <ac:picMk id="9" creationId="{C756E559-2593-42EB-ACAA-7FB39018C5AC}"/>
          </ac:picMkLst>
        </pc:picChg>
      </pc:sldChg>
      <pc:sldChg chg="modSp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4222544327" sldId="273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4222544327" sldId="273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4222544327" sldId="273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4222544327" sldId="273"/>
            <ac:picMk id="9" creationId="{C756E559-2593-42EB-ACAA-7FB39018C5AC}"/>
          </ac:picMkLst>
        </pc:picChg>
      </pc:sldChg>
      <pc:sldChg chg="modSp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747477568" sldId="274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747477568" sldId="274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747477568" sldId="274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747477568" sldId="274"/>
            <ac:picMk id="9" creationId="{C756E559-2593-42EB-ACAA-7FB39018C5AC}"/>
          </ac:picMkLst>
        </pc:picChg>
      </pc:sldChg>
      <pc:sldChg chg="modSp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3740867118" sldId="275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740867118" sldId="275"/>
            <ac:spMk id="2" creationId="{5888BA12-3391-4C86-A4F9-148C5D7E73C8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740867118" sldId="275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740867118" sldId="275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740867118" sldId="275"/>
            <ac:picMk id="9" creationId="{C756E559-2593-42EB-ACAA-7FB39018C5AC}"/>
          </ac:picMkLst>
        </pc:picChg>
      </pc:sldChg>
      <pc:sldChg chg="modSp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3444015493" sldId="277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444015493" sldId="277"/>
            <ac:spMk id="2" creationId="{242CBB02-6578-4AA2-B7DC-AB2195E89504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444015493" sldId="277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444015493" sldId="277"/>
            <ac:spMk id="4" creationId="{0E3972D9-8349-4CB1-BD08-F382BD82FF4A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444015493" sldId="277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444015493" sldId="277"/>
            <ac:picMk id="9" creationId="{C756E559-2593-42EB-ACAA-7FB39018C5AC}"/>
          </ac:picMkLst>
        </pc:picChg>
      </pc:sldChg>
      <pc:sldChg chg="modSp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3501807234" sldId="278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501807234" sldId="278"/>
            <ac:spMk id="2" creationId="{5888BA12-3391-4C86-A4F9-148C5D7E73C8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501807234" sldId="278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501807234" sldId="278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501807234" sldId="278"/>
            <ac:picMk id="9" creationId="{C756E559-2593-42EB-ACAA-7FB39018C5AC}"/>
          </ac:picMkLst>
        </pc:picChg>
      </pc:sldChg>
      <pc:sldChg chg="modSp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1938138946" sldId="279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1938138946" sldId="279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938138946" sldId="279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938138946" sldId="279"/>
            <ac:picMk id="9" creationId="{C756E559-2593-42EB-ACAA-7FB39018C5AC}"/>
          </ac:picMkLst>
        </pc:picChg>
      </pc:sldChg>
      <pc:sldChg chg="modSp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1642733693" sldId="280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642733693" sldId="280"/>
            <ac:spMk id="2" creationId="{4A01D9F4-FE92-4B93-B370-F3023C458F9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642733693" sldId="280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642733693" sldId="280"/>
            <ac:spMk id="5" creationId="{532BF2F2-AA4F-496F-AB37-E4EB7AC49886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642733693" sldId="280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642733693" sldId="280"/>
            <ac:picMk id="4" creationId="{B6C91DAA-FC28-4286-B18B-3C423B34A925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642733693" sldId="280"/>
            <ac:picMk id="9" creationId="{C756E559-2593-42EB-ACAA-7FB39018C5AC}"/>
          </ac:picMkLst>
        </pc:picChg>
      </pc:sldChg>
      <pc:sldChg chg="modSp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2009011417" sldId="281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2009011417" sldId="281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09011417" sldId="281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009011417" sldId="281"/>
            <ac:picMk id="9" creationId="{C756E559-2593-42EB-ACAA-7FB39018C5AC}"/>
          </ac:picMkLst>
        </pc:picChg>
      </pc:sldChg>
      <pc:sldChg chg="modSp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300563189" sldId="283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00563189" sldId="283"/>
            <ac:spMk id="2" creationId="{DDA64ABD-7295-43C6-94EB-056D8FE7902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00563189" sldId="283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00563189" sldId="283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00563189" sldId="283"/>
            <ac:picMk id="4" creationId="{DED55B4D-ECE9-43DA-A240-D426901028B0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00563189" sldId="283"/>
            <ac:picMk id="9" creationId="{C756E559-2593-42EB-ACAA-7FB39018C5AC}"/>
          </ac:picMkLst>
        </pc:picChg>
      </pc:sldChg>
      <pc:sldChg chg="modSp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3176908349" sldId="284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3176908349" sldId="284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176908349" sldId="284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176908349" sldId="284"/>
            <ac:picMk id="9" creationId="{C756E559-2593-42EB-ACAA-7FB39018C5AC}"/>
          </ac:picMkLst>
        </pc:picChg>
      </pc:sldChg>
      <pc:sldChg chg="modSp mod modTransition">
        <pc:chgData name="Frank Michael Córdoba Ortega" userId="4368c69c-1f5c-481f-aa57-c30453aecd46" providerId="ADAL" clId="{0295D620-D006-4FEF-BABB-ED97E4C3F72C}" dt="2022-03-12T19:04:58.445" v="896" actId="20577"/>
        <pc:sldMkLst>
          <pc:docMk/>
          <pc:sldMk cId="2097910743" sldId="285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97910743" sldId="285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12T19:04:58.445" v="896" actId="20577"/>
          <ac:spMkLst>
            <pc:docMk/>
            <pc:sldMk cId="2097910743" sldId="285"/>
            <ac:spMk id="11" creationId="{16139569-9FB5-444E-92B7-0241A08335F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97910743" sldId="285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097910743" sldId="285"/>
            <ac:picMk id="9" creationId="{C756E559-2593-42EB-ACAA-7FB39018C5AC}"/>
          </ac:picMkLst>
        </pc:picChg>
      </pc:sldChg>
      <pc:sldChg chg="modSp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929057196" sldId="286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929057196" sldId="286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929057196" sldId="286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929057196" sldId="286"/>
            <ac:picMk id="9" creationId="{C756E559-2593-42EB-ACAA-7FB39018C5AC}"/>
          </ac:picMkLst>
        </pc:picChg>
      </pc:sldChg>
      <pc:sldChg chg="modSp del">
        <pc:chgData name="Frank Michael Córdoba Ortega" userId="4368c69c-1f5c-481f-aa57-c30453aecd46" providerId="ADAL" clId="{0295D620-D006-4FEF-BABB-ED97E4C3F72C}" dt="2022-03-08T04:56:33.343" v="447" actId="47"/>
        <pc:sldMkLst>
          <pc:docMk/>
          <pc:sldMk cId="3246749488" sldId="287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246749488" sldId="287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246749488" sldId="287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246749488" sldId="287"/>
            <ac:picMk id="9" creationId="{C756E559-2593-42EB-ACAA-7FB39018C5AC}"/>
          </ac:picMkLst>
        </pc:picChg>
      </pc:sldChg>
      <pc:sldChg chg="modSp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928851457" sldId="288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928851457" sldId="288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928851457" sldId="288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928851457" sldId="288"/>
            <ac:picMk id="9" creationId="{C756E559-2593-42EB-ACAA-7FB39018C5AC}"/>
          </ac:picMkLst>
        </pc:picChg>
      </pc:sldChg>
      <pc:sldChg chg="modSp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1027338227" sldId="289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027338227" sldId="289"/>
            <ac:spMk id="2" creationId="{4A01D9F4-FE92-4B93-B370-F3023C458F9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027338227" sldId="289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027338227" sldId="289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027338227" sldId="289"/>
            <ac:picMk id="4" creationId="{CF946C0A-EA98-4B9B-A935-10467278AF52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027338227" sldId="289"/>
            <ac:picMk id="9" creationId="{C756E559-2593-42EB-ACAA-7FB39018C5AC}"/>
          </ac:picMkLst>
        </pc:picChg>
      </pc:sldChg>
      <pc:sldChg chg="modSp">
        <pc:chgData name="Frank Michael Córdoba Ortega" userId="4368c69c-1f5c-481f-aa57-c30453aecd46" providerId="ADAL" clId="{0295D620-D006-4FEF-BABB-ED97E4C3F72C}" dt="2022-03-08T04:28:16.863" v="133"/>
        <pc:sldMkLst>
          <pc:docMk/>
          <pc:sldMk cId="3398858563" sldId="290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398858563" sldId="290"/>
            <ac:spMk id="2" creationId="{DDA64ABD-7295-43C6-94EB-056D8FE7902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398858563" sldId="290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398858563" sldId="290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398858563" sldId="290"/>
            <ac:picMk id="4" creationId="{A1094005-7448-4E6C-8A86-9D8791F025DF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398858563" sldId="290"/>
            <ac:picMk id="9" creationId="{C756E559-2593-42EB-ACAA-7FB39018C5AC}"/>
          </ac:picMkLst>
        </pc:picChg>
      </pc:sldChg>
      <pc:sldChg chg="modSp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2063853552" sldId="291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63853552" sldId="291"/>
            <ac:spMk id="2" creationId="{DDA64ABD-7295-43C6-94EB-056D8FE7902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63853552" sldId="291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63853552" sldId="291"/>
            <ac:spMk id="11" creationId="{FD74A8E6-9D26-40D2-9EFF-752B13FA58E4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63853552" sldId="291"/>
            <ac:spMk id="13" creationId="{2961C7A9-8656-4878-9076-29A3EB41C0A3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63853552" sldId="291"/>
            <ac:spMk id="14" creationId="{9C8DBBB6-5FDC-4AD9-952F-2A0F1C019E93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063853552" sldId="291"/>
            <ac:picMk id="6" creationId="{F2822523-0DBE-4ACA-8797-049A5E7B3FCD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063853552" sldId="291"/>
            <ac:picMk id="9" creationId="{C756E559-2593-42EB-ACAA-7FB39018C5AC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063853552" sldId="291"/>
            <ac:picMk id="12" creationId="{51F0CC3F-ABD5-42B7-AB25-F0615BBDC129}"/>
          </ac:picMkLst>
        </pc:picChg>
      </pc:sldChg>
      <pc:sldChg chg="modSp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1744084822" sldId="292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744084822" sldId="292"/>
            <ac:spMk id="2" creationId="{DDA64ABD-7295-43C6-94EB-056D8FE7902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744084822" sldId="292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744084822" sldId="292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744084822" sldId="292"/>
            <ac:picMk id="9" creationId="{C756E559-2593-42EB-ACAA-7FB39018C5AC}"/>
          </ac:picMkLst>
        </pc:picChg>
      </pc:sldChg>
      <pc:sldChg chg="modSp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2737391470" sldId="293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737391470" sldId="293"/>
            <ac:spMk id="2" creationId="{DDA64ABD-7295-43C6-94EB-056D8FE7902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737391470" sldId="293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737391470" sldId="293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737391470" sldId="293"/>
            <ac:picMk id="9" creationId="{C756E559-2593-42EB-ACAA-7FB39018C5AC}"/>
          </ac:picMkLst>
        </pc:picChg>
      </pc:sldChg>
      <pc:sldChg chg="modSp add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3919804737" sldId="294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3919804737" sldId="294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919804737" sldId="294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919804737" sldId="294"/>
            <ac:picMk id="9" creationId="{C756E559-2593-42EB-ACAA-7FB39018C5AC}"/>
          </ac:picMkLst>
        </pc:picChg>
      </pc:sldChg>
      <pc:sldChg chg="addSp delSp modSp add mod modTransition modNotesTx">
        <pc:chgData name="Frank Michael Córdoba Ortega" userId="4368c69c-1f5c-481f-aa57-c30453aecd46" providerId="ADAL" clId="{0295D620-D006-4FEF-BABB-ED97E4C3F72C}" dt="2022-03-12T21:57:57.975" v="1160" actId="20577"/>
        <pc:sldMkLst>
          <pc:docMk/>
          <pc:sldMk cId="1736718711" sldId="295"/>
        </pc:sldMkLst>
        <pc:spChg chg="mod">
          <ac:chgData name="Frank Michael Córdoba Ortega" userId="4368c69c-1f5c-481f-aa57-c30453aecd46" providerId="ADAL" clId="{0295D620-D006-4FEF-BABB-ED97E4C3F72C}" dt="2022-03-12T21:57:57.975" v="1160" actId="20577"/>
          <ac:spMkLst>
            <pc:docMk/>
            <pc:sldMk cId="1736718711" sldId="295"/>
            <ac:spMk id="2" creationId="{B4043BD1-1E87-45DC-9E4A-BE923D80206F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736718711" sldId="295"/>
            <ac:spMk id="3" creationId="{317F7E64-9060-4AF5-8E54-ABC7B5976AA9}"/>
          </ac:spMkLst>
        </pc:spChg>
        <pc:spChg chg="add mod">
          <ac:chgData name="Frank Michael Córdoba Ortega" userId="4368c69c-1f5c-481f-aa57-c30453aecd46" providerId="ADAL" clId="{0295D620-D006-4FEF-BABB-ED97E4C3F72C}" dt="2022-03-12T17:58:22.949" v="654" actId="1036"/>
          <ac:spMkLst>
            <pc:docMk/>
            <pc:sldMk cId="1736718711" sldId="295"/>
            <ac:spMk id="8" creationId="{73C059AB-C214-4F93-83F8-F01E83216B65}"/>
          </ac:spMkLst>
        </pc:spChg>
        <pc:spChg chg="mod">
          <ac:chgData name="Frank Michael Córdoba Ortega" userId="4368c69c-1f5c-481f-aa57-c30453aecd46" providerId="ADAL" clId="{0295D620-D006-4FEF-BABB-ED97E4C3F72C}" dt="2022-03-12T19:06:31.501" v="902" actId="20577"/>
          <ac:spMkLst>
            <pc:docMk/>
            <pc:sldMk cId="1736718711" sldId="295"/>
            <ac:spMk id="11" creationId="{FD74A8E6-9D26-40D2-9EFF-752B13FA58E4}"/>
          </ac:spMkLst>
        </pc:spChg>
        <pc:spChg chg="add mod">
          <ac:chgData name="Frank Michael Córdoba Ortega" userId="4368c69c-1f5c-481f-aa57-c30453aecd46" providerId="ADAL" clId="{0295D620-D006-4FEF-BABB-ED97E4C3F72C}" dt="2022-03-12T19:13:19.590" v="903" actId="20577"/>
          <ac:spMkLst>
            <pc:docMk/>
            <pc:sldMk cId="1736718711" sldId="295"/>
            <ac:spMk id="12" creationId="{5996E8D3-DD1C-4A02-82AB-B36899366FFC}"/>
          </ac:spMkLst>
        </pc:spChg>
        <pc:spChg chg="add mod">
          <ac:chgData name="Frank Michael Córdoba Ortega" userId="4368c69c-1f5c-481f-aa57-c30453aecd46" providerId="ADAL" clId="{0295D620-D006-4FEF-BABB-ED97E4C3F72C}" dt="2022-03-12T19:13:34.145" v="907" actId="1076"/>
          <ac:spMkLst>
            <pc:docMk/>
            <pc:sldMk cId="1736718711" sldId="295"/>
            <ac:spMk id="13" creationId="{7FD8153C-A515-41BA-80AD-2979BBB5A5C2}"/>
          </ac:spMkLst>
        </pc:spChg>
        <pc:picChg chg="add mod">
          <ac:chgData name="Frank Michael Córdoba Ortega" userId="4368c69c-1f5c-481f-aa57-c30453aecd46" providerId="ADAL" clId="{0295D620-D006-4FEF-BABB-ED97E4C3F72C}" dt="2022-03-12T17:57:59.672" v="643" actId="1076"/>
          <ac:picMkLst>
            <pc:docMk/>
            <pc:sldMk cId="1736718711" sldId="295"/>
            <ac:picMk id="5" creationId="{18BC24D9-538A-4D2F-825B-0E149A3BA6DC}"/>
          </ac:picMkLst>
        </pc:picChg>
        <pc:picChg chg="add del mod">
          <ac:chgData name="Frank Michael Córdoba Ortega" userId="4368c69c-1f5c-481f-aa57-c30453aecd46" providerId="ADAL" clId="{0295D620-D006-4FEF-BABB-ED97E4C3F72C}" dt="2022-03-12T15:00:15.355" v="614" actId="478"/>
          <ac:picMkLst>
            <pc:docMk/>
            <pc:sldMk cId="1736718711" sldId="295"/>
            <ac:picMk id="6" creationId="{5FE5E559-1061-45B5-B27D-0E1340DE16D9}"/>
          </ac:picMkLst>
        </pc:picChg>
        <pc:picChg chg="add del mod">
          <ac:chgData name="Frank Michael Córdoba Ortega" userId="4368c69c-1f5c-481f-aa57-c30453aecd46" providerId="ADAL" clId="{0295D620-D006-4FEF-BABB-ED97E4C3F72C}" dt="2022-03-12T15:00:14.394" v="613" actId="478"/>
          <ac:picMkLst>
            <pc:docMk/>
            <pc:sldMk cId="1736718711" sldId="295"/>
            <ac:picMk id="7" creationId="{2D293E74-9224-43B0-AC61-ACE42224DE72}"/>
          </ac:picMkLst>
        </pc:picChg>
        <pc:picChg chg="mod">
          <ac:chgData name="Frank Michael Córdoba Ortega" userId="4368c69c-1f5c-481f-aa57-c30453aecd46" providerId="ADAL" clId="{0295D620-D006-4FEF-BABB-ED97E4C3F72C}" dt="2022-03-12T13:35:49.351" v="525" actId="1076"/>
          <ac:picMkLst>
            <pc:docMk/>
            <pc:sldMk cId="1736718711" sldId="295"/>
            <ac:picMk id="9" creationId="{C756E559-2593-42EB-ACAA-7FB39018C5AC}"/>
          </ac:picMkLst>
        </pc:picChg>
        <pc:picChg chg="add mod">
          <ac:chgData name="Frank Michael Córdoba Ortega" userId="4368c69c-1f5c-481f-aa57-c30453aecd46" providerId="ADAL" clId="{0295D620-D006-4FEF-BABB-ED97E4C3F72C}" dt="2022-03-12T17:57:57.068" v="642" actId="1076"/>
          <ac:picMkLst>
            <pc:docMk/>
            <pc:sldMk cId="1736718711" sldId="295"/>
            <ac:picMk id="10" creationId="{4024C6A6-C1ED-4FCD-9E06-AE1A7B11102C}"/>
          </ac:picMkLst>
        </pc:picChg>
      </pc:sldChg>
      <pc:sldChg chg="addSp delSp modSp add mod modTransition">
        <pc:chgData name="Frank Michael Córdoba Ortega" userId="4368c69c-1f5c-481f-aa57-c30453aecd46" providerId="ADAL" clId="{0295D620-D006-4FEF-BABB-ED97E4C3F72C}" dt="2022-03-12T20:10:55.761" v="1064" actId="1076"/>
        <pc:sldMkLst>
          <pc:docMk/>
          <pc:sldMk cId="3145519271" sldId="296"/>
        </pc:sldMkLst>
        <pc:spChg chg="mod">
          <ac:chgData name="Frank Michael Córdoba Ortega" userId="4368c69c-1f5c-481f-aa57-c30453aecd46" providerId="ADAL" clId="{0295D620-D006-4FEF-BABB-ED97E4C3F72C}" dt="2022-03-12T18:31:56.578" v="778" actId="1035"/>
          <ac:spMkLst>
            <pc:docMk/>
            <pc:sldMk cId="3145519271" sldId="296"/>
            <ac:spMk id="2" creationId="{5888BA12-3391-4C86-A4F9-148C5D7E73C8}"/>
          </ac:spMkLst>
        </pc:spChg>
        <pc:spChg chg="mod">
          <ac:chgData name="Frank Michael Córdoba Ortega" userId="4368c69c-1f5c-481f-aa57-c30453aecd46" providerId="ADAL" clId="{0295D620-D006-4FEF-BABB-ED97E4C3F72C}" dt="2022-03-12T18:32:01.524" v="780" actId="1076"/>
          <ac:spMkLst>
            <pc:docMk/>
            <pc:sldMk cId="3145519271" sldId="296"/>
            <ac:spMk id="3" creationId="{317F7E64-9060-4AF5-8E54-ABC7B5976AA9}"/>
          </ac:spMkLst>
        </pc:spChg>
        <pc:spChg chg="add mod">
          <ac:chgData name="Frank Michael Córdoba Ortega" userId="4368c69c-1f5c-481f-aa57-c30453aecd46" providerId="ADAL" clId="{0295D620-D006-4FEF-BABB-ED97E4C3F72C}" dt="2022-03-12T20:10:26.093" v="1062" actId="20577"/>
          <ac:spMkLst>
            <pc:docMk/>
            <pc:sldMk cId="3145519271" sldId="296"/>
            <ac:spMk id="6" creationId="{1BEED281-8E37-42A2-BE47-B52CFF7A97A8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7" creationId="{43E742C7-FA73-419B-BBDC-5A83D1099BAC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8" creationId="{598EFAE9-3DBD-4E2C-BB65-F4C856F585FD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10" creationId="{A8F5D2C5-6FC9-4DE0-8724-5EE9039EC87C}"/>
          </ac:spMkLst>
        </pc:spChg>
        <pc:spChg chg="del">
          <ac:chgData name="Frank Michael Córdoba Ortega" userId="4368c69c-1f5c-481f-aa57-c30453aecd46" providerId="ADAL" clId="{0295D620-D006-4FEF-BABB-ED97E4C3F72C}" dt="2022-03-08T04:25:21.727" v="107" actId="478"/>
          <ac:spMkLst>
            <pc:docMk/>
            <pc:sldMk cId="3145519271" sldId="296"/>
            <ac:spMk id="11" creationId="{FD74A8E6-9D26-40D2-9EFF-752B13FA58E4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12" creationId="{DD7BB2E1-588D-40FC-844C-3835C2DC1A79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13" creationId="{1C7EF748-79B7-432C-934C-3B1C335C5E3D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14" creationId="{8BB628D8-2AFA-44BF-888A-E584444E3CDB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15" creationId="{FD73F122-A9A3-48A8-88F1-70281AFDB383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16" creationId="{5E3E40C3-C2E8-4FA9-A216-A67F28514EFA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17" creationId="{2A704A23-D401-4073-82AF-2FCDBB1B1C5E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36" creationId="{69EF9AB4-0A4E-42F4-B4B5-EF7430458446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37" creationId="{E5A5869C-317E-47CB-B502-408AA46976F7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38" creationId="{7D1C5E48-9D08-4C89-815B-D0760D5534F0}"/>
          </ac:spMkLst>
        </pc:spChg>
        <pc:spChg chg="add mod">
          <ac:chgData name="Frank Michael Córdoba Ortega" userId="4368c69c-1f5c-481f-aa57-c30453aecd46" providerId="ADAL" clId="{0295D620-D006-4FEF-BABB-ED97E4C3F72C}" dt="2022-03-12T18:32:10.207" v="796" actId="1035"/>
          <ac:spMkLst>
            <pc:docMk/>
            <pc:sldMk cId="3145519271" sldId="296"/>
            <ac:spMk id="40" creationId="{4466EDA3-FE5D-4B0C-8A02-68AD8AFDF573}"/>
          </ac:spMkLst>
        </pc:spChg>
        <pc:spChg chg="add mod">
          <ac:chgData name="Frank Michael Córdoba Ortega" userId="4368c69c-1f5c-481f-aa57-c30453aecd46" providerId="ADAL" clId="{0295D620-D006-4FEF-BABB-ED97E4C3F72C}" dt="2022-03-12T18:33:03.660" v="828" actId="1076"/>
          <ac:spMkLst>
            <pc:docMk/>
            <pc:sldMk cId="3145519271" sldId="296"/>
            <ac:spMk id="41" creationId="{47C43C05-E40E-4281-A514-14FC148E3244}"/>
          </ac:spMkLst>
        </pc:spChg>
        <pc:spChg chg="add mod">
          <ac:chgData name="Frank Michael Córdoba Ortega" userId="4368c69c-1f5c-481f-aa57-c30453aecd46" providerId="ADAL" clId="{0295D620-D006-4FEF-BABB-ED97E4C3F72C}" dt="2022-03-12T18:33:08.696" v="829" actId="1076"/>
          <ac:spMkLst>
            <pc:docMk/>
            <pc:sldMk cId="3145519271" sldId="296"/>
            <ac:spMk id="44" creationId="{9026617C-6A3F-411C-AD80-4C62AD5E31A4}"/>
          </ac:spMkLst>
        </pc:spChg>
        <pc:spChg chg="add del mod">
          <ac:chgData name="Frank Michael Córdoba Ortega" userId="4368c69c-1f5c-481f-aa57-c30453aecd46" providerId="ADAL" clId="{0295D620-D006-4FEF-BABB-ED97E4C3F72C}" dt="2022-03-12T18:26:38.027" v="773" actId="478"/>
          <ac:spMkLst>
            <pc:docMk/>
            <pc:sldMk cId="3145519271" sldId="296"/>
            <ac:spMk id="45" creationId="{AFF65CF7-A525-4788-9157-5A3364247A51}"/>
          </ac:spMkLst>
        </pc:spChg>
        <pc:spChg chg="add mod">
          <ac:chgData name="Frank Michael Córdoba Ortega" userId="4368c69c-1f5c-481f-aa57-c30453aecd46" providerId="ADAL" clId="{0295D620-D006-4FEF-BABB-ED97E4C3F72C}" dt="2022-03-12T18:32:35.023" v="825" actId="1076"/>
          <ac:spMkLst>
            <pc:docMk/>
            <pc:sldMk cId="3145519271" sldId="296"/>
            <ac:spMk id="46" creationId="{A9061F85-C954-4F9C-AE00-29B8DDA5003F}"/>
          </ac:spMkLst>
        </pc:spChg>
        <pc:picChg chg="mod">
          <ac:chgData name="Frank Michael Córdoba Ortega" userId="4368c69c-1f5c-481f-aa57-c30453aecd46" providerId="ADAL" clId="{0295D620-D006-4FEF-BABB-ED97E4C3F72C}" dt="2022-03-12T20:10:55.761" v="1064" actId="1076"/>
          <ac:picMkLst>
            <pc:docMk/>
            <pc:sldMk cId="3145519271" sldId="296"/>
            <ac:picMk id="9" creationId="{C756E559-2593-42EB-ACAA-7FB39018C5AC}"/>
          </ac:picMkLst>
        </pc:pic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18" creationId="{A5E308EA-03F6-4835-BE55-4167187589F8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19" creationId="{453FD3AA-670D-467E-9EB2-719195C9BE81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20" creationId="{BFF05044-70E6-4852-8B9B-A519234BAA7D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21" creationId="{1136DCA8-4B61-469F-A7E6-CC857E709BFF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22" creationId="{1BCDCB98-4DEF-4CDD-A692-E02E66295A61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23" creationId="{E4CF05E3-221F-4966-9E99-6BA959CA204C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24" creationId="{A45DDF1B-0C3A-44C3-A4C4-A719E016A940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25" creationId="{3E826903-7E99-42F1-A273-9E2E5ED417B0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26" creationId="{B186917D-9F06-41CA-B932-33244CAEF510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27" creationId="{BC6366AF-A5BC-452A-BB6D-252DEFD5B239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28" creationId="{D5B47B57-CC8E-4B7F-BA6A-5FB1C369A917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29" creationId="{5FC533AF-6C4C-4F22-A809-60C349920848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30" creationId="{37EBD736-622D-49A9-8884-78FCCFA7D866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31" creationId="{73B83652-7FD7-4410-BD36-922722F94D34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32" creationId="{9A7914A8-FEA0-4CB5-8C68-0227919CE909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33" creationId="{A2D7583B-BD76-4A99-A560-B2D36693EDF5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34" creationId="{C845C0B5-4741-4D85-BB4B-B2A561D42BF1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35" creationId="{1EF3F4CD-DF1A-4CA9-A3A5-473033F4EDEB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39" creationId="{2FCDB720-DD31-48A5-914F-E39BD3F16AD8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42" creationId="{49463A2C-CD90-4925-85C7-B629C1853C7D}"/>
          </ac:cxnSpMkLst>
        </pc:cxnChg>
        <pc:cxnChg chg="add mod">
          <ac:chgData name="Frank Michael Córdoba Ortega" userId="4368c69c-1f5c-481f-aa57-c30453aecd46" providerId="ADAL" clId="{0295D620-D006-4FEF-BABB-ED97E4C3F72C}" dt="2022-03-12T18:32:10.207" v="796" actId="1035"/>
          <ac:cxnSpMkLst>
            <pc:docMk/>
            <pc:sldMk cId="3145519271" sldId="296"/>
            <ac:cxnSpMk id="43" creationId="{C8338EC8-DEF5-4A06-B628-8909BF81B8D0}"/>
          </ac:cxnSpMkLst>
        </pc:cxnChg>
      </pc:sldChg>
      <pc:sldChg chg="modSp add del">
        <pc:chgData name="Frank Michael Córdoba Ortega" userId="4368c69c-1f5c-481f-aa57-c30453aecd46" providerId="ADAL" clId="{0295D620-D006-4FEF-BABB-ED97E4C3F72C}" dt="2022-03-08T04:28:53.890" v="135" actId="47"/>
        <pc:sldMkLst>
          <pc:docMk/>
          <pc:sldMk cId="1930525164" sldId="297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930525164" sldId="297"/>
            <ac:spMk id="2" creationId="{5888BA12-3391-4C86-A4F9-148C5D7E73C8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930525164" sldId="297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930525164" sldId="297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930525164" sldId="297"/>
            <ac:picMk id="9" creationId="{C756E559-2593-42EB-ACAA-7FB39018C5AC}"/>
          </ac:picMkLst>
        </pc:picChg>
      </pc:sldChg>
      <pc:sldChg chg="modSp add del">
        <pc:chgData name="Frank Michael Córdoba Ortega" userId="4368c69c-1f5c-481f-aa57-c30453aecd46" providerId="ADAL" clId="{0295D620-D006-4FEF-BABB-ED97E4C3F72C}" dt="2022-03-08T04:28:57.350" v="138" actId="47"/>
        <pc:sldMkLst>
          <pc:docMk/>
          <pc:sldMk cId="176632974" sldId="298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76632974" sldId="298"/>
            <ac:spMk id="2" creationId="{242CBB02-6578-4AA2-B7DC-AB2195E89504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76632974" sldId="298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76632974" sldId="298"/>
            <ac:spMk id="4" creationId="{0E3972D9-8349-4CB1-BD08-F382BD82FF4A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76632974" sldId="298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76632974" sldId="298"/>
            <ac:picMk id="9" creationId="{C756E559-2593-42EB-ACAA-7FB39018C5AC}"/>
          </ac:picMkLst>
        </pc:picChg>
      </pc:sldChg>
      <pc:sldChg chg="modSp add del mod">
        <pc:chgData name="Frank Michael Córdoba Ortega" userId="4368c69c-1f5c-481f-aa57-c30453aecd46" providerId="ADAL" clId="{0295D620-D006-4FEF-BABB-ED97E4C3F72C}" dt="2022-03-08T04:32:45.047" v="181" actId="47"/>
        <pc:sldMkLst>
          <pc:docMk/>
          <pc:sldMk cId="1849034738" sldId="299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849034738" sldId="299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849034738" sldId="299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849034738" sldId="299"/>
            <ac:picMk id="9" creationId="{C756E559-2593-42EB-ACAA-7FB39018C5AC}"/>
          </ac:picMkLst>
        </pc:picChg>
      </pc:sldChg>
      <pc:sldChg chg="modSp add del mod">
        <pc:chgData name="Frank Michael Córdoba Ortega" userId="4368c69c-1f5c-481f-aa57-c30453aecd46" providerId="ADAL" clId="{0295D620-D006-4FEF-BABB-ED97E4C3F72C}" dt="2022-03-08T04:32:49.552" v="182" actId="47"/>
        <pc:sldMkLst>
          <pc:docMk/>
          <pc:sldMk cId="3085243292" sldId="300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085243292" sldId="300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085243292" sldId="300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085243292" sldId="300"/>
            <ac:picMk id="9" creationId="{C756E559-2593-42EB-ACAA-7FB39018C5AC}"/>
          </ac:picMkLst>
        </pc:picChg>
      </pc:sldChg>
      <pc:sldChg chg="modSp add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3058485" sldId="301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3058485" sldId="301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058485" sldId="301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058485" sldId="301"/>
            <ac:picMk id="9" creationId="{C756E559-2593-42EB-ACAA-7FB39018C5AC}"/>
          </ac:picMkLst>
        </pc:picChg>
      </pc:sldChg>
      <pc:sldChg chg="modSp add del">
        <pc:chgData name="Frank Michael Córdoba Ortega" userId="4368c69c-1f5c-481f-aa57-c30453aecd46" providerId="ADAL" clId="{0295D620-D006-4FEF-BABB-ED97E4C3F72C}" dt="2022-03-08T04:39:45.329" v="252" actId="47"/>
        <pc:sldMkLst>
          <pc:docMk/>
          <pc:sldMk cId="3076636999" sldId="302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076636999" sldId="302"/>
            <ac:spMk id="2" creationId="{4A01D9F4-FE92-4B93-B370-F3023C458F9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076636999" sldId="302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076636999" sldId="302"/>
            <ac:spMk id="5" creationId="{532BF2F2-AA4F-496F-AB37-E4EB7AC49886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3076636999" sldId="302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076636999" sldId="302"/>
            <ac:picMk id="4" creationId="{B6C91DAA-FC28-4286-B18B-3C423B34A925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3076636999" sldId="302"/>
            <ac:picMk id="9" creationId="{C756E559-2593-42EB-ACAA-7FB39018C5AC}"/>
          </ac:picMkLst>
        </pc:picChg>
      </pc:sldChg>
      <pc:sldChg chg="modSp add del">
        <pc:chgData name="Frank Michael Córdoba Ortega" userId="4368c69c-1f5c-481f-aa57-c30453aecd46" providerId="ADAL" clId="{0295D620-D006-4FEF-BABB-ED97E4C3F72C}" dt="2022-03-08T04:41:33.100" v="282" actId="47"/>
        <pc:sldMkLst>
          <pc:docMk/>
          <pc:sldMk cId="2053059614" sldId="303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53059614" sldId="303"/>
            <ac:spMk id="2" creationId="{4A01D9F4-FE92-4B93-B370-F3023C458F9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53059614" sldId="303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053059614" sldId="303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053059614" sldId="303"/>
            <ac:picMk id="4" creationId="{CF946C0A-EA98-4B9B-A935-10467278AF52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053059614" sldId="303"/>
            <ac:picMk id="9" creationId="{C756E559-2593-42EB-ACAA-7FB39018C5AC}"/>
          </ac:picMkLst>
        </pc:picChg>
      </pc:sldChg>
      <pc:sldChg chg="modSp add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2795264374" sldId="304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2795264374" sldId="304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795264374" sldId="304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795264374" sldId="304"/>
            <ac:picMk id="9" creationId="{C756E559-2593-42EB-ACAA-7FB39018C5AC}"/>
          </ac:picMkLst>
        </pc:picChg>
      </pc:sldChg>
      <pc:sldChg chg="modSp add del">
        <pc:chgData name="Frank Michael Córdoba Ortega" userId="4368c69c-1f5c-481f-aa57-c30453aecd46" providerId="ADAL" clId="{0295D620-D006-4FEF-BABB-ED97E4C3F72C}" dt="2022-03-08T04:46:15.806" v="329" actId="47"/>
        <pc:sldMkLst>
          <pc:docMk/>
          <pc:sldMk cId="4029192037" sldId="305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4029192037" sldId="305"/>
            <ac:spMk id="2" creationId="{DDA64ABD-7295-43C6-94EB-056D8FE7902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4029192037" sldId="305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4029192037" sldId="305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4029192037" sldId="305"/>
            <ac:picMk id="4" creationId="{DED55B4D-ECE9-43DA-A240-D426901028B0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4029192037" sldId="305"/>
            <ac:picMk id="9" creationId="{C756E559-2593-42EB-ACAA-7FB39018C5AC}"/>
          </ac:picMkLst>
        </pc:picChg>
      </pc:sldChg>
      <pc:sldChg chg="modSp add del">
        <pc:chgData name="Frank Michael Córdoba Ortega" userId="4368c69c-1f5c-481f-aa57-c30453aecd46" providerId="ADAL" clId="{0295D620-D006-4FEF-BABB-ED97E4C3F72C}" dt="2022-03-08T04:46:15.806" v="329" actId="47"/>
        <pc:sldMkLst>
          <pc:docMk/>
          <pc:sldMk cId="2962963771" sldId="306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962963771" sldId="306"/>
            <ac:spMk id="2" creationId="{DDA64ABD-7295-43C6-94EB-056D8FE7902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962963771" sldId="306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962963771" sldId="306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962963771" sldId="306"/>
            <ac:picMk id="4" creationId="{A1094005-7448-4E6C-8A86-9D8791F025DF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962963771" sldId="306"/>
            <ac:picMk id="9" creationId="{C756E559-2593-42EB-ACAA-7FB39018C5AC}"/>
          </ac:picMkLst>
        </pc:picChg>
      </pc:sldChg>
      <pc:sldChg chg="modSp add del">
        <pc:chgData name="Frank Michael Córdoba Ortega" userId="4368c69c-1f5c-481f-aa57-c30453aecd46" providerId="ADAL" clId="{0295D620-D006-4FEF-BABB-ED97E4C3F72C}" dt="2022-03-08T04:46:19.780" v="330" actId="47"/>
        <pc:sldMkLst>
          <pc:docMk/>
          <pc:sldMk cId="2830200755" sldId="307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830200755" sldId="307"/>
            <ac:spMk id="2" creationId="{DDA64ABD-7295-43C6-94EB-056D8FE7902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830200755" sldId="307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830200755" sldId="307"/>
            <ac:spMk id="11" creationId="{FD74A8E6-9D26-40D2-9EFF-752B13FA58E4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830200755" sldId="307"/>
            <ac:spMk id="13" creationId="{2961C7A9-8656-4878-9076-29A3EB41C0A3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2830200755" sldId="307"/>
            <ac:spMk id="14" creationId="{9C8DBBB6-5FDC-4AD9-952F-2A0F1C019E93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830200755" sldId="307"/>
            <ac:picMk id="6" creationId="{F2822523-0DBE-4ACA-8797-049A5E7B3FCD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830200755" sldId="307"/>
            <ac:picMk id="9" creationId="{C756E559-2593-42EB-ACAA-7FB39018C5AC}"/>
          </ac:picMkLst>
        </pc:pic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2830200755" sldId="307"/>
            <ac:picMk id="12" creationId="{51F0CC3F-ABD5-42B7-AB25-F0615BBDC129}"/>
          </ac:picMkLst>
        </pc:picChg>
      </pc:sldChg>
      <pc:sldChg chg="modSp add del">
        <pc:chgData name="Frank Michael Córdoba Ortega" userId="4368c69c-1f5c-481f-aa57-c30453aecd46" providerId="ADAL" clId="{0295D620-D006-4FEF-BABB-ED97E4C3F72C}" dt="2022-03-08T04:46:22.293" v="331" actId="47"/>
        <pc:sldMkLst>
          <pc:docMk/>
          <pc:sldMk cId="1148780337" sldId="308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148780337" sldId="308"/>
            <ac:spMk id="2" creationId="{DDA64ABD-7295-43C6-94EB-056D8FE7902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148780337" sldId="308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148780337" sldId="308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148780337" sldId="308"/>
            <ac:picMk id="9" creationId="{C756E559-2593-42EB-ACAA-7FB39018C5AC}"/>
          </ac:picMkLst>
        </pc:picChg>
      </pc:sldChg>
      <pc:sldChg chg="modSp add del">
        <pc:chgData name="Frank Michael Córdoba Ortega" userId="4368c69c-1f5c-481f-aa57-c30453aecd46" providerId="ADAL" clId="{0295D620-D006-4FEF-BABB-ED97E4C3F72C}" dt="2022-03-08T04:46:24.188" v="332" actId="47"/>
        <pc:sldMkLst>
          <pc:docMk/>
          <pc:sldMk cId="1498766266" sldId="309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498766266" sldId="309"/>
            <ac:spMk id="2" creationId="{DDA64ABD-7295-43C6-94EB-056D8FE7902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498766266" sldId="309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498766266" sldId="309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498766266" sldId="309"/>
            <ac:picMk id="9" creationId="{C756E559-2593-42EB-ACAA-7FB39018C5AC}"/>
          </ac:picMkLst>
        </pc:picChg>
      </pc:sldChg>
      <pc:sldChg chg="modSp add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146685656" sldId="310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146685656" sldId="310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46685656" sldId="310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46685656" sldId="310"/>
            <ac:picMk id="9" creationId="{C756E559-2593-42EB-ACAA-7FB39018C5AC}"/>
          </ac:picMkLst>
        </pc:picChg>
      </pc:sldChg>
      <pc:sldChg chg="modSp add del">
        <pc:chgData name="Frank Michael Córdoba Ortega" userId="4368c69c-1f5c-481f-aa57-c30453aecd46" providerId="ADAL" clId="{0295D620-D006-4FEF-BABB-ED97E4C3F72C}" dt="2022-03-08T04:56:05.370" v="442" actId="47"/>
        <pc:sldMkLst>
          <pc:docMk/>
          <pc:sldMk cId="1841330732" sldId="311"/>
        </pc:sld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841330732" sldId="311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1841330732" sldId="311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1841330732" sldId="311"/>
            <ac:picMk id="9" creationId="{C756E559-2593-42EB-ACAA-7FB39018C5AC}"/>
          </ac:picMkLst>
        </pc:picChg>
      </pc:sldChg>
      <pc:sldChg chg="modSp add mod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697523324" sldId="312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697523324" sldId="312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k cId="697523324" sldId="312"/>
            <ac:spMk id="11" creationId="{FD74A8E6-9D26-40D2-9EFF-752B13FA58E4}"/>
          </ac:spMkLst>
        </pc:spChg>
        <pc:picChg chg="mod">
          <ac:chgData name="Frank Michael Córdoba Ortega" userId="4368c69c-1f5c-481f-aa57-c30453aecd46" providerId="ADAL" clId="{0295D620-D006-4FEF-BABB-ED97E4C3F72C}" dt="2022-03-08T04:28:16.863" v="133"/>
          <ac:picMkLst>
            <pc:docMk/>
            <pc:sldMk cId="697523324" sldId="312"/>
            <ac:picMk id="9" creationId="{C756E559-2593-42EB-ACAA-7FB39018C5AC}"/>
          </ac:picMkLst>
        </pc:picChg>
      </pc:sldChg>
      <pc:sldChg chg="addSp delSp modSp add mod modTransition">
        <pc:chgData name="Frank Michael Córdoba Ortega" userId="4368c69c-1f5c-481f-aa57-c30453aecd46" providerId="ADAL" clId="{0295D620-D006-4FEF-BABB-ED97E4C3F72C}" dt="2022-03-12T19:14:13.221" v="917" actId="20577"/>
        <pc:sldMkLst>
          <pc:docMk/>
          <pc:sldMk cId="3207136336" sldId="313"/>
        </pc:sldMkLst>
        <pc:spChg chg="add del mod">
          <ac:chgData name="Frank Michael Córdoba Ortega" userId="4368c69c-1f5c-481f-aa57-c30453aecd46" providerId="ADAL" clId="{0295D620-D006-4FEF-BABB-ED97E4C3F72C}" dt="2022-03-12T18:54:14.097" v="893" actId="20577"/>
          <ac:spMkLst>
            <pc:docMk/>
            <pc:sldMk cId="3207136336" sldId="313"/>
            <ac:spMk id="2" creationId="{5888BA12-3391-4C86-A4F9-148C5D7E73C8}"/>
          </ac:spMkLst>
        </pc:spChg>
        <pc:spChg chg="mod">
          <ac:chgData name="Frank Michael Córdoba Ortega" userId="4368c69c-1f5c-481f-aa57-c30453aecd46" providerId="ADAL" clId="{0295D620-D006-4FEF-BABB-ED97E4C3F72C}" dt="2022-03-12T19:14:13.221" v="917" actId="20577"/>
          <ac:spMkLst>
            <pc:docMk/>
            <pc:sldMk cId="3207136336" sldId="313"/>
            <ac:spMk id="6" creationId="{1BEED281-8E37-42A2-BE47-B52CFF7A97A8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7" creationId="{43E742C7-FA73-419B-BBDC-5A83D1099BAC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8" creationId="{598EFAE9-3DBD-4E2C-BB65-F4C856F585FD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10" creationId="{A8F5D2C5-6FC9-4DE0-8724-5EE9039EC87C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12" creationId="{DD7BB2E1-588D-40FC-844C-3835C2DC1A79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13" creationId="{1C7EF748-79B7-432C-934C-3B1C335C5E3D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14" creationId="{8BB628D8-2AFA-44BF-888A-E584444E3CDB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15" creationId="{FD73F122-A9A3-48A8-88F1-70281AFDB383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16" creationId="{5E3E40C3-C2E8-4FA9-A216-A67F28514EFA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17" creationId="{2A704A23-D401-4073-82AF-2FCDBB1B1C5E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36" creationId="{69EF9AB4-0A4E-42F4-B4B5-EF7430458446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37" creationId="{E5A5869C-317E-47CB-B502-408AA46976F7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38" creationId="{7D1C5E48-9D08-4C89-815B-D0760D5534F0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40" creationId="{4466EDA3-FE5D-4B0C-8A02-68AD8AFDF573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41" creationId="{47C43C05-E40E-4281-A514-14FC148E3244}"/>
          </ac:spMkLst>
        </pc:spChg>
        <pc:spChg chg="del">
          <ac:chgData name="Frank Michael Córdoba Ortega" userId="4368c69c-1f5c-481f-aa57-c30453aecd46" providerId="ADAL" clId="{0295D620-D006-4FEF-BABB-ED97E4C3F72C}" dt="2022-03-08T04:29:41.032" v="142" actId="478"/>
          <ac:spMkLst>
            <pc:docMk/>
            <pc:sldMk cId="3207136336" sldId="313"/>
            <ac:spMk id="44" creationId="{9026617C-6A3F-411C-AD80-4C62AD5E31A4}"/>
          </ac:spMkLst>
        </pc:sp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18" creationId="{A5E308EA-03F6-4835-BE55-4167187589F8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19" creationId="{453FD3AA-670D-467E-9EB2-719195C9BE81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20" creationId="{BFF05044-70E6-4852-8B9B-A519234BAA7D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21" creationId="{1136DCA8-4B61-469F-A7E6-CC857E709BFF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22" creationId="{1BCDCB98-4DEF-4CDD-A692-E02E66295A61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23" creationId="{E4CF05E3-221F-4966-9E99-6BA959CA204C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24" creationId="{A45DDF1B-0C3A-44C3-A4C4-A719E016A940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25" creationId="{3E826903-7E99-42F1-A273-9E2E5ED417B0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26" creationId="{B186917D-9F06-41CA-B932-33244CAEF510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27" creationId="{BC6366AF-A5BC-452A-BB6D-252DEFD5B239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28" creationId="{D5B47B57-CC8E-4B7F-BA6A-5FB1C369A917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29" creationId="{5FC533AF-6C4C-4F22-A809-60C349920848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30" creationId="{37EBD736-622D-49A9-8884-78FCCFA7D866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31" creationId="{73B83652-7FD7-4410-BD36-922722F94D34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32" creationId="{9A7914A8-FEA0-4CB5-8C68-0227919CE909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33" creationId="{A2D7583B-BD76-4A99-A560-B2D36693EDF5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34" creationId="{C845C0B5-4741-4D85-BB4B-B2A561D42BF1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35" creationId="{1EF3F4CD-DF1A-4CA9-A3A5-473033F4EDEB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39" creationId="{2FCDB720-DD31-48A5-914F-E39BD3F16AD8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42" creationId="{49463A2C-CD90-4925-85C7-B629C1853C7D}"/>
          </ac:cxnSpMkLst>
        </pc:cxnChg>
        <pc:cxnChg chg="del mod">
          <ac:chgData name="Frank Michael Córdoba Ortega" userId="4368c69c-1f5c-481f-aa57-c30453aecd46" providerId="ADAL" clId="{0295D620-D006-4FEF-BABB-ED97E4C3F72C}" dt="2022-03-08T04:29:41.032" v="142" actId="478"/>
          <ac:cxnSpMkLst>
            <pc:docMk/>
            <pc:sldMk cId="3207136336" sldId="313"/>
            <ac:cxnSpMk id="43" creationId="{C8338EC8-DEF5-4A06-B628-8909BF81B8D0}"/>
          </ac:cxnSpMkLst>
        </pc:cxnChg>
      </pc:sldChg>
      <pc:sldChg chg="addSp delSp modSp add mod modTransition">
        <pc:chgData name="Frank Michael Córdoba Ortega" userId="4368c69c-1f5c-481f-aa57-c30453aecd46" providerId="ADAL" clId="{0295D620-D006-4FEF-BABB-ED97E4C3F72C}" dt="2022-03-13T02:07:55.003" v="2138" actId="1037"/>
        <pc:sldMkLst>
          <pc:docMk/>
          <pc:sldMk cId="975651028" sldId="314"/>
        </pc:sldMkLst>
        <pc:spChg chg="mod">
          <ac:chgData name="Frank Michael Córdoba Ortega" userId="4368c69c-1f5c-481f-aa57-c30453aecd46" providerId="ADAL" clId="{0295D620-D006-4FEF-BABB-ED97E4C3F72C}" dt="2022-03-12T20:42:51.251" v="1139"/>
          <ac:spMkLst>
            <pc:docMk/>
            <pc:sldMk cId="975651028" sldId="314"/>
            <ac:spMk id="2" creationId="{5888BA12-3391-4C86-A4F9-148C5D7E73C8}"/>
          </ac:spMkLst>
        </pc:spChg>
        <pc:spChg chg="mod">
          <ac:chgData name="Frank Michael Córdoba Ortega" userId="4368c69c-1f5c-481f-aa57-c30453aecd46" providerId="ADAL" clId="{0295D620-D006-4FEF-BABB-ED97E4C3F72C}" dt="2022-03-08T04:30:58.749" v="153" actId="6549"/>
          <ac:spMkLst>
            <pc:docMk/>
            <pc:sldMk cId="975651028" sldId="314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12T20:12:45.140" v="1070" actId="255"/>
          <ac:spMkLst>
            <pc:docMk/>
            <pc:sldMk cId="975651028" sldId="314"/>
            <ac:spMk id="6" creationId="{1BEED281-8E37-42A2-BE47-B52CFF7A97A8}"/>
          </ac:spMkLst>
        </pc:spChg>
        <pc:spChg chg="add mod">
          <ac:chgData name="Frank Michael Córdoba Ortega" userId="4368c69c-1f5c-481f-aa57-c30453aecd46" providerId="ADAL" clId="{0295D620-D006-4FEF-BABB-ED97E4C3F72C}" dt="2022-03-12T20:40:45.018" v="1092" actId="1076"/>
          <ac:spMkLst>
            <pc:docMk/>
            <pc:sldMk cId="975651028" sldId="314"/>
            <ac:spMk id="12" creationId="{68E23878-D30A-4CF1-8B5C-EAD1E6604C68}"/>
          </ac:spMkLst>
        </pc:spChg>
        <pc:spChg chg="add mod">
          <ac:chgData name="Frank Michael Córdoba Ortega" userId="4368c69c-1f5c-481f-aa57-c30453aecd46" providerId="ADAL" clId="{0295D620-D006-4FEF-BABB-ED97E4C3F72C}" dt="2022-03-13T02:07:41.536" v="2124" actId="1076"/>
          <ac:spMkLst>
            <pc:docMk/>
            <pc:sldMk cId="975651028" sldId="314"/>
            <ac:spMk id="13" creationId="{E15F2FCD-9702-4022-8579-AC6ACBAB0E9C}"/>
          </ac:spMkLst>
        </pc:spChg>
        <pc:spChg chg="add mod">
          <ac:chgData name="Frank Michael Córdoba Ortega" userId="4368c69c-1f5c-481f-aa57-c30453aecd46" providerId="ADAL" clId="{0295D620-D006-4FEF-BABB-ED97E4C3F72C}" dt="2022-03-13T02:07:47.789" v="2126" actId="1076"/>
          <ac:spMkLst>
            <pc:docMk/>
            <pc:sldMk cId="975651028" sldId="314"/>
            <ac:spMk id="14" creationId="{621D2E21-1787-4AE3-8653-35CFB8F63FF2}"/>
          </ac:spMkLst>
        </pc:spChg>
        <pc:picChg chg="add mod modCrop">
          <ac:chgData name="Frank Michael Córdoba Ortega" userId="4368c69c-1f5c-481f-aa57-c30453aecd46" providerId="ADAL" clId="{0295D620-D006-4FEF-BABB-ED97E4C3F72C}" dt="2022-03-13T02:07:55.003" v="2138" actId="1037"/>
          <ac:picMkLst>
            <pc:docMk/>
            <pc:sldMk cId="975651028" sldId="314"/>
            <ac:picMk id="5" creationId="{A07CBA89-9567-41AA-96C9-B74E4555EB38}"/>
          </ac:picMkLst>
        </pc:picChg>
        <pc:picChg chg="add del mod">
          <ac:chgData name="Frank Michael Córdoba Ortega" userId="4368c69c-1f5c-481f-aa57-c30453aecd46" providerId="ADAL" clId="{0295D620-D006-4FEF-BABB-ED97E4C3F72C}" dt="2022-03-12T19:50:33.173" v="1023" actId="478"/>
          <ac:picMkLst>
            <pc:docMk/>
            <pc:sldMk cId="975651028" sldId="314"/>
            <ac:picMk id="7" creationId="{3AF87180-B9BE-4995-97DD-F665A7865A4D}"/>
          </ac:picMkLst>
        </pc:picChg>
        <pc:picChg chg="add mod">
          <ac:chgData name="Frank Michael Córdoba Ortega" userId="4368c69c-1f5c-481f-aa57-c30453aecd46" providerId="ADAL" clId="{0295D620-D006-4FEF-BABB-ED97E4C3F72C}" dt="2022-03-12T20:40:28.885" v="1088" actId="1076"/>
          <ac:picMkLst>
            <pc:docMk/>
            <pc:sldMk cId="975651028" sldId="314"/>
            <ac:picMk id="8" creationId="{C497F605-C06F-4ED5-9301-72B842675A97}"/>
          </ac:picMkLst>
        </pc:picChg>
        <pc:picChg chg="add del mod">
          <ac:chgData name="Frank Michael Córdoba Ortega" userId="4368c69c-1f5c-481f-aa57-c30453aecd46" providerId="ADAL" clId="{0295D620-D006-4FEF-BABB-ED97E4C3F72C}" dt="2022-03-12T20:42:48.174" v="1138" actId="478"/>
          <ac:picMkLst>
            <pc:docMk/>
            <pc:sldMk cId="975651028" sldId="314"/>
            <ac:picMk id="10" creationId="{957E76AB-6098-4045-B734-0B90944E4B60}"/>
          </ac:picMkLst>
        </pc:picChg>
        <pc:picChg chg="add mod">
          <ac:chgData name="Frank Michael Córdoba Ortega" userId="4368c69c-1f5c-481f-aa57-c30453aecd46" providerId="ADAL" clId="{0295D620-D006-4FEF-BABB-ED97E4C3F72C}" dt="2022-03-12T20:40:33.552" v="1090" actId="1076"/>
          <ac:picMkLst>
            <pc:docMk/>
            <pc:sldMk cId="975651028" sldId="314"/>
            <ac:picMk id="11" creationId="{2C496E8D-E87E-4801-A9D0-C0B6B405161D}"/>
          </ac:picMkLst>
        </pc:picChg>
        <pc:picChg chg="add del mod">
          <ac:chgData name="Frank Michael Córdoba Ortega" userId="4368c69c-1f5c-481f-aa57-c30453aecd46" providerId="ADAL" clId="{0295D620-D006-4FEF-BABB-ED97E4C3F72C}" dt="2022-03-13T02:06:49.944" v="2119" actId="478"/>
          <ac:picMkLst>
            <pc:docMk/>
            <pc:sldMk cId="975651028" sldId="314"/>
            <ac:picMk id="78850" creationId="{98EC6581-D649-4709-8E6D-DF1753190ED3}"/>
          </ac:picMkLst>
        </pc:picChg>
      </pc:sldChg>
      <pc:sldChg chg="addSp delSp modSp add mod modTransition">
        <pc:chgData name="Frank Michael Córdoba Ortega" userId="4368c69c-1f5c-481f-aa57-c30453aecd46" providerId="ADAL" clId="{0295D620-D006-4FEF-BABB-ED97E4C3F72C}" dt="2022-03-12T22:14:04.572" v="1186" actId="1076"/>
        <pc:sldMkLst>
          <pc:docMk/>
          <pc:sldMk cId="1592487086" sldId="315"/>
        </pc:sldMkLst>
        <pc:spChg chg="mod">
          <ac:chgData name="Frank Michael Córdoba Ortega" userId="4368c69c-1f5c-481f-aa57-c30453aecd46" providerId="ADAL" clId="{0295D620-D006-4FEF-BABB-ED97E4C3F72C}" dt="2022-03-12T22:10:41.308" v="1183" actId="5793"/>
          <ac:spMkLst>
            <pc:docMk/>
            <pc:sldMk cId="1592487086" sldId="315"/>
            <ac:spMk id="2" creationId="{5888BA12-3391-4C86-A4F9-148C5D7E73C8}"/>
          </ac:spMkLst>
        </pc:spChg>
        <pc:spChg chg="mod">
          <ac:chgData name="Frank Michael Córdoba Ortega" userId="4368c69c-1f5c-481f-aa57-c30453aecd46" providerId="ADAL" clId="{0295D620-D006-4FEF-BABB-ED97E4C3F72C}" dt="2022-03-12T22:04:25.649" v="1168" actId="20577"/>
          <ac:spMkLst>
            <pc:docMk/>
            <pc:sldMk cId="1592487086" sldId="315"/>
            <ac:spMk id="6" creationId="{1BEED281-8E37-42A2-BE47-B52CFF7A97A8}"/>
          </ac:spMkLst>
        </pc:spChg>
        <pc:spChg chg="add mod">
          <ac:chgData name="Frank Michael Córdoba Ortega" userId="4368c69c-1f5c-481f-aa57-c30453aecd46" providerId="ADAL" clId="{0295D620-D006-4FEF-BABB-ED97E4C3F72C}" dt="2022-03-12T22:04:45.297" v="1169" actId="1076"/>
          <ac:spMkLst>
            <pc:docMk/>
            <pc:sldMk cId="1592487086" sldId="315"/>
            <ac:spMk id="11" creationId="{EA024065-29DE-4AAA-B626-6A1A8E6BEDE0}"/>
          </ac:spMkLst>
        </pc:spChg>
        <pc:spChg chg="add mod">
          <ac:chgData name="Frank Michael Córdoba Ortega" userId="4368c69c-1f5c-481f-aa57-c30453aecd46" providerId="ADAL" clId="{0295D620-D006-4FEF-BABB-ED97E4C3F72C}" dt="2022-03-12T22:10:17.293" v="1177" actId="571"/>
          <ac:spMkLst>
            <pc:docMk/>
            <pc:sldMk cId="1592487086" sldId="315"/>
            <ac:spMk id="15" creationId="{1190CB21-F14D-4BCA-870F-09D30E4AE769}"/>
          </ac:spMkLst>
        </pc:spChg>
        <pc:picChg chg="add del">
          <ac:chgData name="Frank Michael Córdoba Ortega" userId="4368c69c-1f5c-481f-aa57-c30453aecd46" providerId="ADAL" clId="{0295D620-D006-4FEF-BABB-ED97E4C3F72C}" dt="2022-03-12T21:07:01.274" v="1146" actId="22"/>
          <ac:picMkLst>
            <pc:docMk/>
            <pc:sldMk cId="1592487086" sldId="315"/>
            <ac:picMk id="5" creationId="{192109B6-A547-4FD4-B315-32A387178A6D}"/>
          </ac:picMkLst>
        </pc:picChg>
        <pc:picChg chg="del">
          <ac:chgData name="Frank Michael Córdoba Ortega" userId="4368c69c-1f5c-481f-aa57-c30453aecd46" providerId="ADAL" clId="{0295D620-D006-4FEF-BABB-ED97E4C3F72C}" dt="2022-03-08T04:38:57.852" v="241" actId="478"/>
          <ac:picMkLst>
            <pc:docMk/>
            <pc:sldMk cId="1592487086" sldId="315"/>
            <ac:picMk id="7" creationId="{3AF87180-B9BE-4995-97DD-F665A7865A4D}"/>
          </ac:picMkLst>
        </pc:picChg>
        <pc:picChg chg="add del mod">
          <ac:chgData name="Frank Michael Córdoba Ortega" userId="4368c69c-1f5c-481f-aa57-c30453aecd46" providerId="ADAL" clId="{0295D620-D006-4FEF-BABB-ED97E4C3F72C}" dt="2022-03-12T22:10:25.317" v="1180" actId="478"/>
          <ac:picMkLst>
            <pc:docMk/>
            <pc:sldMk cId="1592487086" sldId="315"/>
            <ac:picMk id="8" creationId="{85F46A4E-D5AD-4788-AD00-FAB33E3B20A3}"/>
          </ac:picMkLst>
        </pc:picChg>
        <pc:picChg chg="del">
          <ac:chgData name="Frank Michael Córdoba Ortega" userId="4368c69c-1f5c-481f-aa57-c30453aecd46" providerId="ADAL" clId="{0295D620-D006-4FEF-BABB-ED97E4C3F72C}" dt="2022-03-08T04:38:55.491" v="238" actId="478"/>
          <ac:picMkLst>
            <pc:docMk/>
            <pc:sldMk cId="1592487086" sldId="315"/>
            <ac:picMk id="8" creationId="{C497F605-C06F-4ED5-9301-72B842675A97}"/>
          </ac:picMkLst>
        </pc:picChg>
        <pc:picChg chg="del">
          <ac:chgData name="Frank Michael Córdoba Ortega" userId="4368c69c-1f5c-481f-aa57-c30453aecd46" providerId="ADAL" clId="{0295D620-D006-4FEF-BABB-ED97E4C3F72C}" dt="2022-03-08T04:38:55.953" v="239" actId="478"/>
          <ac:picMkLst>
            <pc:docMk/>
            <pc:sldMk cId="1592487086" sldId="315"/>
            <ac:picMk id="10" creationId="{957E76AB-6098-4045-B734-0B90944E4B60}"/>
          </ac:picMkLst>
        </pc:picChg>
        <pc:picChg chg="del">
          <ac:chgData name="Frank Michael Córdoba Ortega" userId="4368c69c-1f5c-481f-aa57-c30453aecd46" providerId="ADAL" clId="{0295D620-D006-4FEF-BABB-ED97E4C3F72C}" dt="2022-03-08T04:38:56.827" v="240" actId="478"/>
          <ac:picMkLst>
            <pc:docMk/>
            <pc:sldMk cId="1592487086" sldId="315"/>
            <ac:picMk id="11" creationId="{2C496E8D-E87E-4801-A9D0-C0B6B405161D}"/>
          </ac:picMkLst>
        </pc:picChg>
        <pc:picChg chg="add del mod">
          <ac:chgData name="Frank Michael Córdoba Ortega" userId="4368c69c-1f5c-481f-aa57-c30453aecd46" providerId="ADAL" clId="{0295D620-D006-4FEF-BABB-ED97E4C3F72C}" dt="2022-03-12T21:57:05.266" v="1149" actId="478"/>
          <ac:picMkLst>
            <pc:docMk/>
            <pc:sldMk cId="1592487086" sldId="315"/>
            <ac:picMk id="12" creationId="{8DA16D9F-E22D-4D6D-BA9F-2E98D12377B0}"/>
          </ac:picMkLst>
        </pc:picChg>
        <pc:picChg chg="add mod">
          <ac:chgData name="Frank Michael Córdoba Ortega" userId="4368c69c-1f5c-481f-aa57-c30453aecd46" providerId="ADAL" clId="{0295D620-D006-4FEF-BABB-ED97E4C3F72C}" dt="2022-03-12T22:14:04.572" v="1186" actId="1076"/>
          <ac:picMkLst>
            <pc:docMk/>
            <pc:sldMk cId="1592487086" sldId="315"/>
            <ac:picMk id="13" creationId="{A7769F5B-6F65-48E4-8E5F-0A6F16F4570F}"/>
          </ac:picMkLst>
        </pc:picChg>
        <pc:picChg chg="add del mod">
          <ac:chgData name="Frank Michael Córdoba Ortega" userId="4368c69c-1f5c-481f-aa57-c30453aecd46" providerId="ADAL" clId="{0295D620-D006-4FEF-BABB-ED97E4C3F72C}" dt="2022-03-12T22:10:23.183" v="1179" actId="478"/>
          <ac:picMkLst>
            <pc:docMk/>
            <pc:sldMk cId="1592487086" sldId="315"/>
            <ac:picMk id="14" creationId="{78CF8208-ADCE-453B-8158-0A723A7687E5}"/>
          </ac:picMkLst>
        </pc:picChg>
      </pc:sldChg>
      <pc:sldChg chg="addSp delSp modSp add mod modTransition">
        <pc:chgData name="Frank Michael Córdoba Ortega" userId="4368c69c-1f5c-481f-aa57-c30453aecd46" providerId="ADAL" clId="{0295D620-D006-4FEF-BABB-ED97E4C3F72C}" dt="2022-03-12T22:22:44.021" v="1265" actId="27636"/>
        <pc:sldMkLst>
          <pc:docMk/>
          <pc:sldMk cId="597395916" sldId="316"/>
        </pc:sldMkLst>
        <pc:spChg chg="mod">
          <ac:chgData name="Frank Michael Córdoba Ortega" userId="4368c69c-1f5c-481f-aa57-c30453aecd46" providerId="ADAL" clId="{0295D620-D006-4FEF-BABB-ED97E4C3F72C}" dt="2022-03-12T22:22:44.021" v="1265" actId="27636"/>
          <ac:spMkLst>
            <pc:docMk/>
            <pc:sldMk cId="597395916" sldId="316"/>
            <ac:spMk id="2" creationId="{5888BA12-3391-4C86-A4F9-148C5D7E73C8}"/>
          </ac:spMkLst>
        </pc:spChg>
        <pc:spChg chg="mod">
          <ac:chgData name="Frank Michael Córdoba Ortega" userId="4368c69c-1f5c-481f-aa57-c30453aecd46" providerId="ADAL" clId="{0295D620-D006-4FEF-BABB-ED97E4C3F72C}" dt="2022-03-08T04:40:03.237" v="255"/>
          <ac:spMkLst>
            <pc:docMk/>
            <pc:sldMk cId="597395916" sldId="316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12T22:05:08.015" v="1173" actId="20577"/>
          <ac:spMkLst>
            <pc:docMk/>
            <pc:sldMk cId="597395916" sldId="316"/>
            <ac:spMk id="6" creationId="{1BEED281-8E37-42A2-BE47-B52CFF7A97A8}"/>
          </ac:spMkLst>
        </pc:spChg>
        <pc:spChg chg="add mod">
          <ac:chgData name="Frank Michael Córdoba Ortega" userId="4368c69c-1f5c-481f-aa57-c30453aecd46" providerId="ADAL" clId="{0295D620-D006-4FEF-BABB-ED97E4C3F72C}" dt="2022-03-12T22:10:20.190" v="1178"/>
          <ac:spMkLst>
            <pc:docMk/>
            <pc:sldMk cId="597395916" sldId="316"/>
            <ac:spMk id="10" creationId="{141189CB-CE0C-4C40-A098-013620AD4FA8}"/>
          </ac:spMkLst>
        </pc:spChg>
        <pc:picChg chg="add del mod">
          <ac:chgData name="Frank Michael Córdoba Ortega" userId="4368c69c-1f5c-481f-aa57-c30453aecd46" providerId="ADAL" clId="{0295D620-D006-4FEF-BABB-ED97E4C3F72C}" dt="2022-03-12T22:10:14.890" v="1176"/>
          <ac:picMkLst>
            <pc:docMk/>
            <pc:sldMk cId="597395916" sldId="316"/>
            <ac:picMk id="7" creationId="{1EFC0E50-DB86-4A79-ABE7-214C79240DAB}"/>
          </ac:picMkLst>
        </pc:picChg>
        <pc:picChg chg="add del mod">
          <ac:chgData name="Frank Michael Córdoba Ortega" userId="4368c69c-1f5c-481f-aa57-c30453aecd46" providerId="ADAL" clId="{0295D620-D006-4FEF-BABB-ED97E4C3F72C}" dt="2022-03-12T22:17:45.343" v="1204" actId="1038"/>
          <ac:picMkLst>
            <pc:docMk/>
            <pc:sldMk cId="597395916" sldId="316"/>
            <ac:picMk id="8" creationId="{828085FF-1067-4CAB-A1F8-AAF263298D57}"/>
          </ac:picMkLst>
        </pc:picChg>
        <pc:picChg chg="del mod">
          <ac:chgData name="Frank Michael Córdoba Ortega" userId="4368c69c-1f5c-481f-aa57-c30453aecd46" providerId="ADAL" clId="{0295D620-D006-4FEF-BABB-ED97E4C3F72C}" dt="2022-03-08T04:40:39.491" v="259" actId="478"/>
          <ac:picMkLst>
            <pc:docMk/>
            <pc:sldMk cId="597395916" sldId="316"/>
            <ac:picMk id="12" creationId="{8DA16D9F-E22D-4D6D-BA9F-2E98D12377B0}"/>
          </ac:picMkLst>
        </pc:picChg>
      </pc:sldChg>
      <pc:sldChg chg="addSp delSp modSp add mod modTransition">
        <pc:chgData name="Frank Michael Córdoba Ortega" userId="4368c69c-1f5c-481f-aa57-c30453aecd46" providerId="ADAL" clId="{0295D620-D006-4FEF-BABB-ED97E4C3F72C}" dt="2022-03-12T23:25:49.612" v="1604" actId="20577"/>
        <pc:sldMkLst>
          <pc:docMk/>
          <pc:sldMk cId="3041984692" sldId="317"/>
        </pc:sldMkLst>
        <pc:spChg chg="mod">
          <ac:chgData name="Frank Michael Córdoba Ortega" userId="4368c69c-1f5c-481f-aa57-c30453aecd46" providerId="ADAL" clId="{0295D620-D006-4FEF-BABB-ED97E4C3F72C}" dt="2022-03-08T04:41:59.497" v="285" actId="5793"/>
          <ac:spMkLst>
            <pc:docMk/>
            <pc:sldMk cId="3041984692" sldId="317"/>
            <ac:spMk id="2" creationId="{5888BA12-3391-4C86-A4F9-148C5D7E73C8}"/>
          </ac:spMkLst>
        </pc:spChg>
        <pc:spChg chg="mod">
          <ac:chgData name="Frank Michael Córdoba Ortega" userId="4368c69c-1f5c-481f-aa57-c30453aecd46" providerId="ADAL" clId="{0295D620-D006-4FEF-BABB-ED97E4C3F72C}" dt="2022-03-12T22:52:59.845" v="1376"/>
          <ac:spMkLst>
            <pc:docMk/>
            <pc:sldMk cId="3041984692" sldId="317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12T22:51:41.244" v="1363" actId="1076"/>
          <ac:spMkLst>
            <pc:docMk/>
            <pc:sldMk cId="3041984692" sldId="317"/>
            <ac:spMk id="4" creationId="{ED1B1DA9-0127-45A0-9BEC-377A390D3A8D}"/>
          </ac:spMkLst>
        </pc:spChg>
        <pc:spChg chg="mod">
          <ac:chgData name="Frank Michael Córdoba Ortega" userId="4368c69c-1f5c-481f-aa57-c30453aecd46" providerId="ADAL" clId="{0295D620-D006-4FEF-BABB-ED97E4C3F72C}" dt="2022-03-12T23:07:03.797" v="1508" actId="20577"/>
          <ac:spMkLst>
            <pc:docMk/>
            <pc:sldMk cId="3041984692" sldId="317"/>
            <ac:spMk id="5" creationId="{B59D6CC2-028F-4968-BE64-4D2095B91EE7}"/>
          </ac:spMkLst>
        </pc:spChg>
        <pc:spChg chg="mod">
          <ac:chgData name="Frank Michael Córdoba Ortega" userId="4368c69c-1f5c-481f-aa57-c30453aecd46" providerId="ADAL" clId="{0295D620-D006-4FEF-BABB-ED97E4C3F72C}" dt="2022-03-12T22:34:59.525" v="1266"/>
          <ac:spMkLst>
            <pc:docMk/>
            <pc:sldMk cId="3041984692" sldId="317"/>
            <ac:spMk id="6" creationId="{1BEED281-8E37-42A2-BE47-B52CFF7A97A8}"/>
          </ac:spMkLst>
        </pc:spChg>
        <pc:spChg chg="add del mod">
          <ac:chgData name="Frank Michael Córdoba Ortega" userId="4368c69c-1f5c-481f-aa57-c30453aecd46" providerId="ADAL" clId="{0295D620-D006-4FEF-BABB-ED97E4C3F72C}" dt="2022-03-12T22:45:43.285" v="1291" actId="478"/>
          <ac:spMkLst>
            <pc:docMk/>
            <pc:sldMk cId="3041984692" sldId="317"/>
            <ac:spMk id="10" creationId="{9EBEDBCB-DC85-412E-859F-F088CB7E3ACE}"/>
          </ac:spMkLst>
        </pc:spChg>
        <pc:spChg chg="add mod">
          <ac:chgData name="Frank Michael Córdoba Ortega" userId="4368c69c-1f5c-481f-aa57-c30453aecd46" providerId="ADAL" clId="{0295D620-D006-4FEF-BABB-ED97E4C3F72C}" dt="2022-03-12T23:25:45.316" v="1603" actId="20577"/>
          <ac:spMkLst>
            <pc:docMk/>
            <pc:sldMk cId="3041984692" sldId="317"/>
            <ac:spMk id="12" creationId="{BB4F5C63-8C39-4555-B914-719CB65F6C9C}"/>
          </ac:spMkLst>
        </pc:spChg>
        <pc:spChg chg="add mod">
          <ac:chgData name="Frank Michael Córdoba Ortega" userId="4368c69c-1f5c-481f-aa57-c30453aecd46" providerId="ADAL" clId="{0295D620-D006-4FEF-BABB-ED97E4C3F72C}" dt="2022-03-12T23:25:49.612" v="1604" actId="20577"/>
          <ac:spMkLst>
            <pc:docMk/>
            <pc:sldMk cId="3041984692" sldId="317"/>
            <ac:spMk id="14" creationId="{955178C4-E71E-42E4-9F1B-8E0B6E87D307}"/>
          </ac:spMkLst>
        </pc:spChg>
        <pc:spChg chg="add mod">
          <ac:chgData name="Frank Michael Córdoba Ortega" userId="4368c69c-1f5c-481f-aa57-c30453aecd46" providerId="ADAL" clId="{0295D620-D006-4FEF-BABB-ED97E4C3F72C}" dt="2022-03-12T22:53:51.478" v="1393" actId="6549"/>
          <ac:spMkLst>
            <pc:docMk/>
            <pc:sldMk cId="3041984692" sldId="317"/>
            <ac:spMk id="16" creationId="{3B141822-F5E7-4CD3-B881-FE0A8688C98D}"/>
          </ac:spMkLst>
        </pc:spChg>
        <pc:spChg chg="add mod">
          <ac:chgData name="Frank Michael Córdoba Ortega" userId="4368c69c-1f5c-481f-aa57-c30453aecd46" providerId="ADAL" clId="{0295D620-D006-4FEF-BABB-ED97E4C3F72C}" dt="2022-03-12T22:51:56.369" v="1366" actId="207"/>
          <ac:spMkLst>
            <pc:docMk/>
            <pc:sldMk cId="3041984692" sldId="317"/>
            <ac:spMk id="17" creationId="{19733EBA-C9F7-4C20-93DF-9341A87B4A9B}"/>
          </ac:spMkLst>
        </pc:spChg>
        <pc:spChg chg="add mod">
          <ac:chgData name="Frank Michael Córdoba Ortega" userId="4368c69c-1f5c-481f-aa57-c30453aecd46" providerId="ADAL" clId="{0295D620-D006-4FEF-BABB-ED97E4C3F72C}" dt="2022-03-12T23:23:41.733" v="1598" actId="20577"/>
          <ac:spMkLst>
            <pc:docMk/>
            <pc:sldMk cId="3041984692" sldId="317"/>
            <ac:spMk id="19" creationId="{512A340A-734E-4615-9E79-D2AF0627141D}"/>
          </ac:spMkLst>
        </pc:spChg>
        <pc:spChg chg="mod">
          <ac:chgData name="Frank Michael Córdoba Ortega" userId="4368c69c-1f5c-481f-aa57-c30453aecd46" providerId="ADAL" clId="{0295D620-D006-4FEF-BABB-ED97E4C3F72C}" dt="2022-03-12T23:23:37.261" v="1596" actId="20577"/>
          <ac:spMkLst>
            <pc:docMk/>
            <pc:sldMk cId="3041984692" sldId="317"/>
            <ac:spMk id="20" creationId="{2EEF5FB8-734C-49D1-80CF-0B540A0C3C6C}"/>
          </ac:spMkLst>
        </pc:spChg>
        <pc:spChg chg="add mod">
          <ac:chgData name="Frank Michael Córdoba Ortega" userId="4368c69c-1f5c-481f-aa57-c30453aecd46" providerId="ADAL" clId="{0295D620-D006-4FEF-BABB-ED97E4C3F72C}" dt="2022-03-12T22:52:47.614" v="1373" actId="1076"/>
          <ac:spMkLst>
            <pc:docMk/>
            <pc:sldMk cId="3041984692" sldId="317"/>
            <ac:spMk id="22" creationId="{76DD7F10-58E3-42B5-BC8C-6AAC01525ECE}"/>
          </ac:spMkLst>
        </pc:spChg>
        <pc:spChg chg="add mod">
          <ac:chgData name="Frank Michael Córdoba Ortega" userId="4368c69c-1f5c-481f-aa57-c30453aecd46" providerId="ADAL" clId="{0295D620-D006-4FEF-BABB-ED97E4C3F72C}" dt="2022-03-12T22:53:12.166" v="1380" actId="1076"/>
          <ac:spMkLst>
            <pc:docMk/>
            <pc:sldMk cId="3041984692" sldId="317"/>
            <ac:spMk id="24" creationId="{FF0F23E2-49C5-4458-A8BD-55BCA09188E3}"/>
          </ac:spMkLst>
        </pc:spChg>
        <pc:spChg chg="add mod">
          <ac:chgData name="Frank Michael Córdoba Ortega" userId="4368c69c-1f5c-481f-aa57-c30453aecd46" providerId="ADAL" clId="{0295D620-D006-4FEF-BABB-ED97E4C3F72C}" dt="2022-03-12T22:53:28.263" v="1384" actId="1076"/>
          <ac:spMkLst>
            <pc:docMk/>
            <pc:sldMk cId="3041984692" sldId="317"/>
            <ac:spMk id="26" creationId="{4BF8C883-D27C-4533-96F2-832440A4FF12}"/>
          </ac:spMkLst>
        </pc:spChg>
        <pc:picChg chg="add del mod">
          <ac:chgData name="Frank Michael Córdoba Ortega" userId="4368c69c-1f5c-481f-aa57-c30453aecd46" providerId="ADAL" clId="{0295D620-D006-4FEF-BABB-ED97E4C3F72C}" dt="2022-03-12T22:39:30.240" v="1270" actId="478"/>
          <ac:picMkLst>
            <pc:docMk/>
            <pc:sldMk cId="3041984692" sldId="317"/>
            <ac:picMk id="7" creationId="{9799C82D-283B-4361-BBEF-14D6AB110BFC}"/>
          </ac:picMkLst>
        </pc:picChg>
        <pc:picChg chg="add del mod">
          <ac:chgData name="Frank Michael Córdoba Ortega" userId="4368c69c-1f5c-481f-aa57-c30453aecd46" providerId="ADAL" clId="{0295D620-D006-4FEF-BABB-ED97E4C3F72C}" dt="2022-03-12T22:45:12.427" v="1286" actId="478"/>
          <ac:picMkLst>
            <pc:docMk/>
            <pc:sldMk cId="3041984692" sldId="317"/>
            <ac:picMk id="8" creationId="{EF4121D0-A38C-4195-BC76-49E6822B3B91}"/>
          </ac:picMkLst>
        </pc:picChg>
        <pc:picChg chg="add del mod">
          <ac:chgData name="Frank Michael Córdoba Ortega" userId="4368c69c-1f5c-481f-aa57-c30453aecd46" providerId="ADAL" clId="{0295D620-D006-4FEF-BABB-ED97E4C3F72C}" dt="2022-03-12T22:52:40.218" v="1371" actId="478"/>
          <ac:picMkLst>
            <pc:docMk/>
            <pc:sldMk cId="3041984692" sldId="317"/>
            <ac:picMk id="11" creationId="{18962954-8A44-4B21-A3B2-C3F80DAFE42A}"/>
          </ac:picMkLst>
        </pc:picChg>
        <pc:picChg chg="add del mod">
          <ac:chgData name="Frank Michael Córdoba Ortega" userId="4368c69c-1f5c-481f-aa57-c30453aecd46" providerId="ADAL" clId="{0295D620-D006-4FEF-BABB-ED97E4C3F72C}" dt="2022-03-12T22:53:06.651" v="1379" actId="478"/>
          <ac:picMkLst>
            <pc:docMk/>
            <pc:sldMk cId="3041984692" sldId="317"/>
            <ac:picMk id="13" creationId="{F9C19F98-E6C7-476F-8F7B-D7B440D667FD}"/>
          </ac:picMkLst>
        </pc:picChg>
        <pc:picChg chg="add del mod">
          <ac:chgData name="Frank Michael Córdoba Ortega" userId="4368c69c-1f5c-481f-aa57-c30453aecd46" providerId="ADAL" clId="{0295D620-D006-4FEF-BABB-ED97E4C3F72C}" dt="2022-03-12T22:53:18.663" v="1381" actId="478"/>
          <ac:picMkLst>
            <pc:docMk/>
            <pc:sldMk cId="3041984692" sldId="317"/>
            <ac:picMk id="15" creationId="{3E3BBE2C-00A6-4098-B556-2FDD89DBAD77}"/>
          </ac:picMkLst>
        </pc:picChg>
        <pc:picChg chg="add del mod">
          <ac:chgData name="Frank Michael Córdoba Ortega" userId="4368c69c-1f5c-481f-aa57-c30453aecd46" providerId="ADAL" clId="{0295D620-D006-4FEF-BABB-ED97E4C3F72C}" dt="2022-03-12T22:51:17.754" v="1360" actId="478"/>
          <ac:picMkLst>
            <pc:docMk/>
            <pc:sldMk cId="3041984692" sldId="317"/>
            <ac:picMk id="18" creationId="{B4C43B25-325B-40D9-9873-6EB8BD36B974}"/>
          </ac:picMkLst>
        </pc:picChg>
      </pc:sldChg>
      <pc:sldChg chg="addSp delSp modSp add mod modTransition">
        <pc:chgData name="Frank Michael Córdoba Ortega" userId="4368c69c-1f5c-481f-aa57-c30453aecd46" providerId="ADAL" clId="{0295D620-D006-4FEF-BABB-ED97E4C3F72C}" dt="2022-03-13T00:46:23.213" v="1844"/>
        <pc:sldMkLst>
          <pc:docMk/>
          <pc:sldMk cId="2692209517" sldId="318"/>
        </pc:sldMkLst>
        <pc:spChg chg="mod">
          <ac:chgData name="Frank Michael Córdoba Ortega" userId="4368c69c-1f5c-481f-aa57-c30453aecd46" providerId="ADAL" clId="{0295D620-D006-4FEF-BABB-ED97E4C3F72C}" dt="2022-03-12T23:23:52.623" v="1602" actId="20577"/>
          <ac:spMkLst>
            <pc:docMk/>
            <pc:sldMk cId="2692209517" sldId="318"/>
            <ac:spMk id="5" creationId="{6492BCF3-01C3-43C2-B411-AA32EA200A81}"/>
          </ac:spMkLst>
        </pc:spChg>
        <pc:spChg chg="mod">
          <ac:chgData name="Frank Michael Córdoba Ortega" userId="4368c69c-1f5c-481f-aa57-c30453aecd46" providerId="ADAL" clId="{0295D620-D006-4FEF-BABB-ED97E4C3F72C}" dt="2022-03-12T23:17:50.388" v="1538" actId="255"/>
          <ac:spMkLst>
            <pc:docMk/>
            <pc:sldMk cId="2692209517" sldId="318"/>
            <ac:spMk id="6" creationId="{1BEED281-8E37-42A2-BE47-B52CFF7A97A8}"/>
          </ac:spMkLst>
        </pc:spChg>
        <pc:spChg chg="del">
          <ac:chgData name="Frank Michael Córdoba Ortega" userId="4368c69c-1f5c-481f-aa57-c30453aecd46" providerId="ADAL" clId="{0295D620-D006-4FEF-BABB-ED97E4C3F72C}" dt="2022-03-08T04:42:45.902" v="290" actId="478"/>
          <ac:spMkLst>
            <pc:docMk/>
            <pc:sldMk cId="2692209517" sldId="318"/>
            <ac:spMk id="10" creationId="{9EBEDBCB-DC85-412E-859F-F088CB7E3ACE}"/>
          </ac:spMkLst>
        </pc:spChg>
        <pc:spChg chg="del">
          <ac:chgData name="Frank Michael Córdoba Ortega" userId="4368c69c-1f5c-481f-aa57-c30453aecd46" providerId="ADAL" clId="{0295D620-D006-4FEF-BABB-ED97E4C3F72C}" dt="2022-03-08T04:42:45.902" v="290" actId="478"/>
          <ac:spMkLst>
            <pc:docMk/>
            <pc:sldMk cId="2692209517" sldId="318"/>
            <ac:spMk id="12" creationId="{BB4F5C63-8C39-4555-B914-719CB65F6C9C}"/>
          </ac:spMkLst>
        </pc:spChg>
        <pc:spChg chg="mod">
          <ac:chgData name="Frank Michael Córdoba Ortega" userId="4368c69c-1f5c-481f-aa57-c30453aecd46" providerId="ADAL" clId="{0295D620-D006-4FEF-BABB-ED97E4C3F72C}" dt="2022-03-12T23:11:54.722" v="1522" actId="1076"/>
          <ac:spMkLst>
            <pc:docMk/>
            <pc:sldMk cId="2692209517" sldId="318"/>
            <ac:spMk id="14" creationId="{6659F3D3-AA77-4A6A-B9F2-989EF3C956A0}"/>
          </ac:spMkLst>
        </pc:spChg>
        <pc:spChg chg="del">
          <ac:chgData name="Frank Michael Córdoba Ortega" userId="4368c69c-1f5c-481f-aa57-c30453aecd46" providerId="ADAL" clId="{0295D620-D006-4FEF-BABB-ED97E4C3F72C}" dt="2022-03-08T04:42:45.902" v="290" actId="478"/>
          <ac:spMkLst>
            <pc:docMk/>
            <pc:sldMk cId="2692209517" sldId="318"/>
            <ac:spMk id="14" creationId="{955178C4-E71E-42E4-9F1B-8E0B6E87D307}"/>
          </ac:spMkLst>
        </pc:spChg>
        <pc:spChg chg="mod">
          <ac:chgData name="Frank Michael Córdoba Ortega" userId="4368c69c-1f5c-481f-aa57-c30453aecd46" providerId="ADAL" clId="{0295D620-D006-4FEF-BABB-ED97E4C3F72C}" dt="2022-03-12T23:13:29.073" v="1526" actId="1076"/>
          <ac:spMkLst>
            <pc:docMk/>
            <pc:sldMk cId="2692209517" sldId="318"/>
            <ac:spMk id="15" creationId="{7D70F75E-C743-402C-9915-50E1762AA14C}"/>
          </ac:spMkLst>
        </pc:spChg>
        <pc:spChg chg="mod">
          <ac:chgData name="Frank Michael Córdoba Ortega" userId="4368c69c-1f5c-481f-aa57-c30453aecd46" providerId="ADAL" clId="{0295D620-D006-4FEF-BABB-ED97E4C3F72C}" dt="2022-03-13T00:46:23.213" v="1844"/>
          <ac:spMkLst>
            <pc:docMk/>
            <pc:sldMk cId="2692209517" sldId="318"/>
            <ac:spMk id="16" creationId="{26668A49-8B71-438A-8FA9-BE6758EEE21C}"/>
          </ac:spMkLst>
        </pc:spChg>
        <pc:spChg chg="del">
          <ac:chgData name="Frank Michael Córdoba Ortega" userId="4368c69c-1f5c-481f-aa57-c30453aecd46" providerId="ADAL" clId="{0295D620-D006-4FEF-BABB-ED97E4C3F72C}" dt="2022-03-08T04:42:45.902" v="290" actId="478"/>
          <ac:spMkLst>
            <pc:docMk/>
            <pc:sldMk cId="2692209517" sldId="318"/>
            <ac:spMk id="16" creationId="{3B141822-F5E7-4CD3-B881-FE0A8688C98D}"/>
          </ac:spMkLst>
        </pc:spChg>
        <pc:spChg chg="del">
          <ac:chgData name="Frank Michael Córdoba Ortega" userId="4368c69c-1f5c-481f-aa57-c30453aecd46" providerId="ADAL" clId="{0295D620-D006-4FEF-BABB-ED97E4C3F72C}" dt="2022-03-08T04:42:45.902" v="290" actId="478"/>
          <ac:spMkLst>
            <pc:docMk/>
            <pc:sldMk cId="2692209517" sldId="318"/>
            <ac:spMk id="17" creationId="{19733EBA-C9F7-4C20-93DF-9341A87B4A9B}"/>
          </ac:spMkLst>
        </pc:spChg>
        <pc:spChg chg="add mod">
          <ac:chgData name="Frank Michael Córdoba Ortega" userId="4368c69c-1f5c-481f-aa57-c30453aecd46" providerId="ADAL" clId="{0295D620-D006-4FEF-BABB-ED97E4C3F72C}" dt="2022-03-12T23:04:08.752" v="1453" actId="1038"/>
          <ac:spMkLst>
            <pc:docMk/>
            <pc:sldMk cId="2692209517" sldId="318"/>
            <ac:spMk id="22" creationId="{E4CD6E0C-C25F-494F-A8EC-495D4F97B37D}"/>
          </ac:spMkLst>
        </pc:spChg>
        <pc:spChg chg="add mod">
          <ac:chgData name="Frank Michael Córdoba Ortega" userId="4368c69c-1f5c-481f-aa57-c30453aecd46" providerId="ADAL" clId="{0295D620-D006-4FEF-BABB-ED97E4C3F72C}" dt="2022-03-12T23:04:08.752" v="1453" actId="1038"/>
          <ac:spMkLst>
            <pc:docMk/>
            <pc:sldMk cId="2692209517" sldId="318"/>
            <ac:spMk id="25" creationId="{0A907146-517F-4EC7-ADBB-21709C3E2FFD}"/>
          </ac:spMkLst>
        </pc:spChg>
        <pc:spChg chg="add mod">
          <ac:chgData name="Frank Michael Córdoba Ortega" userId="4368c69c-1f5c-481f-aa57-c30453aecd46" providerId="ADAL" clId="{0295D620-D006-4FEF-BABB-ED97E4C3F72C}" dt="2022-03-12T23:29:07.864" v="1611" actId="1076"/>
          <ac:spMkLst>
            <pc:docMk/>
            <pc:sldMk cId="2692209517" sldId="318"/>
            <ac:spMk id="32" creationId="{1E6748A4-7857-402B-976A-D9FC37A8B06F}"/>
          </ac:spMkLst>
        </pc:spChg>
        <pc:spChg chg="add mod">
          <ac:chgData name="Frank Michael Córdoba Ortega" userId="4368c69c-1f5c-481f-aa57-c30453aecd46" providerId="ADAL" clId="{0295D620-D006-4FEF-BABB-ED97E4C3F72C}" dt="2022-03-12T23:23:49.699" v="1600" actId="20577"/>
          <ac:spMkLst>
            <pc:docMk/>
            <pc:sldMk cId="2692209517" sldId="318"/>
            <ac:spMk id="33" creationId="{5A49B2A9-772B-43E8-9FA8-92925093797C}"/>
          </ac:spMkLst>
        </pc:spChg>
        <pc:spChg chg="add mod">
          <ac:chgData name="Frank Michael Córdoba Ortega" userId="4368c69c-1f5c-481f-aa57-c30453aecd46" providerId="ADAL" clId="{0295D620-D006-4FEF-BABB-ED97E4C3F72C}" dt="2022-03-12T23:03:58.234" v="1421" actId="571"/>
          <ac:spMkLst>
            <pc:docMk/>
            <pc:sldMk cId="2692209517" sldId="318"/>
            <ac:spMk id="34" creationId="{BF25B9E2-402B-4F16-9F6C-2E77A15270F6}"/>
          </ac:spMkLst>
        </pc:spChg>
        <pc:spChg chg="add mod">
          <ac:chgData name="Frank Michael Córdoba Ortega" userId="4368c69c-1f5c-481f-aa57-c30453aecd46" providerId="ADAL" clId="{0295D620-D006-4FEF-BABB-ED97E4C3F72C}" dt="2022-03-12T23:03:58.234" v="1421" actId="571"/>
          <ac:spMkLst>
            <pc:docMk/>
            <pc:sldMk cId="2692209517" sldId="318"/>
            <ac:spMk id="36" creationId="{3D493CE4-EB7E-4455-A2F8-19AD963A6114}"/>
          </ac:spMkLst>
        </pc:spChg>
        <pc:graphicFrameChg chg="add mod modGraphic">
          <ac:chgData name="Frank Michael Córdoba Ortega" userId="4368c69c-1f5c-481f-aa57-c30453aecd46" providerId="ADAL" clId="{0295D620-D006-4FEF-BABB-ED97E4C3F72C}" dt="2022-03-12T23:37:47.061" v="1622" actId="20577"/>
          <ac:graphicFrameMkLst>
            <pc:docMk/>
            <pc:sldMk cId="2692209517" sldId="318"/>
            <ac:graphicFrameMk id="19" creationId="{27F8F59A-56FA-4BFE-9886-CAE31B0CFE57}"/>
          </ac:graphicFrameMkLst>
        </pc:graphicFrameChg>
        <pc:picChg chg="del">
          <ac:chgData name="Frank Michael Córdoba Ortega" userId="4368c69c-1f5c-481f-aa57-c30453aecd46" providerId="ADAL" clId="{0295D620-D006-4FEF-BABB-ED97E4C3F72C}" dt="2022-03-08T04:42:45.902" v="290" actId="478"/>
          <ac:picMkLst>
            <pc:docMk/>
            <pc:sldMk cId="2692209517" sldId="318"/>
            <ac:picMk id="7" creationId="{9799C82D-283B-4361-BBEF-14D6AB110BFC}"/>
          </ac:picMkLst>
        </pc:picChg>
        <pc:picChg chg="add mod">
          <ac:chgData name="Frank Michael Córdoba Ortega" userId="4368c69c-1f5c-481f-aa57-c30453aecd46" providerId="ADAL" clId="{0295D620-D006-4FEF-BABB-ED97E4C3F72C}" dt="2022-03-12T23:08:03.932" v="1514" actId="1036"/>
          <ac:picMkLst>
            <pc:docMk/>
            <pc:sldMk cId="2692209517" sldId="318"/>
            <ac:picMk id="8" creationId="{15270F6D-88F3-4E13-8466-41F8E8804422}"/>
          </ac:picMkLst>
        </pc:picChg>
        <pc:picChg chg="del">
          <ac:chgData name="Frank Michael Córdoba Ortega" userId="4368c69c-1f5c-481f-aa57-c30453aecd46" providerId="ADAL" clId="{0295D620-D006-4FEF-BABB-ED97E4C3F72C}" dt="2022-03-08T04:42:45.902" v="290" actId="478"/>
          <ac:picMkLst>
            <pc:docMk/>
            <pc:sldMk cId="2692209517" sldId="318"/>
            <ac:picMk id="8" creationId="{EF4121D0-A38C-4195-BC76-49E6822B3B91}"/>
          </ac:picMkLst>
        </pc:picChg>
        <pc:picChg chg="del">
          <ac:chgData name="Frank Michael Córdoba Ortega" userId="4368c69c-1f5c-481f-aa57-c30453aecd46" providerId="ADAL" clId="{0295D620-D006-4FEF-BABB-ED97E4C3F72C}" dt="2022-03-08T04:42:45.902" v="290" actId="478"/>
          <ac:picMkLst>
            <pc:docMk/>
            <pc:sldMk cId="2692209517" sldId="318"/>
            <ac:picMk id="11" creationId="{18962954-8A44-4B21-A3B2-C3F80DAFE42A}"/>
          </ac:picMkLst>
        </pc:picChg>
        <pc:picChg chg="add mod">
          <ac:chgData name="Frank Michael Córdoba Ortega" userId="4368c69c-1f5c-481f-aa57-c30453aecd46" providerId="ADAL" clId="{0295D620-D006-4FEF-BABB-ED97E4C3F72C}" dt="2022-03-12T23:08:17.849" v="1517" actId="1076"/>
          <ac:picMkLst>
            <pc:docMk/>
            <pc:sldMk cId="2692209517" sldId="318"/>
            <ac:picMk id="11" creationId="{E83C74E4-1ADD-4830-BB48-43698AAF7462}"/>
          </ac:picMkLst>
        </pc:picChg>
        <pc:picChg chg="add mod">
          <ac:chgData name="Frank Michael Córdoba Ortega" userId="4368c69c-1f5c-481f-aa57-c30453aecd46" providerId="ADAL" clId="{0295D620-D006-4FEF-BABB-ED97E4C3F72C}" dt="2022-03-12T23:08:40.502" v="1520" actId="1076"/>
          <ac:picMkLst>
            <pc:docMk/>
            <pc:sldMk cId="2692209517" sldId="318"/>
            <ac:picMk id="13" creationId="{3C68A140-EA83-4CB3-92C7-E908D0D2DF10}"/>
          </ac:picMkLst>
        </pc:picChg>
        <pc:picChg chg="del">
          <ac:chgData name="Frank Michael Córdoba Ortega" userId="4368c69c-1f5c-481f-aa57-c30453aecd46" providerId="ADAL" clId="{0295D620-D006-4FEF-BABB-ED97E4C3F72C}" dt="2022-03-08T04:42:45.902" v="290" actId="478"/>
          <ac:picMkLst>
            <pc:docMk/>
            <pc:sldMk cId="2692209517" sldId="318"/>
            <ac:picMk id="13" creationId="{F9C19F98-E6C7-476F-8F7B-D7B440D667FD}"/>
          </ac:picMkLst>
        </pc:picChg>
        <pc:picChg chg="del">
          <ac:chgData name="Frank Michael Córdoba Ortega" userId="4368c69c-1f5c-481f-aa57-c30453aecd46" providerId="ADAL" clId="{0295D620-D006-4FEF-BABB-ED97E4C3F72C}" dt="2022-03-08T04:42:45.902" v="290" actId="478"/>
          <ac:picMkLst>
            <pc:docMk/>
            <pc:sldMk cId="2692209517" sldId="318"/>
            <ac:picMk id="15" creationId="{3E3BBE2C-00A6-4098-B556-2FDD89DBAD77}"/>
          </ac:picMkLst>
        </pc:picChg>
        <pc:picChg chg="del">
          <ac:chgData name="Frank Michael Córdoba Ortega" userId="4368c69c-1f5c-481f-aa57-c30453aecd46" providerId="ADAL" clId="{0295D620-D006-4FEF-BABB-ED97E4C3F72C}" dt="2022-03-08T04:42:45.902" v="290" actId="478"/>
          <ac:picMkLst>
            <pc:docMk/>
            <pc:sldMk cId="2692209517" sldId="318"/>
            <ac:picMk id="18" creationId="{B4C43B25-325B-40D9-9873-6EB8BD36B974}"/>
          </ac:picMkLst>
        </pc:picChg>
        <pc:picChg chg="add del mod">
          <ac:chgData name="Frank Michael Córdoba Ortega" userId="4368c69c-1f5c-481f-aa57-c30453aecd46" providerId="ADAL" clId="{0295D620-D006-4FEF-BABB-ED97E4C3F72C}" dt="2022-03-12T22:56:33.917" v="1407" actId="478"/>
          <ac:picMkLst>
            <pc:docMk/>
            <pc:sldMk cId="2692209517" sldId="318"/>
            <ac:picMk id="20" creationId="{1DFB711F-47FE-464E-852B-DB7D0E77CE33}"/>
          </ac:picMkLst>
        </pc:picChg>
        <pc:picChg chg="add del mod">
          <ac:chgData name="Frank Michael Córdoba Ortega" userId="4368c69c-1f5c-481f-aa57-c30453aecd46" providerId="ADAL" clId="{0295D620-D006-4FEF-BABB-ED97E4C3F72C}" dt="2022-03-12T23:00:04.979" v="1415" actId="478"/>
          <ac:picMkLst>
            <pc:docMk/>
            <pc:sldMk cId="2692209517" sldId="318"/>
            <ac:picMk id="21" creationId="{5C4A4F52-C710-40F4-8BCC-6773195EEA45}"/>
          </ac:picMkLst>
        </pc:picChg>
        <pc:picChg chg="add del mod">
          <ac:chgData name="Frank Michael Córdoba Ortega" userId="4368c69c-1f5c-481f-aa57-c30453aecd46" providerId="ADAL" clId="{0295D620-D006-4FEF-BABB-ED97E4C3F72C}" dt="2022-03-12T23:14:15.283" v="1529" actId="478"/>
          <ac:picMkLst>
            <pc:docMk/>
            <pc:sldMk cId="2692209517" sldId="318"/>
            <ac:picMk id="26" creationId="{DEA15854-123B-4DC4-A706-73870CD74C74}"/>
          </ac:picMkLst>
        </pc:picChg>
        <pc:picChg chg="add del mod">
          <ac:chgData name="Frank Michael Córdoba Ortega" userId="4368c69c-1f5c-481f-aa57-c30453aecd46" providerId="ADAL" clId="{0295D620-D006-4FEF-BABB-ED97E4C3F72C}" dt="2022-03-12T23:13:23.854" v="1525" actId="478"/>
          <ac:picMkLst>
            <pc:docMk/>
            <pc:sldMk cId="2692209517" sldId="318"/>
            <ac:picMk id="27" creationId="{172DB621-1800-423D-BA4A-5D5261E465AB}"/>
          </ac:picMkLst>
        </pc:picChg>
        <pc:picChg chg="add del mod">
          <ac:chgData name="Frank Michael Córdoba Ortega" userId="4368c69c-1f5c-481f-aa57-c30453aecd46" providerId="ADAL" clId="{0295D620-D006-4FEF-BABB-ED97E4C3F72C}" dt="2022-03-12T23:11:47.993" v="1521" actId="478"/>
          <ac:picMkLst>
            <pc:docMk/>
            <pc:sldMk cId="2692209517" sldId="318"/>
            <ac:picMk id="28" creationId="{9DBD4E1A-C39C-4ECF-AC01-55B7915BD1E8}"/>
          </ac:picMkLst>
        </pc:picChg>
        <pc:picChg chg="add del mod">
          <ac:chgData name="Frank Michael Córdoba Ortega" userId="4368c69c-1f5c-481f-aa57-c30453aecd46" providerId="ADAL" clId="{0295D620-D006-4FEF-BABB-ED97E4C3F72C}" dt="2022-03-12T23:07:56.805" v="1510" actId="478"/>
          <ac:picMkLst>
            <pc:docMk/>
            <pc:sldMk cId="2692209517" sldId="318"/>
            <ac:picMk id="29" creationId="{52A0572B-9079-4FB4-B59B-34164D98141E}"/>
          </ac:picMkLst>
        </pc:picChg>
        <pc:picChg chg="add del mod">
          <ac:chgData name="Frank Michael Córdoba Ortega" userId="4368c69c-1f5c-481f-aa57-c30453aecd46" providerId="ADAL" clId="{0295D620-D006-4FEF-BABB-ED97E4C3F72C}" dt="2022-03-12T23:08:35.011" v="1518" actId="478"/>
          <ac:picMkLst>
            <pc:docMk/>
            <pc:sldMk cId="2692209517" sldId="318"/>
            <ac:picMk id="30" creationId="{87586681-7DE7-4D97-ABBA-338596879937}"/>
          </ac:picMkLst>
        </pc:picChg>
        <pc:picChg chg="add del mod">
          <ac:chgData name="Frank Michael Córdoba Ortega" userId="4368c69c-1f5c-481f-aa57-c30453aecd46" providerId="ADAL" clId="{0295D620-D006-4FEF-BABB-ED97E4C3F72C}" dt="2022-03-12T23:08:13.612" v="1515" actId="478"/>
          <ac:picMkLst>
            <pc:docMk/>
            <pc:sldMk cId="2692209517" sldId="318"/>
            <ac:picMk id="31" creationId="{7B1631F8-F5AC-4FE9-9B94-BC699C803881}"/>
          </ac:picMkLst>
        </pc:picChg>
        <pc:cxnChg chg="add mod">
          <ac:chgData name="Frank Michael Córdoba Ortega" userId="4368c69c-1f5c-481f-aa57-c30453aecd46" providerId="ADAL" clId="{0295D620-D006-4FEF-BABB-ED97E4C3F72C}" dt="2022-03-12T23:29:11.360" v="1621" actId="1037"/>
          <ac:cxnSpMkLst>
            <pc:docMk/>
            <pc:sldMk cId="2692209517" sldId="318"/>
            <ac:cxnSpMk id="23" creationId="{52E6B5F1-C96F-489D-AD04-F522A99FB8D9}"/>
          </ac:cxnSpMkLst>
        </pc:cxnChg>
        <pc:cxnChg chg="add mod">
          <ac:chgData name="Frank Michael Córdoba Ortega" userId="4368c69c-1f5c-481f-aa57-c30453aecd46" providerId="ADAL" clId="{0295D620-D006-4FEF-BABB-ED97E4C3F72C}" dt="2022-03-12T23:04:08.752" v="1453" actId="1038"/>
          <ac:cxnSpMkLst>
            <pc:docMk/>
            <pc:sldMk cId="2692209517" sldId="318"/>
            <ac:cxnSpMk id="24" creationId="{A42D9EA1-085C-4A29-8F0A-196FF79AD9B8}"/>
          </ac:cxnSpMkLst>
        </pc:cxnChg>
        <pc:cxnChg chg="add mod">
          <ac:chgData name="Frank Michael Córdoba Ortega" userId="4368c69c-1f5c-481f-aa57-c30453aecd46" providerId="ADAL" clId="{0295D620-D006-4FEF-BABB-ED97E4C3F72C}" dt="2022-03-12T23:03:58.234" v="1421" actId="571"/>
          <ac:cxnSpMkLst>
            <pc:docMk/>
            <pc:sldMk cId="2692209517" sldId="318"/>
            <ac:cxnSpMk id="35" creationId="{1AD0C395-CFA0-4C55-BD77-71468EF3BC90}"/>
          </ac:cxnSpMkLst>
        </pc:cxnChg>
      </pc:sldChg>
      <pc:sldChg chg="addSp delSp modSp add del mod modTransition">
        <pc:chgData name="Frank Michael Córdoba Ortega" userId="4368c69c-1f5c-481f-aa57-c30453aecd46" providerId="ADAL" clId="{0295D620-D006-4FEF-BABB-ED97E4C3F72C}" dt="2022-03-12T23:15:30.706" v="1536" actId="47"/>
        <pc:sldMkLst>
          <pc:docMk/>
          <pc:sldMk cId="650294814" sldId="319"/>
        </pc:sldMkLst>
        <pc:spChg chg="add del mod">
          <ac:chgData name="Frank Michael Córdoba Ortega" userId="4368c69c-1f5c-481f-aa57-c30453aecd46" providerId="ADAL" clId="{0295D620-D006-4FEF-BABB-ED97E4C3F72C}" dt="2022-03-08T04:43:56.344" v="300" actId="1076"/>
          <ac:spMkLst>
            <pc:docMk/>
            <pc:sldMk cId="650294814" sldId="319"/>
            <ac:spMk id="2" creationId="{5888BA12-3391-4C86-A4F9-148C5D7E73C8}"/>
          </ac:spMkLst>
        </pc:spChg>
        <pc:spChg chg="mod">
          <ac:chgData name="Frank Michael Córdoba Ortega" userId="4368c69c-1f5c-481f-aa57-c30453aecd46" providerId="ADAL" clId="{0295D620-D006-4FEF-BABB-ED97E4C3F72C}" dt="2022-03-08T04:45:11.968" v="324" actId="20577"/>
          <ac:spMkLst>
            <pc:docMk/>
            <pc:sldMk cId="650294814" sldId="319"/>
            <ac:spMk id="6" creationId="{1BEED281-8E37-42A2-BE47-B52CFF7A97A8}"/>
          </ac:spMkLst>
        </pc:spChg>
        <pc:spChg chg="del">
          <ac:chgData name="Frank Michael Córdoba Ortega" userId="4368c69c-1f5c-481f-aa57-c30453aecd46" providerId="ADAL" clId="{0295D620-D006-4FEF-BABB-ED97E4C3F72C}" dt="2022-03-08T04:44:05.026" v="301" actId="478"/>
          <ac:spMkLst>
            <pc:docMk/>
            <pc:sldMk cId="650294814" sldId="319"/>
            <ac:spMk id="22" creationId="{E4CD6E0C-C25F-494F-A8EC-495D4F97B37D}"/>
          </ac:spMkLst>
        </pc:spChg>
        <pc:spChg chg="del">
          <ac:chgData name="Frank Michael Córdoba Ortega" userId="4368c69c-1f5c-481f-aa57-c30453aecd46" providerId="ADAL" clId="{0295D620-D006-4FEF-BABB-ED97E4C3F72C}" dt="2022-03-08T04:44:05.026" v="301" actId="478"/>
          <ac:spMkLst>
            <pc:docMk/>
            <pc:sldMk cId="650294814" sldId="319"/>
            <ac:spMk id="25" creationId="{0A907146-517F-4EC7-ADBB-21709C3E2FFD}"/>
          </ac:spMkLst>
        </pc:spChg>
        <pc:spChg chg="add mod">
          <ac:chgData name="Frank Michael Córdoba Ortega" userId="4368c69c-1f5c-481f-aa57-c30453aecd46" providerId="ADAL" clId="{0295D620-D006-4FEF-BABB-ED97E4C3F72C}" dt="2022-03-12T23:14:57.158" v="1535" actId="20577"/>
          <ac:spMkLst>
            <pc:docMk/>
            <pc:sldMk cId="650294814" sldId="319"/>
            <ac:spMk id="32" creationId="{B3080D71-F7A1-440D-AB58-39A4DE17758C}"/>
          </ac:spMkLst>
        </pc:spChg>
        <pc:graphicFrameChg chg="del">
          <ac:chgData name="Frank Michael Córdoba Ortega" userId="4368c69c-1f5c-481f-aa57-c30453aecd46" providerId="ADAL" clId="{0295D620-D006-4FEF-BABB-ED97E4C3F72C}" dt="2022-03-08T04:44:05.026" v="301" actId="478"/>
          <ac:graphicFrameMkLst>
            <pc:docMk/>
            <pc:sldMk cId="650294814" sldId="319"/>
            <ac:graphicFrameMk id="19" creationId="{27F8F59A-56FA-4BFE-9886-CAE31B0CFE57}"/>
          </ac:graphicFrameMkLst>
        </pc:graphicFrameChg>
        <pc:picChg chg="mod">
          <ac:chgData name="Frank Michael Córdoba Ortega" userId="4368c69c-1f5c-481f-aa57-c30453aecd46" providerId="ADAL" clId="{0295D620-D006-4FEF-BABB-ED97E4C3F72C}" dt="2022-03-08T04:43:49.563" v="296" actId="1076"/>
          <ac:picMkLst>
            <pc:docMk/>
            <pc:sldMk cId="650294814" sldId="319"/>
            <ac:picMk id="9" creationId="{C756E559-2593-42EB-ACAA-7FB39018C5AC}"/>
          </ac:picMkLst>
        </pc:picChg>
        <pc:picChg chg="del">
          <ac:chgData name="Frank Michael Córdoba Ortega" userId="4368c69c-1f5c-481f-aa57-c30453aecd46" providerId="ADAL" clId="{0295D620-D006-4FEF-BABB-ED97E4C3F72C}" dt="2022-03-08T04:44:05.026" v="301" actId="478"/>
          <ac:picMkLst>
            <pc:docMk/>
            <pc:sldMk cId="650294814" sldId="319"/>
            <ac:picMk id="20" creationId="{1DFB711F-47FE-464E-852B-DB7D0E77CE33}"/>
          </ac:picMkLst>
        </pc:picChg>
        <pc:picChg chg="del">
          <ac:chgData name="Frank Michael Córdoba Ortega" userId="4368c69c-1f5c-481f-aa57-c30453aecd46" providerId="ADAL" clId="{0295D620-D006-4FEF-BABB-ED97E4C3F72C}" dt="2022-03-08T04:44:07.248" v="302" actId="478"/>
          <ac:picMkLst>
            <pc:docMk/>
            <pc:sldMk cId="650294814" sldId="319"/>
            <ac:picMk id="21" creationId="{5C4A4F52-C710-40F4-8BCC-6773195EEA45}"/>
          </ac:picMkLst>
        </pc:picChg>
        <pc:picChg chg="del">
          <ac:chgData name="Frank Michael Córdoba Ortega" userId="4368c69c-1f5c-481f-aa57-c30453aecd46" providerId="ADAL" clId="{0295D620-D006-4FEF-BABB-ED97E4C3F72C}" dt="2022-03-08T04:44:05.026" v="301" actId="478"/>
          <ac:picMkLst>
            <pc:docMk/>
            <pc:sldMk cId="650294814" sldId="319"/>
            <ac:picMk id="26" creationId="{DEA15854-123B-4DC4-A706-73870CD74C74}"/>
          </ac:picMkLst>
        </pc:picChg>
        <pc:picChg chg="del">
          <ac:chgData name="Frank Michael Córdoba Ortega" userId="4368c69c-1f5c-481f-aa57-c30453aecd46" providerId="ADAL" clId="{0295D620-D006-4FEF-BABB-ED97E4C3F72C}" dt="2022-03-08T04:44:05.026" v="301" actId="478"/>
          <ac:picMkLst>
            <pc:docMk/>
            <pc:sldMk cId="650294814" sldId="319"/>
            <ac:picMk id="27" creationId="{172DB621-1800-423D-BA4A-5D5261E465AB}"/>
          </ac:picMkLst>
        </pc:picChg>
        <pc:picChg chg="del">
          <ac:chgData name="Frank Michael Córdoba Ortega" userId="4368c69c-1f5c-481f-aa57-c30453aecd46" providerId="ADAL" clId="{0295D620-D006-4FEF-BABB-ED97E4C3F72C}" dt="2022-03-08T04:44:05.026" v="301" actId="478"/>
          <ac:picMkLst>
            <pc:docMk/>
            <pc:sldMk cId="650294814" sldId="319"/>
            <ac:picMk id="28" creationId="{9DBD4E1A-C39C-4ECF-AC01-55B7915BD1E8}"/>
          </ac:picMkLst>
        </pc:picChg>
        <pc:picChg chg="del">
          <ac:chgData name="Frank Michael Córdoba Ortega" userId="4368c69c-1f5c-481f-aa57-c30453aecd46" providerId="ADAL" clId="{0295D620-D006-4FEF-BABB-ED97E4C3F72C}" dt="2022-03-08T04:44:05.026" v="301" actId="478"/>
          <ac:picMkLst>
            <pc:docMk/>
            <pc:sldMk cId="650294814" sldId="319"/>
            <ac:picMk id="29" creationId="{52A0572B-9079-4FB4-B59B-34164D98141E}"/>
          </ac:picMkLst>
        </pc:picChg>
        <pc:picChg chg="del">
          <ac:chgData name="Frank Michael Córdoba Ortega" userId="4368c69c-1f5c-481f-aa57-c30453aecd46" providerId="ADAL" clId="{0295D620-D006-4FEF-BABB-ED97E4C3F72C}" dt="2022-03-08T04:44:05.026" v="301" actId="478"/>
          <ac:picMkLst>
            <pc:docMk/>
            <pc:sldMk cId="650294814" sldId="319"/>
            <ac:picMk id="30" creationId="{87586681-7DE7-4D97-ABBA-338596879937}"/>
          </ac:picMkLst>
        </pc:picChg>
        <pc:picChg chg="del">
          <ac:chgData name="Frank Michael Córdoba Ortega" userId="4368c69c-1f5c-481f-aa57-c30453aecd46" providerId="ADAL" clId="{0295D620-D006-4FEF-BABB-ED97E4C3F72C}" dt="2022-03-08T04:44:05.026" v="301" actId="478"/>
          <ac:picMkLst>
            <pc:docMk/>
            <pc:sldMk cId="650294814" sldId="319"/>
            <ac:picMk id="31" creationId="{7B1631F8-F5AC-4FE9-9B94-BC699C803881}"/>
          </ac:picMkLst>
        </pc:picChg>
        <pc:cxnChg chg="del">
          <ac:chgData name="Frank Michael Córdoba Ortega" userId="4368c69c-1f5c-481f-aa57-c30453aecd46" providerId="ADAL" clId="{0295D620-D006-4FEF-BABB-ED97E4C3F72C}" dt="2022-03-08T04:44:05.026" v="301" actId="478"/>
          <ac:cxnSpMkLst>
            <pc:docMk/>
            <pc:sldMk cId="650294814" sldId="319"/>
            <ac:cxnSpMk id="23" creationId="{52E6B5F1-C96F-489D-AD04-F522A99FB8D9}"/>
          </ac:cxnSpMkLst>
        </pc:cxnChg>
        <pc:cxnChg chg="del">
          <ac:chgData name="Frank Michael Córdoba Ortega" userId="4368c69c-1f5c-481f-aa57-c30453aecd46" providerId="ADAL" clId="{0295D620-D006-4FEF-BABB-ED97E4C3F72C}" dt="2022-03-08T04:44:05.026" v="301" actId="478"/>
          <ac:cxnSpMkLst>
            <pc:docMk/>
            <pc:sldMk cId="650294814" sldId="319"/>
            <ac:cxnSpMk id="24" creationId="{A42D9EA1-085C-4A29-8F0A-196FF79AD9B8}"/>
          </ac:cxnSpMkLst>
        </pc:cxnChg>
      </pc:sldChg>
      <pc:sldChg chg="addSp modSp add mod modTransition">
        <pc:chgData name="Frank Michael Córdoba Ortega" userId="4368c69c-1f5c-481f-aa57-c30453aecd46" providerId="ADAL" clId="{0295D620-D006-4FEF-BABB-ED97E4C3F72C}" dt="2022-03-12T23:21:10.250" v="1577" actId="1076"/>
        <pc:sldMkLst>
          <pc:docMk/>
          <pc:sldMk cId="2986780223" sldId="320"/>
        </pc:sldMkLst>
        <pc:spChg chg="mod">
          <ac:chgData name="Frank Michael Córdoba Ortega" userId="4368c69c-1f5c-481f-aa57-c30453aecd46" providerId="ADAL" clId="{0295D620-D006-4FEF-BABB-ED97E4C3F72C}" dt="2022-03-12T23:19:22.942" v="1558" actId="5793"/>
          <ac:spMkLst>
            <pc:docMk/>
            <pc:sldMk cId="2986780223" sldId="320"/>
            <ac:spMk id="3" creationId="{317F7E64-9060-4AF5-8E54-ABC7B5976AA9}"/>
          </ac:spMkLst>
        </pc:spChg>
        <pc:spChg chg="mod">
          <ac:chgData name="Frank Michael Córdoba Ortega" userId="4368c69c-1f5c-481f-aa57-c30453aecd46" providerId="ADAL" clId="{0295D620-D006-4FEF-BABB-ED97E4C3F72C}" dt="2022-03-12T23:18:33.729" v="1554" actId="1036"/>
          <ac:spMkLst>
            <pc:docMk/>
            <pc:sldMk cId="2986780223" sldId="320"/>
            <ac:spMk id="6" creationId="{1BEED281-8E37-42A2-BE47-B52CFF7A97A8}"/>
          </ac:spMkLst>
        </pc:spChg>
        <pc:spChg chg="add mod">
          <ac:chgData name="Frank Michael Córdoba Ortega" userId="4368c69c-1f5c-481f-aa57-c30453aecd46" providerId="ADAL" clId="{0295D620-D006-4FEF-BABB-ED97E4C3F72C}" dt="2022-03-12T23:21:10.250" v="1577" actId="1076"/>
          <ac:spMkLst>
            <pc:docMk/>
            <pc:sldMk cId="2986780223" sldId="320"/>
            <ac:spMk id="8" creationId="{52A1FDD5-F073-4734-9560-440F7D2E618F}"/>
          </ac:spMkLst>
        </pc:spChg>
        <pc:spChg chg="add mod">
          <ac:chgData name="Frank Michael Córdoba Ortega" userId="4368c69c-1f5c-481f-aa57-c30453aecd46" providerId="ADAL" clId="{0295D620-D006-4FEF-BABB-ED97E4C3F72C}" dt="2022-03-12T23:21:06.604" v="1576" actId="1076"/>
          <ac:spMkLst>
            <pc:docMk/>
            <pc:sldMk cId="2986780223" sldId="320"/>
            <ac:spMk id="11" creationId="{2F49AE2A-4691-40BF-ADCF-895C2F0D13DD}"/>
          </ac:spMkLst>
        </pc:spChg>
        <pc:spChg chg="mod">
          <ac:chgData name="Frank Michael Córdoba Ortega" userId="4368c69c-1f5c-481f-aa57-c30453aecd46" providerId="ADAL" clId="{0295D620-D006-4FEF-BABB-ED97E4C3F72C}" dt="2022-03-12T23:21:02.619" v="1575" actId="20577"/>
          <ac:spMkLst>
            <pc:docMk/>
            <pc:sldMk cId="2986780223" sldId="320"/>
            <ac:spMk id="32" creationId="{B3080D71-F7A1-440D-AB58-39A4DE17758C}"/>
          </ac:spMkLst>
        </pc:spChg>
        <pc:picChg chg="mod">
          <ac:chgData name="Frank Michael Córdoba Ortega" userId="4368c69c-1f5c-481f-aa57-c30453aecd46" providerId="ADAL" clId="{0295D620-D006-4FEF-BABB-ED97E4C3F72C}" dt="2022-03-12T23:18:25.071" v="1544" actId="1076"/>
          <ac:picMkLst>
            <pc:docMk/>
            <pc:sldMk cId="2986780223" sldId="320"/>
            <ac:picMk id="9" creationId="{C756E559-2593-42EB-ACAA-7FB39018C5AC}"/>
          </ac:picMkLst>
        </pc:picChg>
        <pc:cxnChg chg="add mod">
          <ac:chgData name="Frank Michael Córdoba Ortega" userId="4368c69c-1f5c-481f-aa57-c30453aecd46" providerId="ADAL" clId="{0295D620-D006-4FEF-BABB-ED97E4C3F72C}" dt="2022-03-12T23:20:39.267" v="1567" actId="1582"/>
          <ac:cxnSpMkLst>
            <pc:docMk/>
            <pc:sldMk cId="2986780223" sldId="320"/>
            <ac:cxnSpMk id="7" creationId="{A261F509-37F8-4F62-94C8-898A9C5E52BB}"/>
          </ac:cxnSpMkLst>
        </pc:cxnChg>
        <pc:cxnChg chg="add mod">
          <ac:chgData name="Frank Michael Córdoba Ortega" userId="4368c69c-1f5c-481f-aa57-c30453aecd46" providerId="ADAL" clId="{0295D620-D006-4FEF-BABB-ED97E4C3F72C}" dt="2022-03-12T23:20:47.082" v="1569" actId="1076"/>
          <ac:cxnSpMkLst>
            <pc:docMk/>
            <pc:sldMk cId="2986780223" sldId="320"/>
            <ac:cxnSpMk id="10" creationId="{0E85C8E4-5388-41A4-927D-C61CE69837CC}"/>
          </ac:cxnSpMkLst>
        </pc:cxnChg>
      </pc:sldChg>
      <pc:sldChg chg="addSp delSp modSp add mod modTransition">
        <pc:chgData name="Frank Michael Córdoba Ortega" userId="4368c69c-1f5c-481f-aa57-c30453aecd46" providerId="ADAL" clId="{0295D620-D006-4FEF-BABB-ED97E4C3F72C}" dt="2022-03-13T00:07:55.467" v="1712" actId="13822"/>
        <pc:sldMkLst>
          <pc:docMk/>
          <pc:sldMk cId="3110946976" sldId="321"/>
        </pc:sldMkLst>
        <pc:spChg chg="mod">
          <ac:chgData name="Frank Michael Córdoba Ortega" userId="4368c69c-1f5c-481f-aa57-c30453aecd46" providerId="ADAL" clId="{0295D620-D006-4FEF-BABB-ED97E4C3F72C}" dt="2022-03-12T23:49:46.714" v="1654" actId="20577"/>
          <ac:spMkLst>
            <pc:docMk/>
            <pc:sldMk cId="3110946976" sldId="321"/>
            <ac:spMk id="6" creationId="{1BEED281-8E37-42A2-BE47-B52CFF7A97A8}"/>
          </ac:spMkLst>
        </pc:spChg>
        <pc:spChg chg="del">
          <ac:chgData name="Frank Michael Córdoba Ortega" userId="4368c69c-1f5c-481f-aa57-c30453aecd46" providerId="ADAL" clId="{0295D620-D006-4FEF-BABB-ED97E4C3F72C}" dt="2022-03-08T04:49:35.528" v="370" actId="478"/>
          <ac:spMkLst>
            <pc:docMk/>
            <pc:sldMk cId="3110946976" sldId="321"/>
            <ac:spMk id="8" creationId="{52A1FDD5-F073-4734-9560-440F7D2E618F}"/>
          </ac:spMkLst>
        </pc:spChg>
        <pc:spChg chg="del">
          <ac:chgData name="Frank Michael Córdoba Ortega" userId="4368c69c-1f5c-481f-aa57-c30453aecd46" providerId="ADAL" clId="{0295D620-D006-4FEF-BABB-ED97E4C3F72C}" dt="2022-03-08T04:49:35.528" v="370" actId="478"/>
          <ac:spMkLst>
            <pc:docMk/>
            <pc:sldMk cId="3110946976" sldId="321"/>
            <ac:spMk id="11" creationId="{2F49AE2A-4691-40BF-ADCF-895C2F0D13DD}"/>
          </ac:spMkLst>
        </pc:spChg>
        <pc:spChg chg="add mod">
          <ac:chgData name="Frank Michael Córdoba Ortega" userId="4368c69c-1f5c-481f-aa57-c30453aecd46" providerId="ADAL" clId="{0295D620-D006-4FEF-BABB-ED97E4C3F72C}" dt="2022-03-12T23:57:11.199" v="1657" actId="1076"/>
          <ac:spMkLst>
            <pc:docMk/>
            <pc:sldMk cId="3110946976" sldId="321"/>
            <ac:spMk id="14" creationId="{D0FC4019-C905-4721-B6ED-F0D4BA67A7C3}"/>
          </ac:spMkLst>
        </pc:spChg>
        <pc:spChg chg="add mod">
          <ac:chgData name="Frank Michael Córdoba Ortega" userId="4368c69c-1f5c-481f-aa57-c30453aecd46" providerId="ADAL" clId="{0295D620-D006-4FEF-BABB-ED97E4C3F72C}" dt="2022-03-12T23:48:29.013" v="1644" actId="1076"/>
          <ac:spMkLst>
            <pc:docMk/>
            <pc:sldMk cId="3110946976" sldId="321"/>
            <ac:spMk id="15" creationId="{14253294-1436-4AB6-B4F6-23C480B31E9B}"/>
          </ac:spMkLst>
        </pc:spChg>
        <pc:spChg chg="add mod">
          <ac:chgData name="Frank Michael Córdoba Ortega" userId="4368c69c-1f5c-481f-aa57-c30453aecd46" providerId="ADAL" clId="{0295D620-D006-4FEF-BABB-ED97E4C3F72C}" dt="2022-03-12T23:48:35.690" v="1646" actId="1076"/>
          <ac:spMkLst>
            <pc:docMk/>
            <pc:sldMk cId="3110946976" sldId="321"/>
            <ac:spMk id="17" creationId="{CD6C180A-B9FA-4BD6-8825-B82B97C4CB30}"/>
          </ac:spMkLst>
        </pc:spChg>
        <pc:spChg chg="add mod">
          <ac:chgData name="Frank Michael Córdoba Ortega" userId="4368c69c-1f5c-481f-aa57-c30453aecd46" providerId="ADAL" clId="{0295D620-D006-4FEF-BABB-ED97E4C3F72C}" dt="2022-03-12T23:48:40.622" v="1648" actId="1076"/>
          <ac:spMkLst>
            <pc:docMk/>
            <pc:sldMk cId="3110946976" sldId="321"/>
            <ac:spMk id="18" creationId="{84EDEED0-D968-4E41-8C25-8E8DAE629D14}"/>
          </ac:spMkLst>
        </pc:spChg>
        <pc:spChg chg="add mod">
          <ac:chgData name="Frank Michael Córdoba Ortega" userId="4368c69c-1f5c-481f-aa57-c30453aecd46" providerId="ADAL" clId="{0295D620-D006-4FEF-BABB-ED97E4C3F72C}" dt="2022-03-12T23:57:33.495" v="1659" actId="1076"/>
          <ac:spMkLst>
            <pc:docMk/>
            <pc:sldMk cId="3110946976" sldId="321"/>
            <ac:spMk id="19" creationId="{B0000020-C6CC-4D4E-9B39-726FAD2336CC}"/>
          </ac:spMkLst>
        </pc:spChg>
        <pc:spChg chg="mod">
          <ac:chgData name="Frank Michael Córdoba Ortega" userId="4368c69c-1f5c-481f-aa57-c30453aecd46" providerId="ADAL" clId="{0295D620-D006-4FEF-BABB-ED97E4C3F72C}" dt="2022-03-12T23:57:03.859" v="1656" actId="207"/>
          <ac:spMkLst>
            <pc:docMk/>
            <pc:sldMk cId="3110946976" sldId="321"/>
            <ac:spMk id="32" creationId="{B3080D71-F7A1-440D-AB58-39A4DE17758C}"/>
          </ac:spMkLst>
        </pc:spChg>
        <pc:grpChg chg="mod">
          <ac:chgData name="Frank Michael Córdoba Ortega" userId="4368c69c-1f5c-481f-aa57-c30453aecd46" providerId="ADAL" clId="{0295D620-D006-4FEF-BABB-ED97E4C3F72C}" dt="2022-03-12T23:48:10.973" v="1638"/>
          <ac:grpSpMkLst>
            <pc:docMk/>
            <pc:sldMk cId="3110946976" sldId="321"/>
            <ac:grpSpMk id="7" creationId="{01E11456-840B-4C69-B615-5A74B4F2BF95}"/>
          </ac:grpSpMkLst>
        </pc:grpChg>
        <pc:grpChg chg="mod">
          <ac:chgData name="Frank Michael Córdoba Ortega" userId="4368c69c-1f5c-481f-aa57-c30453aecd46" providerId="ADAL" clId="{0295D620-D006-4FEF-BABB-ED97E4C3F72C}" dt="2022-03-12T23:48:09.750" v="1635"/>
          <ac:grpSpMkLst>
            <pc:docMk/>
            <pc:sldMk cId="3110946976" sldId="321"/>
            <ac:grpSpMk id="11" creationId="{F666BEB7-D97F-4E4C-954E-2F0FF8483364}"/>
          </ac:grpSpMkLst>
        </pc:grpChg>
        <pc:picChg chg="add mod">
          <ac:chgData name="Frank Michael Córdoba Ortega" userId="4368c69c-1f5c-481f-aa57-c30453aecd46" providerId="ADAL" clId="{0295D620-D006-4FEF-BABB-ED97E4C3F72C}" dt="2022-03-08T04:49:40.903" v="372" actId="1076"/>
          <ac:picMkLst>
            <pc:docMk/>
            <pc:sldMk cId="3110946976" sldId="321"/>
            <ac:picMk id="12" creationId="{12C94302-898F-4F1C-A040-F1ADA5B99917}"/>
          </ac:picMkLst>
        </pc:picChg>
        <pc:inkChg chg="add del mod">
          <ac:chgData name="Frank Michael Córdoba Ortega" userId="4368c69c-1f5c-481f-aa57-c30453aecd46" providerId="ADAL" clId="{0295D620-D006-4FEF-BABB-ED97E4C3F72C}" dt="2022-03-12T23:48:11.370" v="1639" actId="9405"/>
          <ac:inkMkLst>
            <pc:docMk/>
            <pc:sldMk cId="3110946976" sldId="321"/>
            <ac:inkMk id="4" creationId="{653CC58C-2701-4EA1-B481-DFF3C5F3066E}"/>
          </ac:inkMkLst>
        </pc:inkChg>
        <pc:inkChg chg="add del mod">
          <ac:chgData name="Frank Michael Córdoba Ortega" userId="4368c69c-1f5c-481f-aa57-c30453aecd46" providerId="ADAL" clId="{0295D620-D006-4FEF-BABB-ED97E4C3F72C}" dt="2022-03-12T23:48:10.973" v="1638"/>
          <ac:inkMkLst>
            <pc:docMk/>
            <pc:sldMk cId="3110946976" sldId="321"/>
            <ac:inkMk id="5" creationId="{BF2DDF85-012B-422B-ABED-99BC24C60D98}"/>
          </ac:inkMkLst>
        </pc:inkChg>
        <pc:inkChg chg="add del mod">
          <ac:chgData name="Frank Michael Córdoba Ortega" userId="4368c69c-1f5c-481f-aa57-c30453aecd46" providerId="ADAL" clId="{0295D620-D006-4FEF-BABB-ED97E4C3F72C}" dt="2022-03-12T23:48:10.555" v="1636" actId="9405"/>
          <ac:inkMkLst>
            <pc:docMk/>
            <pc:sldMk cId="3110946976" sldId="321"/>
            <ac:inkMk id="8" creationId="{7171B447-B85D-445A-9B2A-6F0FDEF945C0}"/>
          </ac:inkMkLst>
        </pc:inkChg>
        <pc:inkChg chg="add del mod">
          <ac:chgData name="Frank Michael Córdoba Ortega" userId="4368c69c-1f5c-481f-aa57-c30453aecd46" providerId="ADAL" clId="{0295D620-D006-4FEF-BABB-ED97E4C3F72C}" dt="2022-03-12T23:48:09.750" v="1635"/>
          <ac:inkMkLst>
            <pc:docMk/>
            <pc:sldMk cId="3110946976" sldId="321"/>
            <ac:inkMk id="10" creationId="{67E5A4EF-F784-4A70-A0DB-0EBCC76CD1C5}"/>
          </ac:inkMkLst>
        </pc:inkChg>
        <pc:cxnChg chg="del">
          <ac:chgData name="Frank Michael Córdoba Ortega" userId="4368c69c-1f5c-481f-aa57-c30453aecd46" providerId="ADAL" clId="{0295D620-D006-4FEF-BABB-ED97E4C3F72C}" dt="2022-03-08T04:49:35.528" v="370" actId="478"/>
          <ac:cxnSpMkLst>
            <pc:docMk/>
            <pc:sldMk cId="3110946976" sldId="321"/>
            <ac:cxnSpMk id="7" creationId="{A261F509-37F8-4F62-94C8-898A9C5E52BB}"/>
          </ac:cxnSpMkLst>
        </pc:cxnChg>
        <pc:cxnChg chg="del">
          <ac:chgData name="Frank Michael Córdoba Ortega" userId="4368c69c-1f5c-481f-aa57-c30453aecd46" providerId="ADAL" clId="{0295D620-D006-4FEF-BABB-ED97E4C3F72C}" dt="2022-03-08T04:49:35.528" v="370" actId="478"/>
          <ac:cxnSpMkLst>
            <pc:docMk/>
            <pc:sldMk cId="3110946976" sldId="321"/>
            <ac:cxnSpMk id="10" creationId="{0E85C8E4-5388-41A4-927D-C61CE69837CC}"/>
          </ac:cxnSpMkLst>
        </pc:cxnChg>
        <pc:cxnChg chg="add mod">
          <ac:chgData name="Frank Michael Córdoba Ortega" userId="4368c69c-1f5c-481f-aa57-c30453aecd46" providerId="ADAL" clId="{0295D620-D006-4FEF-BABB-ED97E4C3F72C}" dt="2022-03-13T00:07:55.467" v="1712" actId="13822"/>
          <ac:cxnSpMkLst>
            <pc:docMk/>
            <pc:sldMk cId="3110946976" sldId="321"/>
            <ac:cxnSpMk id="13" creationId="{CD78EB67-7FD6-4D6E-AC1A-900A7B18D2ED}"/>
          </ac:cxnSpMkLst>
        </pc:cxnChg>
      </pc:sldChg>
      <pc:sldChg chg="addSp delSp modSp add del mod modTransition">
        <pc:chgData name="Frank Michael Córdoba Ortega" userId="4368c69c-1f5c-481f-aa57-c30453aecd46" providerId="ADAL" clId="{0295D620-D006-4FEF-BABB-ED97E4C3F72C}" dt="2022-03-12T23:44:59.841" v="1625" actId="47"/>
        <pc:sldMkLst>
          <pc:docMk/>
          <pc:sldMk cId="3521787444" sldId="322"/>
        </pc:sldMkLst>
        <pc:spChg chg="mod">
          <ac:chgData name="Frank Michael Córdoba Ortega" userId="4368c69c-1f5c-481f-aa57-c30453aecd46" providerId="ADAL" clId="{0295D620-D006-4FEF-BABB-ED97E4C3F72C}" dt="2022-03-08T04:50:33.849" v="377"/>
          <ac:spMkLst>
            <pc:docMk/>
            <pc:sldMk cId="3521787444" sldId="322"/>
            <ac:spMk id="6" creationId="{1BEED281-8E37-42A2-BE47-B52CFF7A97A8}"/>
          </ac:spMkLst>
        </pc:spChg>
        <pc:spChg chg="del">
          <ac:chgData name="Frank Michael Córdoba Ortega" userId="4368c69c-1f5c-481f-aa57-c30453aecd46" providerId="ADAL" clId="{0295D620-D006-4FEF-BABB-ED97E4C3F72C}" dt="2022-03-08T04:51:08.293" v="384" actId="478"/>
          <ac:spMkLst>
            <pc:docMk/>
            <pc:sldMk cId="3521787444" sldId="322"/>
            <ac:spMk id="14" creationId="{D0FC4019-C905-4721-B6ED-F0D4BA67A7C3}"/>
          </ac:spMkLst>
        </pc:spChg>
        <pc:spChg chg="mod">
          <ac:chgData name="Frank Michael Córdoba Ortega" userId="4368c69c-1f5c-481f-aa57-c30453aecd46" providerId="ADAL" clId="{0295D620-D006-4FEF-BABB-ED97E4C3F72C}" dt="2022-03-08T22:53:28.872" v="513" actId="313"/>
          <ac:spMkLst>
            <pc:docMk/>
            <pc:sldMk cId="3521787444" sldId="322"/>
            <ac:spMk id="32" creationId="{B3080D71-F7A1-440D-AB58-39A4DE17758C}"/>
          </ac:spMkLst>
        </pc:spChg>
        <pc:picChg chg="add mod">
          <ac:chgData name="Frank Michael Córdoba Ortega" userId="4368c69c-1f5c-481f-aa57-c30453aecd46" providerId="ADAL" clId="{0295D620-D006-4FEF-BABB-ED97E4C3F72C}" dt="2022-03-08T04:51:19.280" v="387" actId="1076"/>
          <ac:picMkLst>
            <pc:docMk/>
            <pc:sldMk cId="3521787444" sldId="322"/>
            <ac:picMk id="10" creationId="{E38F9B1A-5C78-4E09-8897-0D55610D2A18}"/>
          </ac:picMkLst>
        </pc:picChg>
        <pc:picChg chg="del">
          <ac:chgData name="Frank Michael Córdoba Ortega" userId="4368c69c-1f5c-481f-aa57-c30453aecd46" providerId="ADAL" clId="{0295D620-D006-4FEF-BABB-ED97E4C3F72C}" dt="2022-03-08T04:51:06.482" v="383" actId="478"/>
          <ac:picMkLst>
            <pc:docMk/>
            <pc:sldMk cId="3521787444" sldId="322"/>
            <ac:picMk id="12" creationId="{12C94302-898F-4F1C-A040-F1ADA5B99917}"/>
          </ac:picMkLst>
        </pc:picChg>
        <pc:cxnChg chg="del mod">
          <ac:chgData name="Frank Michael Córdoba Ortega" userId="4368c69c-1f5c-481f-aa57-c30453aecd46" providerId="ADAL" clId="{0295D620-D006-4FEF-BABB-ED97E4C3F72C}" dt="2022-03-08T04:51:10.907" v="385" actId="478"/>
          <ac:cxnSpMkLst>
            <pc:docMk/>
            <pc:sldMk cId="3521787444" sldId="322"/>
            <ac:cxnSpMk id="13" creationId="{CD78EB67-7FD6-4D6E-AC1A-900A7B18D2ED}"/>
          </ac:cxnSpMkLst>
        </pc:cxnChg>
      </pc:sldChg>
      <pc:sldChg chg="addSp delSp modSp add mod modTransition">
        <pc:chgData name="Frank Michael Córdoba Ortega" userId="4368c69c-1f5c-481f-aa57-c30453aecd46" providerId="ADAL" clId="{0295D620-D006-4FEF-BABB-ED97E4C3F72C}" dt="2022-03-13T00:07:10.425" v="1708" actId="20577"/>
        <pc:sldMkLst>
          <pc:docMk/>
          <pc:sldMk cId="3085675484" sldId="323"/>
        </pc:sldMkLst>
        <pc:spChg chg="mod">
          <ac:chgData name="Frank Michael Córdoba Ortega" userId="4368c69c-1f5c-481f-aa57-c30453aecd46" providerId="ADAL" clId="{0295D620-D006-4FEF-BABB-ED97E4C3F72C}" dt="2022-03-13T00:05:55.654" v="1681" actId="207"/>
          <ac:spMkLst>
            <pc:docMk/>
            <pc:sldMk cId="3085675484" sldId="323"/>
            <ac:spMk id="4" creationId="{D044D050-3718-463C-ABA1-93C18939D858}"/>
          </ac:spMkLst>
        </pc:spChg>
        <pc:spChg chg="add mod">
          <ac:chgData name="Frank Michael Córdoba Ortega" userId="4368c69c-1f5c-481f-aa57-c30453aecd46" providerId="ADAL" clId="{0295D620-D006-4FEF-BABB-ED97E4C3F72C}" dt="2022-03-13T00:07:03.776" v="1704"/>
          <ac:spMkLst>
            <pc:docMk/>
            <pc:sldMk cId="3085675484" sldId="323"/>
            <ac:spMk id="5" creationId="{8F1B9029-5CC0-4C98-AA99-4C29A4E31DD5}"/>
          </ac:spMkLst>
        </pc:spChg>
        <pc:spChg chg="mod">
          <ac:chgData name="Frank Michael Córdoba Ortega" userId="4368c69c-1f5c-481f-aa57-c30453aecd46" providerId="ADAL" clId="{0295D620-D006-4FEF-BABB-ED97E4C3F72C}" dt="2022-03-12T23:49:04.395" v="1650" actId="20577"/>
          <ac:spMkLst>
            <pc:docMk/>
            <pc:sldMk cId="3085675484" sldId="323"/>
            <ac:spMk id="6" creationId="{1BEED281-8E37-42A2-BE47-B52CFF7A97A8}"/>
          </ac:spMkLst>
        </pc:spChg>
        <pc:spChg chg="del">
          <ac:chgData name="Frank Michael Córdoba Ortega" userId="4368c69c-1f5c-481f-aa57-c30453aecd46" providerId="ADAL" clId="{0295D620-D006-4FEF-BABB-ED97E4C3F72C}" dt="2022-03-08T04:52:13.820" v="398" actId="478"/>
          <ac:spMkLst>
            <pc:docMk/>
            <pc:sldMk cId="3085675484" sldId="323"/>
            <ac:spMk id="14" creationId="{D0FC4019-C905-4721-B6ED-F0D4BA67A7C3}"/>
          </ac:spMkLst>
        </pc:spChg>
        <pc:spChg chg="add mod">
          <ac:chgData name="Frank Michael Córdoba Ortega" userId="4368c69c-1f5c-481f-aa57-c30453aecd46" providerId="ADAL" clId="{0295D620-D006-4FEF-BABB-ED97E4C3F72C}" dt="2022-03-13T00:07:10.425" v="1708" actId="20577"/>
          <ac:spMkLst>
            <pc:docMk/>
            <pc:sldMk cId="3085675484" sldId="323"/>
            <ac:spMk id="14" creationId="{E141165A-CE7D-4A8D-BCC6-0070953D9BE6}"/>
          </ac:spMkLst>
        </pc:spChg>
        <pc:spChg chg="add mod">
          <ac:chgData name="Frank Michael Córdoba Ortega" userId="4368c69c-1f5c-481f-aa57-c30453aecd46" providerId="ADAL" clId="{0295D620-D006-4FEF-BABB-ED97E4C3F72C}" dt="2022-03-13T00:04:54.542" v="1666" actId="108"/>
          <ac:spMkLst>
            <pc:docMk/>
            <pc:sldMk cId="3085675484" sldId="323"/>
            <ac:spMk id="15" creationId="{3722AF7C-C1DC-4358-8D0D-AE1FB8B53AF8}"/>
          </ac:spMkLst>
        </pc:spChg>
        <pc:spChg chg="add mod">
          <ac:chgData name="Frank Michael Córdoba Ortega" userId="4368c69c-1f5c-481f-aa57-c30453aecd46" providerId="ADAL" clId="{0295D620-D006-4FEF-BABB-ED97E4C3F72C}" dt="2022-03-13T00:05:01.324" v="1668" actId="122"/>
          <ac:spMkLst>
            <pc:docMk/>
            <pc:sldMk cId="3085675484" sldId="323"/>
            <ac:spMk id="16" creationId="{F436B8FA-0225-4188-BE7A-B672D23255D1}"/>
          </ac:spMkLst>
        </pc:spChg>
        <pc:spChg chg="mod">
          <ac:chgData name="Frank Michael Córdoba Ortega" userId="4368c69c-1f5c-481f-aa57-c30453aecd46" providerId="ADAL" clId="{0295D620-D006-4FEF-BABB-ED97E4C3F72C}" dt="2022-03-08T04:52:07.548" v="395" actId="20577"/>
          <ac:spMkLst>
            <pc:docMk/>
            <pc:sldMk cId="3085675484" sldId="323"/>
            <ac:spMk id="32" creationId="{B3080D71-F7A1-440D-AB58-39A4DE17758C}"/>
          </ac:spMkLst>
        </pc:spChg>
        <pc:picChg chg="add mod">
          <ac:chgData name="Frank Michael Córdoba Ortega" userId="4368c69c-1f5c-481f-aa57-c30453aecd46" providerId="ADAL" clId="{0295D620-D006-4FEF-BABB-ED97E4C3F72C}" dt="2022-03-13T00:06:06.647" v="1683" actId="1076"/>
          <ac:picMkLst>
            <pc:docMk/>
            <pc:sldMk cId="3085675484" sldId="323"/>
            <ac:picMk id="10" creationId="{C0C2F700-9832-496B-8E88-1D05E3F5F0E2}"/>
          </ac:picMkLst>
        </pc:picChg>
        <pc:picChg chg="add mod">
          <ac:chgData name="Frank Michael Córdoba Ortega" userId="4368c69c-1f5c-481f-aa57-c30453aecd46" providerId="ADAL" clId="{0295D620-D006-4FEF-BABB-ED97E4C3F72C}" dt="2022-03-13T00:06:03.451" v="1682" actId="1076"/>
          <ac:picMkLst>
            <pc:docMk/>
            <pc:sldMk cId="3085675484" sldId="323"/>
            <ac:picMk id="11" creationId="{1BF2B066-2950-4A54-9AA1-8C11B8773C79}"/>
          </ac:picMkLst>
        </pc:picChg>
        <pc:picChg chg="del">
          <ac:chgData name="Frank Michael Córdoba Ortega" userId="4368c69c-1f5c-481f-aa57-c30453aecd46" providerId="ADAL" clId="{0295D620-D006-4FEF-BABB-ED97E4C3F72C}" dt="2022-03-08T04:52:10.445" v="396" actId="478"/>
          <ac:picMkLst>
            <pc:docMk/>
            <pc:sldMk cId="3085675484" sldId="323"/>
            <ac:picMk id="12" creationId="{12C94302-898F-4F1C-A040-F1ADA5B99917}"/>
          </ac:picMkLst>
        </pc:picChg>
        <pc:picChg chg="add del mod">
          <ac:chgData name="Frank Michael Córdoba Ortega" userId="4368c69c-1f5c-481f-aa57-c30453aecd46" providerId="ADAL" clId="{0295D620-D006-4FEF-BABB-ED97E4C3F72C}" dt="2022-03-13T00:05:39.365" v="1670" actId="478"/>
          <ac:picMkLst>
            <pc:docMk/>
            <pc:sldMk cId="3085675484" sldId="323"/>
            <ac:picMk id="17" creationId="{867ECB0E-5705-4A41-8BC3-00474369F28B}"/>
          </ac:picMkLst>
        </pc:picChg>
        <pc:cxnChg chg="del mod">
          <ac:chgData name="Frank Michael Córdoba Ortega" userId="4368c69c-1f5c-481f-aa57-c30453aecd46" providerId="ADAL" clId="{0295D620-D006-4FEF-BABB-ED97E4C3F72C}" dt="2022-03-08T04:52:12.657" v="397" actId="478"/>
          <ac:cxnSpMkLst>
            <pc:docMk/>
            <pc:sldMk cId="3085675484" sldId="323"/>
            <ac:cxnSpMk id="13" creationId="{CD78EB67-7FD6-4D6E-AC1A-900A7B18D2ED}"/>
          </ac:cxnSpMkLst>
        </pc:cxnChg>
      </pc:sldChg>
      <pc:sldChg chg="addSp delSp modSp add mod modTransition">
        <pc:chgData name="Frank Michael Córdoba Ortega" userId="4368c69c-1f5c-481f-aa57-c30453aecd46" providerId="ADAL" clId="{0295D620-D006-4FEF-BABB-ED97E4C3F72C}" dt="2022-03-13T00:11:06.221" v="1731" actId="1076"/>
        <pc:sldMkLst>
          <pc:docMk/>
          <pc:sldMk cId="3039605394" sldId="324"/>
        </pc:sldMkLst>
        <pc:spChg chg="add del mod">
          <ac:chgData name="Frank Michael Córdoba Ortega" userId="4368c69c-1f5c-481f-aa57-c30453aecd46" providerId="ADAL" clId="{0295D620-D006-4FEF-BABB-ED97E4C3F72C}" dt="2022-03-08T04:53:16.315" v="410" actId="1076"/>
          <ac:spMkLst>
            <pc:docMk/>
            <pc:sldMk cId="3039605394" sldId="324"/>
            <ac:spMk id="3" creationId="{317F7E64-9060-4AF5-8E54-ABC7B5976AA9}"/>
          </ac:spMkLst>
        </pc:spChg>
        <pc:spChg chg="add del mod">
          <ac:chgData name="Frank Michael Córdoba Ortega" userId="4368c69c-1f5c-481f-aa57-c30453aecd46" providerId="ADAL" clId="{0295D620-D006-4FEF-BABB-ED97E4C3F72C}" dt="2022-03-08T04:53:15.367" v="409" actId="478"/>
          <ac:spMkLst>
            <pc:docMk/>
            <pc:sldMk cId="3039605394" sldId="324"/>
            <ac:spMk id="5" creationId="{CC61700C-A9C3-4084-8283-7843A6727E04}"/>
          </ac:spMkLst>
        </pc:spChg>
        <pc:spChg chg="mod">
          <ac:chgData name="Frank Michael Córdoba Ortega" userId="4368c69c-1f5c-481f-aa57-c30453aecd46" providerId="ADAL" clId="{0295D620-D006-4FEF-BABB-ED97E4C3F72C}" dt="2022-03-12T23:43:03.400" v="1624"/>
          <ac:spMkLst>
            <pc:docMk/>
            <pc:sldMk cId="3039605394" sldId="324"/>
            <ac:spMk id="6" creationId="{1BEED281-8E37-42A2-BE47-B52CFF7A97A8}"/>
          </ac:spMkLst>
        </pc:spChg>
        <pc:spChg chg="del">
          <ac:chgData name="Frank Michael Córdoba Ortega" userId="4368c69c-1f5c-481f-aa57-c30453aecd46" providerId="ADAL" clId="{0295D620-D006-4FEF-BABB-ED97E4C3F72C}" dt="2022-03-08T04:53:23.809" v="411" actId="478"/>
          <ac:spMkLst>
            <pc:docMk/>
            <pc:sldMk cId="3039605394" sldId="324"/>
            <ac:spMk id="15" creationId="{3722AF7C-C1DC-4358-8D0D-AE1FB8B53AF8}"/>
          </ac:spMkLst>
        </pc:spChg>
        <pc:spChg chg="add mod">
          <ac:chgData name="Frank Michael Córdoba Ortega" userId="4368c69c-1f5c-481f-aa57-c30453aecd46" providerId="ADAL" clId="{0295D620-D006-4FEF-BABB-ED97E4C3F72C}" dt="2022-03-13T00:10:48.387" v="1724" actId="20577"/>
          <ac:spMkLst>
            <pc:docMk/>
            <pc:sldMk cId="3039605394" sldId="324"/>
            <ac:spMk id="15" creationId="{DA837BA4-3271-4E5E-88BF-CC8297D3296F}"/>
          </ac:spMkLst>
        </pc:spChg>
        <pc:spChg chg="add mod">
          <ac:chgData name="Frank Michael Córdoba Ortega" userId="4368c69c-1f5c-481f-aa57-c30453aecd46" providerId="ADAL" clId="{0295D620-D006-4FEF-BABB-ED97E4C3F72C}" dt="2022-03-13T00:11:06.221" v="1731" actId="1076"/>
          <ac:spMkLst>
            <pc:docMk/>
            <pc:sldMk cId="3039605394" sldId="324"/>
            <ac:spMk id="16" creationId="{BD937968-918B-477D-B468-79751C557886}"/>
          </ac:spMkLst>
        </pc:spChg>
        <pc:spChg chg="del">
          <ac:chgData name="Frank Michael Córdoba Ortega" userId="4368c69c-1f5c-481f-aa57-c30453aecd46" providerId="ADAL" clId="{0295D620-D006-4FEF-BABB-ED97E4C3F72C}" dt="2022-03-08T04:53:23.809" v="411" actId="478"/>
          <ac:spMkLst>
            <pc:docMk/>
            <pc:sldMk cId="3039605394" sldId="324"/>
            <ac:spMk id="16" creationId="{F436B8FA-0225-4188-BE7A-B672D23255D1}"/>
          </ac:spMkLst>
        </pc:spChg>
        <pc:spChg chg="add mod">
          <ac:chgData name="Frank Michael Córdoba Ortega" userId="4368c69c-1f5c-481f-aa57-c30453aecd46" providerId="ADAL" clId="{0295D620-D006-4FEF-BABB-ED97E4C3F72C}" dt="2022-03-13T00:10:20.389" v="1720" actId="1076"/>
          <ac:spMkLst>
            <pc:docMk/>
            <pc:sldMk cId="3039605394" sldId="324"/>
            <ac:spMk id="19" creationId="{5C419F48-E19B-4D9A-A7B8-AA26812F6808}"/>
          </ac:spMkLst>
        </pc:spChg>
        <pc:spChg chg="add mod">
          <ac:chgData name="Frank Michael Córdoba Ortega" userId="4368c69c-1f5c-481f-aa57-c30453aecd46" providerId="ADAL" clId="{0295D620-D006-4FEF-BABB-ED97E4C3F72C}" dt="2022-03-13T00:08:14.819" v="1713" actId="207"/>
          <ac:spMkLst>
            <pc:docMk/>
            <pc:sldMk cId="3039605394" sldId="324"/>
            <ac:spMk id="22" creationId="{5D8C7FD8-796B-4CFF-860E-2F71B788FA4C}"/>
          </ac:spMkLst>
        </pc:spChg>
        <pc:spChg chg="add mod">
          <ac:chgData name="Frank Michael Córdoba Ortega" userId="4368c69c-1f5c-481f-aa57-c30453aecd46" providerId="ADAL" clId="{0295D620-D006-4FEF-BABB-ED97E4C3F72C}" dt="2022-03-13T00:08:14.819" v="1713" actId="207"/>
          <ac:spMkLst>
            <pc:docMk/>
            <pc:sldMk cId="3039605394" sldId="324"/>
            <ac:spMk id="24" creationId="{B4E36405-6A73-49F3-866D-7AE9ECC0B25B}"/>
          </ac:spMkLst>
        </pc:spChg>
        <pc:spChg chg="mod">
          <ac:chgData name="Frank Michael Córdoba Ortega" userId="4368c69c-1f5c-481f-aa57-c30453aecd46" providerId="ADAL" clId="{0295D620-D006-4FEF-BABB-ED97E4C3F72C}" dt="2022-03-08T04:53:31.795" v="412"/>
          <ac:spMkLst>
            <pc:docMk/>
            <pc:sldMk cId="3039605394" sldId="324"/>
            <ac:spMk id="32" creationId="{B3080D71-F7A1-440D-AB58-39A4DE17758C}"/>
          </ac:spMkLst>
        </pc:spChg>
        <pc:picChg chg="del">
          <ac:chgData name="Frank Michael Córdoba Ortega" userId="4368c69c-1f5c-481f-aa57-c30453aecd46" providerId="ADAL" clId="{0295D620-D006-4FEF-BABB-ED97E4C3F72C}" dt="2022-03-08T04:53:23.809" v="411" actId="478"/>
          <ac:picMkLst>
            <pc:docMk/>
            <pc:sldMk cId="3039605394" sldId="324"/>
            <ac:picMk id="10" creationId="{C0C2F700-9832-496B-8E88-1D05E3F5F0E2}"/>
          </ac:picMkLst>
        </pc:picChg>
        <pc:picChg chg="del">
          <ac:chgData name="Frank Michael Córdoba Ortega" userId="4368c69c-1f5c-481f-aa57-c30453aecd46" providerId="ADAL" clId="{0295D620-D006-4FEF-BABB-ED97E4C3F72C}" dt="2022-03-08T04:53:23.809" v="411" actId="478"/>
          <ac:picMkLst>
            <pc:docMk/>
            <pc:sldMk cId="3039605394" sldId="324"/>
            <ac:picMk id="11" creationId="{1BF2B066-2950-4A54-9AA1-8C11B8773C79}"/>
          </ac:picMkLst>
        </pc:picChg>
        <pc:picChg chg="add mod">
          <ac:chgData name="Frank Michael Córdoba Ortega" userId="4368c69c-1f5c-481f-aa57-c30453aecd46" providerId="ADAL" clId="{0295D620-D006-4FEF-BABB-ED97E4C3F72C}" dt="2022-03-08T04:54:00.233" v="420" actId="1076"/>
          <ac:picMkLst>
            <pc:docMk/>
            <pc:sldMk cId="3039605394" sldId="324"/>
            <ac:picMk id="14" creationId="{C1A1AA81-1813-4189-A5F9-7C2560DA749F}"/>
          </ac:picMkLst>
        </pc:picChg>
        <pc:picChg chg="del">
          <ac:chgData name="Frank Michael Córdoba Ortega" userId="4368c69c-1f5c-481f-aa57-c30453aecd46" providerId="ADAL" clId="{0295D620-D006-4FEF-BABB-ED97E4C3F72C}" dt="2022-03-08T04:53:23.809" v="411" actId="478"/>
          <ac:picMkLst>
            <pc:docMk/>
            <pc:sldMk cId="3039605394" sldId="324"/>
            <ac:picMk id="17" creationId="{867ECB0E-5705-4A41-8BC3-00474369F28B}"/>
          </ac:picMkLst>
        </pc:picChg>
        <pc:picChg chg="add mod">
          <ac:chgData name="Frank Michael Córdoba Ortega" userId="4368c69c-1f5c-481f-aa57-c30453aecd46" providerId="ADAL" clId="{0295D620-D006-4FEF-BABB-ED97E4C3F72C}" dt="2022-03-08T04:54:00.233" v="420" actId="1076"/>
          <ac:picMkLst>
            <pc:docMk/>
            <pc:sldMk cId="3039605394" sldId="324"/>
            <ac:picMk id="20" creationId="{62376C5F-CE39-49C3-9279-FB6476B21FDE}"/>
          </ac:picMkLst>
        </pc:picChg>
        <pc:cxnChg chg="add mod">
          <ac:chgData name="Frank Michael Córdoba Ortega" userId="4368c69c-1f5c-481f-aa57-c30453aecd46" providerId="ADAL" clId="{0295D620-D006-4FEF-BABB-ED97E4C3F72C}" dt="2022-03-13T00:09:02.849" v="1719" actId="693"/>
          <ac:cxnSpMkLst>
            <pc:docMk/>
            <pc:sldMk cId="3039605394" sldId="324"/>
            <ac:cxnSpMk id="18" creationId="{4FA4CAB3-BD37-4B2F-98E1-E5B3BDFB38BE}"/>
          </ac:cxnSpMkLst>
        </pc:cxnChg>
        <pc:cxnChg chg="add mod">
          <ac:chgData name="Frank Michael Córdoba Ortega" userId="4368c69c-1f5c-481f-aa57-c30453aecd46" providerId="ADAL" clId="{0295D620-D006-4FEF-BABB-ED97E4C3F72C}" dt="2022-03-13T00:09:02.849" v="1719" actId="693"/>
          <ac:cxnSpMkLst>
            <pc:docMk/>
            <pc:sldMk cId="3039605394" sldId="324"/>
            <ac:cxnSpMk id="21" creationId="{81361D74-48BE-4048-B0A0-2A4C8D62F9F3}"/>
          </ac:cxnSpMkLst>
        </pc:cxnChg>
        <pc:cxnChg chg="add mod">
          <ac:chgData name="Frank Michael Córdoba Ortega" userId="4368c69c-1f5c-481f-aa57-c30453aecd46" providerId="ADAL" clId="{0295D620-D006-4FEF-BABB-ED97E4C3F72C}" dt="2022-03-13T00:09:02.849" v="1719" actId="693"/>
          <ac:cxnSpMkLst>
            <pc:docMk/>
            <pc:sldMk cId="3039605394" sldId="324"/>
            <ac:cxnSpMk id="23" creationId="{D0C880F7-1F15-4FE9-AB11-8D5EC311E9B1}"/>
          </ac:cxnSpMkLst>
        </pc:cxnChg>
      </pc:sldChg>
      <pc:sldChg chg="addSp delSp modSp add del mod modTransition">
        <pc:chgData name="Frank Michael Córdoba Ortega" userId="4368c69c-1f5c-481f-aa57-c30453aecd46" providerId="ADAL" clId="{0295D620-D006-4FEF-BABB-ED97E4C3F72C}" dt="2022-03-12T23:45:08.975" v="1626" actId="47"/>
        <pc:sldMkLst>
          <pc:docMk/>
          <pc:sldMk cId="3227214288" sldId="325"/>
        </pc:sldMkLst>
        <pc:spChg chg="mod">
          <ac:chgData name="Frank Michael Córdoba Ortega" userId="4368c69c-1f5c-481f-aa57-c30453aecd46" providerId="ADAL" clId="{0295D620-D006-4FEF-BABB-ED97E4C3F72C}" dt="2022-03-08T04:54:25.344" v="422"/>
          <ac:spMkLst>
            <pc:docMk/>
            <pc:sldMk cId="3227214288" sldId="325"/>
            <ac:spMk id="6" creationId="{1BEED281-8E37-42A2-BE47-B52CFF7A97A8}"/>
          </ac:spMkLst>
        </pc:spChg>
        <pc:spChg chg="add mod">
          <ac:chgData name="Frank Michael Córdoba Ortega" userId="4368c69c-1f5c-481f-aa57-c30453aecd46" providerId="ADAL" clId="{0295D620-D006-4FEF-BABB-ED97E4C3F72C}" dt="2022-03-08T04:54:55.606" v="427" actId="1076"/>
          <ac:spMkLst>
            <pc:docMk/>
            <pc:sldMk cId="3227214288" sldId="325"/>
            <ac:spMk id="12" creationId="{15C4A2CD-67D6-4903-94AD-E0E6F08D709B}"/>
          </ac:spMkLst>
        </pc:spChg>
        <pc:spChg chg="mod">
          <ac:chgData name="Frank Michael Córdoba Ortega" userId="4368c69c-1f5c-481f-aa57-c30453aecd46" providerId="ADAL" clId="{0295D620-D006-4FEF-BABB-ED97E4C3F72C}" dt="2022-03-08T04:54:34.451" v="424" actId="27636"/>
          <ac:spMkLst>
            <pc:docMk/>
            <pc:sldMk cId="3227214288" sldId="325"/>
            <ac:spMk id="32" creationId="{B3080D71-F7A1-440D-AB58-39A4DE17758C}"/>
          </ac:spMkLst>
        </pc:spChg>
        <pc:picChg chg="add mod">
          <ac:chgData name="Frank Michael Córdoba Ortega" userId="4368c69c-1f5c-481f-aa57-c30453aecd46" providerId="ADAL" clId="{0295D620-D006-4FEF-BABB-ED97E4C3F72C}" dt="2022-03-08T04:54:55.606" v="427" actId="1076"/>
          <ac:picMkLst>
            <pc:docMk/>
            <pc:sldMk cId="3227214288" sldId="325"/>
            <ac:picMk id="8" creationId="{C69D0BC0-05C8-4D57-9D3D-8BD3AC51391F}"/>
          </ac:picMkLst>
        </pc:picChg>
        <pc:picChg chg="del">
          <ac:chgData name="Frank Michael Córdoba Ortega" userId="4368c69c-1f5c-481f-aa57-c30453aecd46" providerId="ADAL" clId="{0295D620-D006-4FEF-BABB-ED97E4C3F72C}" dt="2022-03-08T04:54:35.976" v="425" actId="478"/>
          <ac:picMkLst>
            <pc:docMk/>
            <pc:sldMk cId="3227214288" sldId="325"/>
            <ac:picMk id="10" creationId="{E38F9B1A-5C78-4E09-8897-0D55610D2A18}"/>
          </ac:picMkLst>
        </pc:picChg>
        <pc:picChg chg="add mod">
          <ac:chgData name="Frank Michael Córdoba Ortega" userId="4368c69c-1f5c-481f-aa57-c30453aecd46" providerId="ADAL" clId="{0295D620-D006-4FEF-BABB-ED97E4C3F72C}" dt="2022-03-08T04:54:55.606" v="427" actId="1076"/>
          <ac:picMkLst>
            <pc:docMk/>
            <pc:sldMk cId="3227214288" sldId="325"/>
            <ac:picMk id="11" creationId="{148733C2-FF78-4546-93DC-3FB9D370448C}"/>
          </ac:picMkLst>
        </pc:picChg>
      </pc:sldChg>
      <pc:sldChg chg="addSp delSp modSp add mod modTransition">
        <pc:chgData name="Frank Michael Córdoba Ortega" userId="4368c69c-1f5c-481f-aa57-c30453aecd46" providerId="ADAL" clId="{0295D620-D006-4FEF-BABB-ED97E4C3F72C}" dt="2022-03-13T03:52:54.420" v="2140"/>
        <pc:sldMkLst>
          <pc:docMk/>
          <pc:sldMk cId="1527021952" sldId="326"/>
        </pc:sldMkLst>
        <pc:spChg chg="mod">
          <ac:chgData name="Frank Michael Córdoba Ortega" userId="4368c69c-1f5c-481f-aa57-c30453aecd46" providerId="ADAL" clId="{0295D620-D006-4FEF-BABB-ED97E4C3F72C}" dt="2022-03-13T00:27:03.546" v="1768" actId="20577"/>
          <ac:spMkLst>
            <pc:docMk/>
            <pc:sldMk cId="1527021952" sldId="326"/>
            <ac:spMk id="6" creationId="{1BEED281-8E37-42A2-BE47-B52CFF7A97A8}"/>
          </ac:spMkLst>
        </pc:spChg>
        <pc:spChg chg="del">
          <ac:chgData name="Frank Michael Córdoba Ortega" userId="4368c69c-1f5c-481f-aa57-c30453aecd46" providerId="ADAL" clId="{0295D620-D006-4FEF-BABB-ED97E4C3F72C}" dt="2022-03-08T04:57:54.625" v="476" actId="478"/>
          <ac:spMkLst>
            <pc:docMk/>
            <pc:sldMk cId="1527021952" sldId="326"/>
            <ac:spMk id="12" creationId="{15C4A2CD-67D6-4903-94AD-E0E6F08D709B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13" creationId="{CCD1E2AF-D968-4B22-84A3-5198A331B01B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14" creationId="{EB1E8619-EBB0-416A-963A-0F3F7C01B345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15" creationId="{FBF8E63B-CEC8-4031-A8F5-B18DDF445A31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16" creationId="{20B2A245-EF23-440D-8619-2B686FFED410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17" creationId="{696A4A79-38FE-417D-96C8-F20F0A3AC56A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18" creationId="{522AAC17-A85B-4E0A-8A21-E96E921B73F7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19" creationId="{CEBFDC80-BB42-4217-A198-BA68663D3127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20" creationId="{8A05D696-9D51-4ADA-B753-372B65AA2C8B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21" creationId="{A0B4D6E1-6A70-4203-A015-353B5519A365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22" creationId="{24013D4C-5C43-49DC-A139-7D4F5F54DE17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23" creationId="{EC5A3EC9-9F04-4BF0-A627-92A49F0784CD}"/>
          </ac:spMkLst>
        </pc:spChg>
        <pc:spChg chg="mod">
          <ac:chgData name="Frank Michael Córdoba Ortega" userId="4368c69c-1f5c-481f-aa57-c30453aecd46" providerId="ADAL" clId="{0295D620-D006-4FEF-BABB-ED97E4C3F72C}" dt="2022-03-08T04:58:09.632" v="478" actId="1076"/>
          <ac:spMkLst>
            <pc:docMk/>
            <pc:sldMk cId="1527021952" sldId="326"/>
            <ac:spMk id="24" creationId="{0F54EF6E-EB60-4CEC-A184-95C49C4D5F2F}"/>
          </ac:spMkLst>
        </pc:spChg>
        <pc:spChg chg="mod">
          <ac:chgData name="Frank Michael Córdoba Ortega" userId="4368c69c-1f5c-481f-aa57-c30453aecd46" providerId="ADAL" clId="{0295D620-D006-4FEF-BABB-ED97E4C3F72C}" dt="2022-03-13T00:30:04.882" v="1791" actId="1076"/>
          <ac:spMkLst>
            <pc:docMk/>
            <pc:sldMk cId="1527021952" sldId="326"/>
            <ac:spMk id="26" creationId="{42F69811-CEFD-4FC3-B26D-E630A6ADD5D1}"/>
          </ac:spMkLst>
        </pc:spChg>
        <pc:spChg chg="mod">
          <ac:chgData name="Frank Michael Córdoba Ortega" userId="4368c69c-1f5c-481f-aa57-c30453aecd46" providerId="ADAL" clId="{0295D620-D006-4FEF-BABB-ED97E4C3F72C}" dt="2022-03-13T00:30:04.882" v="1791" actId="1076"/>
          <ac:spMkLst>
            <pc:docMk/>
            <pc:sldMk cId="1527021952" sldId="326"/>
            <ac:spMk id="27" creationId="{A97ABD26-35AF-4FE9-9BA4-B8B8FF46D59E}"/>
          </ac:spMkLst>
        </pc:spChg>
        <pc:spChg chg="mod">
          <ac:chgData name="Frank Michael Córdoba Ortega" userId="4368c69c-1f5c-481f-aa57-c30453aecd46" providerId="ADAL" clId="{0295D620-D006-4FEF-BABB-ED97E4C3F72C}" dt="2022-03-13T00:30:04.882" v="1791" actId="1076"/>
          <ac:spMkLst>
            <pc:docMk/>
            <pc:sldMk cId="1527021952" sldId="326"/>
            <ac:spMk id="28" creationId="{0B08DB5C-A65F-4409-914F-215AE83CBF1D}"/>
          </ac:spMkLst>
        </pc:spChg>
        <pc:spChg chg="mod">
          <ac:chgData name="Frank Michael Córdoba Ortega" userId="4368c69c-1f5c-481f-aa57-c30453aecd46" providerId="ADAL" clId="{0295D620-D006-4FEF-BABB-ED97E4C3F72C}" dt="2022-03-13T00:30:04.882" v="1791" actId="1076"/>
          <ac:spMkLst>
            <pc:docMk/>
            <pc:sldMk cId="1527021952" sldId="326"/>
            <ac:spMk id="29" creationId="{412DFA64-4C56-4B18-83F3-615E52AA3662}"/>
          </ac:spMkLst>
        </pc:spChg>
        <pc:spChg chg="mod">
          <ac:chgData name="Frank Michael Córdoba Ortega" userId="4368c69c-1f5c-481f-aa57-c30453aecd46" providerId="ADAL" clId="{0295D620-D006-4FEF-BABB-ED97E4C3F72C}" dt="2022-03-13T00:30:04.882" v="1791" actId="1076"/>
          <ac:spMkLst>
            <pc:docMk/>
            <pc:sldMk cId="1527021952" sldId="326"/>
            <ac:spMk id="30" creationId="{B61EFFC5-1994-4F56-BCE1-8D923C4A0C34}"/>
          </ac:spMkLst>
        </pc:spChg>
        <pc:spChg chg="mod">
          <ac:chgData name="Frank Michael Córdoba Ortega" userId="4368c69c-1f5c-481f-aa57-c30453aecd46" providerId="ADAL" clId="{0295D620-D006-4FEF-BABB-ED97E4C3F72C}" dt="2022-03-13T00:30:04.882" v="1791" actId="1076"/>
          <ac:spMkLst>
            <pc:docMk/>
            <pc:sldMk cId="1527021952" sldId="326"/>
            <ac:spMk id="31" creationId="{E215F123-2D20-4176-AA30-2FE234800130}"/>
          </ac:spMkLst>
        </pc:spChg>
        <pc:spChg chg="mod">
          <ac:chgData name="Frank Michael Córdoba Ortega" userId="4368c69c-1f5c-481f-aa57-c30453aecd46" providerId="ADAL" clId="{0295D620-D006-4FEF-BABB-ED97E4C3F72C}" dt="2022-03-08T04:57:49.911" v="473" actId="27636"/>
          <ac:spMkLst>
            <pc:docMk/>
            <pc:sldMk cId="1527021952" sldId="326"/>
            <ac:spMk id="32" creationId="{B3080D71-F7A1-440D-AB58-39A4DE17758C}"/>
          </ac:spMkLst>
        </pc:spChg>
        <pc:spChg chg="mod">
          <ac:chgData name="Frank Michael Córdoba Ortega" userId="4368c69c-1f5c-481f-aa57-c30453aecd46" providerId="ADAL" clId="{0295D620-D006-4FEF-BABB-ED97E4C3F72C}" dt="2022-03-13T00:29:18.777" v="1786" actId="1035"/>
          <ac:spMkLst>
            <pc:docMk/>
            <pc:sldMk cId="1527021952" sldId="326"/>
            <ac:spMk id="34" creationId="{2FB76767-DA19-4603-960F-44B7E09B96E0}"/>
          </ac:spMkLst>
        </pc:spChg>
        <pc:spChg chg="mod">
          <ac:chgData name="Frank Michael Córdoba Ortega" userId="4368c69c-1f5c-481f-aa57-c30453aecd46" providerId="ADAL" clId="{0295D620-D006-4FEF-BABB-ED97E4C3F72C}" dt="2022-03-13T00:29:18.777" v="1786" actId="1035"/>
          <ac:spMkLst>
            <pc:docMk/>
            <pc:sldMk cId="1527021952" sldId="326"/>
            <ac:spMk id="35" creationId="{C9666304-8466-41C3-9F03-F80B3C64202F}"/>
          </ac:spMkLst>
        </pc:spChg>
        <pc:spChg chg="mod">
          <ac:chgData name="Frank Michael Córdoba Ortega" userId="4368c69c-1f5c-481f-aa57-c30453aecd46" providerId="ADAL" clId="{0295D620-D006-4FEF-BABB-ED97E4C3F72C}" dt="2022-03-13T00:29:18.777" v="1786" actId="1035"/>
          <ac:spMkLst>
            <pc:docMk/>
            <pc:sldMk cId="1527021952" sldId="326"/>
            <ac:spMk id="36" creationId="{83C2B048-6E21-4907-B7FE-0BAE7EA12ECD}"/>
          </ac:spMkLst>
        </pc:spChg>
        <pc:spChg chg="mod">
          <ac:chgData name="Frank Michael Córdoba Ortega" userId="4368c69c-1f5c-481f-aa57-c30453aecd46" providerId="ADAL" clId="{0295D620-D006-4FEF-BABB-ED97E4C3F72C}" dt="2022-03-13T00:29:18.777" v="1786" actId="1035"/>
          <ac:spMkLst>
            <pc:docMk/>
            <pc:sldMk cId="1527021952" sldId="326"/>
            <ac:spMk id="37" creationId="{2F76D2C8-3F2A-429E-B21C-C0422DDDC20A}"/>
          </ac:spMkLst>
        </pc:spChg>
        <pc:spChg chg="mod">
          <ac:chgData name="Frank Michael Córdoba Ortega" userId="4368c69c-1f5c-481f-aa57-c30453aecd46" providerId="ADAL" clId="{0295D620-D006-4FEF-BABB-ED97E4C3F72C}" dt="2022-03-13T00:29:18.777" v="1786" actId="1035"/>
          <ac:spMkLst>
            <pc:docMk/>
            <pc:sldMk cId="1527021952" sldId="326"/>
            <ac:spMk id="38" creationId="{0DA40D11-E7BF-42D8-A4A0-B3DD714E731D}"/>
          </ac:spMkLst>
        </pc:spChg>
        <pc:spChg chg="mod">
          <ac:chgData name="Frank Michael Córdoba Ortega" userId="4368c69c-1f5c-481f-aa57-c30453aecd46" providerId="ADAL" clId="{0295D620-D006-4FEF-BABB-ED97E4C3F72C}" dt="2022-03-13T00:29:18.777" v="1786" actId="1035"/>
          <ac:spMkLst>
            <pc:docMk/>
            <pc:sldMk cId="1527021952" sldId="326"/>
            <ac:spMk id="39" creationId="{98B1BDED-A6A6-4615-92EA-33CDEC617A2E}"/>
          </ac:spMkLst>
        </pc:spChg>
        <pc:spChg chg="mod">
          <ac:chgData name="Frank Michael Córdoba Ortega" userId="4368c69c-1f5c-481f-aa57-c30453aecd46" providerId="ADAL" clId="{0295D620-D006-4FEF-BABB-ED97E4C3F72C}" dt="2022-03-13T00:29:18.777" v="1786" actId="1035"/>
          <ac:spMkLst>
            <pc:docMk/>
            <pc:sldMk cId="1527021952" sldId="326"/>
            <ac:spMk id="40" creationId="{BE9B3E45-3473-4293-802B-AFEA44DD7A33}"/>
          </ac:spMkLst>
        </pc:spChg>
        <pc:spChg chg="add mod">
          <ac:chgData name="Frank Michael Córdoba Ortega" userId="4368c69c-1f5c-481f-aa57-c30453aecd46" providerId="ADAL" clId="{0295D620-D006-4FEF-BABB-ED97E4C3F72C}" dt="2022-03-13T00:30:15.293" v="1794" actId="1076"/>
          <ac:spMkLst>
            <pc:docMk/>
            <pc:sldMk cId="1527021952" sldId="326"/>
            <ac:spMk id="42" creationId="{366B2558-AF70-4A8E-8E99-DE651861A55C}"/>
          </ac:spMkLst>
        </pc:spChg>
        <pc:spChg chg="add mod">
          <ac:chgData name="Frank Michael Córdoba Ortega" userId="4368c69c-1f5c-481f-aa57-c30453aecd46" providerId="ADAL" clId="{0295D620-D006-4FEF-BABB-ED97E4C3F72C}" dt="2022-03-13T00:29:30.202" v="1787" actId="1076"/>
          <ac:spMkLst>
            <pc:docMk/>
            <pc:sldMk cId="1527021952" sldId="326"/>
            <ac:spMk id="43" creationId="{5F76BA72-034B-4AF6-BCB7-369FB75626FF}"/>
          </ac:spMkLst>
        </pc:spChg>
        <pc:spChg chg="add mod">
          <ac:chgData name="Frank Michael Córdoba Ortega" userId="4368c69c-1f5c-481f-aa57-c30453aecd46" providerId="ADAL" clId="{0295D620-D006-4FEF-BABB-ED97E4C3F72C}" dt="2022-03-13T00:30:09.616" v="1792" actId="1076"/>
          <ac:spMkLst>
            <pc:docMk/>
            <pc:sldMk cId="1527021952" sldId="326"/>
            <ac:spMk id="44" creationId="{0E868B0E-C604-4B2F-A44E-39AC98435FD0}"/>
          </ac:spMkLst>
        </pc:spChg>
        <pc:spChg chg="add del mod">
          <ac:chgData name="Frank Michael Córdoba Ortega" userId="4368c69c-1f5c-481f-aa57-c30453aecd46" providerId="ADAL" clId="{0295D620-D006-4FEF-BABB-ED97E4C3F72C}" dt="2022-03-13T00:40:03.956" v="1808" actId="478"/>
          <ac:spMkLst>
            <pc:docMk/>
            <pc:sldMk cId="1527021952" sldId="326"/>
            <ac:spMk id="45" creationId="{3A31662C-0FE0-4A37-B823-6B4BF1B40D41}"/>
          </ac:spMkLst>
        </pc:spChg>
        <pc:spChg chg="add del mod">
          <ac:chgData name="Frank Michael Córdoba Ortega" userId="4368c69c-1f5c-481f-aa57-c30453aecd46" providerId="ADAL" clId="{0295D620-D006-4FEF-BABB-ED97E4C3F72C}" dt="2022-03-13T00:40:03.956" v="1808" actId="478"/>
          <ac:spMkLst>
            <pc:docMk/>
            <pc:sldMk cId="1527021952" sldId="326"/>
            <ac:spMk id="46" creationId="{426EE3F5-9D16-4369-89E2-94931307B62F}"/>
          </ac:spMkLst>
        </pc:spChg>
        <pc:spChg chg="add del mod">
          <ac:chgData name="Frank Michael Córdoba Ortega" userId="4368c69c-1f5c-481f-aa57-c30453aecd46" providerId="ADAL" clId="{0295D620-D006-4FEF-BABB-ED97E4C3F72C}" dt="2022-03-13T00:40:03.956" v="1808" actId="478"/>
          <ac:spMkLst>
            <pc:docMk/>
            <pc:sldMk cId="1527021952" sldId="326"/>
            <ac:spMk id="47" creationId="{B19A4C83-D0BB-4E25-98DB-169C737C22E1}"/>
          </ac:spMkLst>
        </pc:spChg>
        <pc:grpChg chg="add mod">
          <ac:chgData name="Frank Michael Córdoba Ortega" userId="4368c69c-1f5c-481f-aa57-c30453aecd46" providerId="ADAL" clId="{0295D620-D006-4FEF-BABB-ED97E4C3F72C}" dt="2022-03-08T04:58:09.632" v="478" actId="1076"/>
          <ac:grpSpMkLst>
            <pc:docMk/>
            <pc:sldMk cId="1527021952" sldId="326"/>
            <ac:grpSpMk id="10" creationId="{25F67564-7BC3-429D-BD82-E356F6C351D7}"/>
          </ac:grpSpMkLst>
        </pc:grpChg>
        <pc:grpChg chg="add mod">
          <ac:chgData name="Frank Michael Córdoba Ortega" userId="4368c69c-1f5c-481f-aa57-c30453aecd46" providerId="ADAL" clId="{0295D620-D006-4FEF-BABB-ED97E4C3F72C}" dt="2022-03-13T00:30:04.882" v="1791" actId="1076"/>
          <ac:grpSpMkLst>
            <pc:docMk/>
            <pc:sldMk cId="1527021952" sldId="326"/>
            <ac:grpSpMk id="25" creationId="{0EFE9BF5-CFF1-4A83-8A5F-4D68D0FBCAAC}"/>
          </ac:grpSpMkLst>
        </pc:grpChg>
        <pc:grpChg chg="add mod">
          <ac:chgData name="Frank Michael Córdoba Ortega" userId="4368c69c-1f5c-481f-aa57-c30453aecd46" providerId="ADAL" clId="{0295D620-D006-4FEF-BABB-ED97E4C3F72C}" dt="2022-03-13T00:29:18.777" v="1786" actId="1035"/>
          <ac:grpSpMkLst>
            <pc:docMk/>
            <pc:sldMk cId="1527021952" sldId="326"/>
            <ac:grpSpMk id="33" creationId="{55B9AFB5-743F-42A6-9D8C-00C5E3F1FB3F}"/>
          </ac:grpSpMkLst>
        </pc:grpChg>
        <pc:graphicFrameChg chg="add del mod modGraphic">
          <ac:chgData name="Frank Michael Córdoba Ortega" userId="4368c69c-1f5c-481f-aa57-c30453aecd46" providerId="ADAL" clId="{0295D620-D006-4FEF-BABB-ED97E4C3F72C}" dt="2022-03-13T03:52:53.881" v="2139" actId="478"/>
          <ac:graphicFrameMkLst>
            <pc:docMk/>
            <pc:sldMk cId="1527021952" sldId="326"/>
            <ac:graphicFrameMk id="4" creationId="{9DA7EEDA-0EFC-4469-8571-F67B2CD1D9C6}"/>
          </ac:graphicFrameMkLst>
        </pc:graphicFrameChg>
        <pc:graphicFrameChg chg="add mod">
          <ac:chgData name="Frank Michael Córdoba Ortega" userId="4368c69c-1f5c-481f-aa57-c30453aecd46" providerId="ADAL" clId="{0295D620-D006-4FEF-BABB-ED97E4C3F72C}" dt="2022-03-13T03:52:54.420" v="2140"/>
          <ac:graphicFrameMkLst>
            <pc:docMk/>
            <pc:sldMk cId="1527021952" sldId="326"/>
            <ac:graphicFrameMk id="45" creationId="{A3B18E94-650F-4F4A-8B18-BC90F1B5C134}"/>
          </ac:graphicFrameMkLst>
        </pc:graphicFrameChg>
        <pc:picChg chg="del">
          <ac:chgData name="Frank Michael Córdoba Ortega" userId="4368c69c-1f5c-481f-aa57-c30453aecd46" providerId="ADAL" clId="{0295D620-D006-4FEF-BABB-ED97E4C3F72C}" dt="2022-03-08T04:57:53.099" v="475" actId="478"/>
          <ac:picMkLst>
            <pc:docMk/>
            <pc:sldMk cId="1527021952" sldId="326"/>
            <ac:picMk id="8" creationId="{C69D0BC0-05C8-4D57-9D3D-8BD3AC51391F}"/>
          </ac:picMkLst>
        </pc:picChg>
        <pc:picChg chg="del">
          <ac:chgData name="Frank Michael Córdoba Ortega" userId="4368c69c-1f5c-481f-aa57-c30453aecd46" providerId="ADAL" clId="{0295D620-D006-4FEF-BABB-ED97E4C3F72C}" dt="2022-03-08T04:57:51.548" v="474" actId="478"/>
          <ac:picMkLst>
            <pc:docMk/>
            <pc:sldMk cId="1527021952" sldId="326"/>
            <ac:picMk id="11" creationId="{148733C2-FF78-4546-93DC-3FB9D370448C}"/>
          </ac:picMkLst>
        </pc:picChg>
        <pc:cxnChg chg="add mod">
          <ac:chgData name="Frank Michael Córdoba Ortega" userId="4368c69c-1f5c-481f-aa57-c30453aecd46" providerId="ADAL" clId="{0295D620-D006-4FEF-BABB-ED97E4C3F72C}" dt="2022-03-13T00:30:12.322" v="1793" actId="1076"/>
          <ac:cxnSpMkLst>
            <pc:docMk/>
            <pc:sldMk cId="1527021952" sldId="326"/>
            <ac:cxnSpMk id="41" creationId="{82C0FAF3-B52C-4E6B-9984-E13F1BB38461}"/>
          </ac:cxnSpMkLst>
        </pc:cxnChg>
      </pc:sldChg>
      <pc:sldChg chg="addSp delSp modSp add del mod modTransition">
        <pc:chgData name="Frank Michael Córdoba Ortega" userId="4368c69c-1f5c-481f-aa57-c30453aecd46" providerId="ADAL" clId="{0295D620-D006-4FEF-BABB-ED97E4C3F72C}" dt="2022-03-13T00:40:14.296" v="1809" actId="47"/>
        <pc:sldMkLst>
          <pc:docMk/>
          <pc:sldMk cId="4277974816" sldId="327"/>
        </pc:sldMkLst>
        <pc:spChg chg="mod">
          <ac:chgData name="Frank Michael Córdoba Ortega" userId="4368c69c-1f5c-481f-aa57-c30453aecd46" providerId="ADAL" clId="{0295D620-D006-4FEF-BABB-ED97E4C3F72C}" dt="2022-03-08T04:58:34.257" v="480"/>
          <ac:spMkLst>
            <pc:docMk/>
            <pc:sldMk cId="4277974816" sldId="327"/>
            <ac:spMk id="32" creationId="{B3080D71-F7A1-440D-AB58-39A4DE17758C}"/>
          </ac:spMkLst>
        </pc:spChg>
        <pc:spChg chg="add del mod">
          <ac:chgData name="Frank Michael Córdoba Ortega" userId="4368c69c-1f5c-481f-aa57-c30453aecd46" providerId="ADAL" clId="{0295D620-D006-4FEF-BABB-ED97E4C3F72C}" dt="2022-03-13T00:39:50.617" v="1805" actId="21"/>
          <ac:spMkLst>
            <pc:docMk/>
            <pc:sldMk cId="4277974816" sldId="327"/>
            <ac:spMk id="33" creationId="{74135D3B-8760-42DD-87C5-1C56558795A3}"/>
          </ac:spMkLst>
        </pc:spChg>
        <pc:spChg chg="add del mod">
          <ac:chgData name="Frank Michael Córdoba Ortega" userId="4368c69c-1f5c-481f-aa57-c30453aecd46" providerId="ADAL" clId="{0295D620-D006-4FEF-BABB-ED97E4C3F72C}" dt="2022-03-13T00:39:50.617" v="1805" actId="21"/>
          <ac:spMkLst>
            <pc:docMk/>
            <pc:sldMk cId="4277974816" sldId="327"/>
            <ac:spMk id="34" creationId="{D2A9E332-CEEE-439A-83F1-29B42D2A9870}"/>
          </ac:spMkLst>
        </pc:spChg>
        <pc:spChg chg="add del mod">
          <ac:chgData name="Frank Michael Córdoba Ortega" userId="4368c69c-1f5c-481f-aa57-c30453aecd46" providerId="ADAL" clId="{0295D620-D006-4FEF-BABB-ED97E4C3F72C}" dt="2022-03-13T00:39:50.617" v="1805" actId="21"/>
          <ac:spMkLst>
            <pc:docMk/>
            <pc:sldMk cId="4277974816" sldId="327"/>
            <ac:spMk id="35" creationId="{DBD05F42-58B5-4E6C-8AA3-FEB9F3D66F45}"/>
          </ac:spMkLst>
        </pc:spChg>
        <pc:spChg chg="del mod">
          <ac:chgData name="Frank Michael Córdoba Ortega" userId="4368c69c-1f5c-481f-aa57-c30453aecd46" providerId="ADAL" clId="{0295D620-D006-4FEF-BABB-ED97E4C3F72C}" dt="2022-03-08T04:58:41.081" v="484" actId="478"/>
          <ac:spMkLst>
            <pc:docMk/>
            <pc:sldMk cId="4277974816" sldId="327"/>
            <ac:spMk id="42" creationId="{366B2558-AF70-4A8E-8E99-DE651861A55C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45" creationId="{B969A9CE-56F2-4679-9A02-9757943A3957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46" creationId="{4893CE32-D980-4DD5-A114-A8F6E78F6AA3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47" creationId="{7F45CCAC-12FE-4D04-92B0-7C24D207BFA0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48" creationId="{35B08AEA-E620-459C-97E9-BA30EE3AC86E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49" creationId="{9959F63D-EF4E-48B1-9561-760E98E67FBF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50" creationId="{5C3CB6FF-FE49-4DA5-9428-C9B9A4C1BC25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51" creationId="{F6E84ECE-FF8F-45F5-9B02-ABACDA8FA961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52" creationId="{DBD6410C-E879-4948-9387-4D9E3C68B1F4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53" creationId="{268D9284-F035-4052-8A89-FC73AD0B6578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54" creationId="{B9DACC92-57BF-46A8-BB67-B84EB255AAA6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55" creationId="{BEF4FDC0-9071-4E71-B592-FCCDD1E3BD20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56" creationId="{7206743C-8A64-49F0-93E4-983BD535DF0B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57" creationId="{8DA86F4A-8265-4EF2-B6CB-12E040057642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58" creationId="{295FCC3E-F33A-4054-B059-1DC4946AD958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59" creationId="{013A02BE-3190-4798-A45E-B601E1DCC170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60" creationId="{D1E29108-5A6D-4622-9D99-E6CFC9FECF06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61" creationId="{15EBBEAD-52CF-4E21-802E-C99301E346FE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62" creationId="{1FA3812E-D5B1-47B2-AB50-84EBB8D8BB33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63" creationId="{014D99C8-7B58-4DD3-832C-BE0483859F58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64" creationId="{D555EB2C-5B47-4C38-9B8B-3E7ED3B84649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65" creationId="{550D09BA-3BD7-47D8-B53E-C9E8C8E62C3F}"/>
          </ac:spMkLst>
        </pc:spChg>
        <pc:spChg chg="mod">
          <ac:chgData name="Frank Michael Córdoba Ortega" userId="4368c69c-1f5c-481f-aa57-c30453aecd46" providerId="ADAL" clId="{0295D620-D006-4FEF-BABB-ED97E4C3F72C}" dt="2022-03-08T04:58:56.944" v="488" actId="1076"/>
          <ac:spMkLst>
            <pc:docMk/>
            <pc:sldMk cId="4277974816" sldId="327"/>
            <ac:spMk id="66" creationId="{3D549B02-F9D5-44B5-8091-16A1F883A222}"/>
          </ac:spMkLst>
        </pc:spChg>
        <pc:grpChg chg="del">
          <ac:chgData name="Frank Michael Córdoba Ortega" userId="4368c69c-1f5c-481f-aa57-c30453aecd46" providerId="ADAL" clId="{0295D620-D006-4FEF-BABB-ED97E4C3F72C}" dt="2022-03-08T04:58:37.866" v="482" actId="478"/>
          <ac:grpSpMkLst>
            <pc:docMk/>
            <pc:sldMk cId="4277974816" sldId="327"/>
            <ac:grpSpMk id="10" creationId="{25F67564-7BC3-429D-BD82-E356F6C351D7}"/>
          </ac:grpSpMkLst>
        </pc:grpChg>
        <pc:grpChg chg="del">
          <ac:chgData name="Frank Michael Córdoba Ortega" userId="4368c69c-1f5c-481f-aa57-c30453aecd46" providerId="ADAL" clId="{0295D620-D006-4FEF-BABB-ED97E4C3F72C}" dt="2022-03-08T04:58:36.006" v="481" actId="478"/>
          <ac:grpSpMkLst>
            <pc:docMk/>
            <pc:sldMk cId="4277974816" sldId="327"/>
            <ac:grpSpMk id="25" creationId="{0EFE9BF5-CFF1-4A83-8A5F-4D68D0FBCAAC}"/>
          </ac:grpSpMkLst>
        </pc:grpChg>
        <pc:grpChg chg="del">
          <ac:chgData name="Frank Michael Córdoba Ortega" userId="4368c69c-1f5c-481f-aa57-c30453aecd46" providerId="ADAL" clId="{0295D620-D006-4FEF-BABB-ED97E4C3F72C}" dt="2022-03-08T04:58:44.098" v="486" actId="478"/>
          <ac:grpSpMkLst>
            <pc:docMk/>
            <pc:sldMk cId="4277974816" sldId="327"/>
            <ac:grpSpMk id="33" creationId="{55B9AFB5-743F-42A6-9D8C-00C5E3F1FB3F}"/>
          </ac:grpSpMkLst>
        </pc:grpChg>
        <pc:grpChg chg="add mod">
          <ac:chgData name="Frank Michael Córdoba Ortega" userId="4368c69c-1f5c-481f-aa57-c30453aecd46" providerId="ADAL" clId="{0295D620-D006-4FEF-BABB-ED97E4C3F72C}" dt="2022-03-08T04:58:56.944" v="488" actId="1076"/>
          <ac:grpSpMkLst>
            <pc:docMk/>
            <pc:sldMk cId="4277974816" sldId="327"/>
            <ac:grpSpMk id="44" creationId="{31114402-4661-4599-B74C-E4E8D8092CD5}"/>
          </ac:grpSpMkLst>
        </pc:grpChg>
        <pc:graphicFrameChg chg="add mod">
          <ac:chgData name="Frank Michael Córdoba Ortega" userId="4368c69c-1f5c-481f-aa57-c30453aecd46" providerId="ADAL" clId="{0295D620-D006-4FEF-BABB-ED97E4C3F72C}" dt="2022-03-08T04:58:56.944" v="488" actId="1076"/>
          <ac:graphicFrameMkLst>
            <pc:docMk/>
            <pc:sldMk cId="4277974816" sldId="327"/>
            <ac:graphicFrameMk id="43" creationId="{F41738DC-D258-4171-B111-DAA0A1D9D5BD}"/>
          </ac:graphicFrameMkLst>
        </pc:graphicFrameChg>
        <pc:picChg chg="add mod">
          <ac:chgData name="Frank Michael Córdoba Ortega" userId="4368c69c-1f5c-481f-aa57-c30453aecd46" providerId="ADAL" clId="{0295D620-D006-4FEF-BABB-ED97E4C3F72C}" dt="2022-03-08T04:58:56.944" v="488" actId="1076"/>
          <ac:picMkLst>
            <pc:docMk/>
            <pc:sldMk cId="4277974816" sldId="327"/>
            <ac:picMk id="67" creationId="{C0460FAF-E419-4998-894F-4E2EEF7AAB1F}"/>
          </ac:picMkLst>
        </pc:picChg>
        <pc:cxnChg chg="del">
          <ac:chgData name="Frank Michael Córdoba Ortega" userId="4368c69c-1f5c-481f-aa57-c30453aecd46" providerId="ADAL" clId="{0295D620-D006-4FEF-BABB-ED97E4C3F72C}" dt="2022-03-08T04:58:42.782" v="485" actId="478"/>
          <ac:cxnSpMkLst>
            <pc:docMk/>
            <pc:sldMk cId="4277974816" sldId="327"/>
            <ac:cxnSpMk id="41" creationId="{82C0FAF3-B52C-4E6B-9984-E13F1BB38461}"/>
          </ac:cxnSpMkLst>
        </pc:cxnChg>
      </pc:sldChg>
      <pc:sldChg chg="addSp delSp modSp add mod modTransition">
        <pc:chgData name="Frank Michael Córdoba Ortega" userId="4368c69c-1f5c-481f-aa57-c30453aecd46" providerId="ADAL" clId="{0295D620-D006-4FEF-BABB-ED97E4C3F72C}" dt="2022-03-13T01:46:02.393" v="2109" actId="20577"/>
        <pc:sldMkLst>
          <pc:docMk/>
          <pc:sldMk cId="2248695135" sldId="328"/>
        </pc:sldMkLst>
        <pc:spChg chg="add del mod">
          <ac:chgData name="Frank Michael Córdoba Ortega" userId="4368c69c-1f5c-481f-aa57-c30453aecd46" providerId="ADAL" clId="{0295D620-D006-4FEF-BABB-ED97E4C3F72C}" dt="2022-03-13T00:48:41.526" v="1851" actId="478"/>
          <ac:spMkLst>
            <pc:docMk/>
            <pc:sldMk cId="2248695135" sldId="328"/>
            <ac:spMk id="4" creationId="{56CF9200-74F3-40E0-8D20-E2ECD25592CC}"/>
          </ac:spMkLst>
        </pc:spChg>
        <pc:spChg chg="mod">
          <ac:chgData name="Frank Michael Córdoba Ortega" userId="4368c69c-1f5c-481f-aa57-c30453aecd46" providerId="ADAL" clId="{0295D620-D006-4FEF-BABB-ED97E4C3F72C}" dt="2022-03-13T00:44:55.886" v="1842" actId="1076"/>
          <ac:spMkLst>
            <pc:docMk/>
            <pc:sldMk cId="2248695135" sldId="328"/>
            <ac:spMk id="5" creationId="{DF1EDCD3-1367-4038-A74B-46233AE02B1E}"/>
          </ac:spMkLst>
        </pc:spChg>
        <pc:spChg chg="mod">
          <ac:chgData name="Frank Michael Córdoba Ortega" userId="4368c69c-1f5c-481f-aa57-c30453aecd46" providerId="ADAL" clId="{0295D620-D006-4FEF-BABB-ED97E4C3F72C}" dt="2022-03-13T01:46:02.393" v="2109" actId="20577"/>
          <ac:spMkLst>
            <pc:docMk/>
            <pc:sldMk cId="2248695135" sldId="328"/>
            <ac:spMk id="6" creationId="{1BEED281-8E37-42A2-BE47-B52CFF7A97A8}"/>
          </ac:spMkLst>
        </pc:spChg>
        <pc:spChg chg="del mod">
          <ac:chgData name="Frank Michael Córdoba Ortega" userId="4368c69c-1f5c-481f-aa57-c30453aecd46" providerId="ADAL" clId="{0295D620-D006-4FEF-BABB-ED97E4C3F72C}" dt="2022-03-13T01:09:24.904" v="2029" actId="478"/>
          <ac:spMkLst>
            <pc:docMk/>
            <pc:sldMk cId="2248695135" sldId="328"/>
            <ac:spMk id="7" creationId="{3FD59DB2-1DCA-43F1-970C-763D5BE11FF6}"/>
          </ac:spMkLst>
        </pc:spChg>
        <pc:spChg chg="add del mod">
          <ac:chgData name="Frank Michael Córdoba Ortega" userId="4368c69c-1f5c-481f-aa57-c30453aecd46" providerId="ADAL" clId="{0295D620-D006-4FEF-BABB-ED97E4C3F72C}" dt="2022-03-13T01:09:27.317" v="2030" actId="478"/>
          <ac:spMkLst>
            <pc:docMk/>
            <pc:sldMk cId="2248695135" sldId="328"/>
            <ac:spMk id="8" creationId="{C8480C16-8CA0-4972-8E66-D3CF93F8CCD8}"/>
          </ac:spMkLst>
        </pc:spChg>
        <pc:spChg chg="add mod">
          <ac:chgData name="Frank Michael Córdoba Ortega" userId="4368c69c-1f5c-481f-aa57-c30453aecd46" providerId="ADAL" clId="{0295D620-D006-4FEF-BABB-ED97E4C3F72C}" dt="2022-03-13T00:54:35" v="1969" actId="14100"/>
          <ac:spMkLst>
            <pc:docMk/>
            <pc:sldMk cId="2248695135" sldId="328"/>
            <ac:spMk id="10" creationId="{DB8627F1-AC50-4996-A8F2-58D453A70B29}"/>
          </ac:spMkLst>
        </pc:spChg>
        <pc:spChg chg="mod">
          <ac:chgData name="Frank Michael Córdoba Ortega" userId="4368c69c-1f5c-481f-aa57-c30453aecd46" providerId="ADAL" clId="{0295D620-D006-4FEF-BABB-ED97E4C3F72C}" dt="2022-03-13T01:16:21.712" v="2046"/>
          <ac:spMkLst>
            <pc:docMk/>
            <pc:sldMk cId="2248695135" sldId="328"/>
            <ac:spMk id="13" creationId="{36E0E4E1-0CE3-4987-B0ED-259A270C6375}"/>
          </ac:spMkLst>
        </pc:spChg>
        <pc:spChg chg="add mod">
          <ac:chgData name="Frank Michael Córdoba Ortega" userId="4368c69c-1f5c-481f-aa57-c30453aecd46" providerId="ADAL" clId="{0295D620-D006-4FEF-BABB-ED97E4C3F72C}" dt="2022-03-13T00:44:48.113" v="1839" actId="1076"/>
          <ac:spMkLst>
            <pc:docMk/>
            <pc:sldMk cId="2248695135" sldId="328"/>
            <ac:spMk id="28" creationId="{AC930151-84A0-42E1-9B58-05E9352D397E}"/>
          </ac:spMkLst>
        </pc:spChg>
        <pc:spChg chg="mod">
          <ac:chgData name="Frank Michael Córdoba Ortega" userId="4368c69c-1f5c-481f-aa57-c30453aecd46" providerId="ADAL" clId="{0295D620-D006-4FEF-BABB-ED97E4C3F72C}" dt="2022-03-08T04:59:27.366" v="493" actId="20577"/>
          <ac:spMkLst>
            <pc:docMk/>
            <pc:sldMk cId="2248695135" sldId="328"/>
            <ac:spMk id="32" creationId="{B3080D71-F7A1-440D-AB58-39A4DE17758C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34" creationId="{6EAA9D39-DDC8-4468-9AF5-EAAB45D4F028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35" creationId="{CDA523D7-DF4F-46FE-88E8-A5A484203A69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36" creationId="{186D52E7-FF26-4A05-B9C5-8BF935CBBDC8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37" creationId="{1E58A0B7-4CDC-4318-92F4-03EAE0B938DF}"/>
          </ac:spMkLst>
        </pc:spChg>
        <pc:spChg chg="add del mod">
          <ac:chgData name="Frank Michael Córdoba Ortega" userId="4368c69c-1f5c-481f-aa57-c30453aecd46" providerId="ADAL" clId="{0295D620-D006-4FEF-BABB-ED97E4C3F72C}" dt="2022-03-13T01:18:51.474" v="2105" actId="478"/>
          <ac:spMkLst>
            <pc:docMk/>
            <pc:sldMk cId="2248695135" sldId="328"/>
            <ac:spMk id="37" creationId="{37856A5E-BF22-427B-9838-85B37493C494}"/>
          </ac:spMkLst>
        </pc:spChg>
        <pc:spChg chg="add del mod">
          <ac:chgData name="Frank Michael Córdoba Ortega" userId="4368c69c-1f5c-481f-aa57-c30453aecd46" providerId="ADAL" clId="{0295D620-D006-4FEF-BABB-ED97E4C3F72C}" dt="2022-03-13T01:17:51.614" v="2076"/>
          <ac:spMkLst>
            <pc:docMk/>
            <pc:sldMk cId="2248695135" sldId="328"/>
            <ac:spMk id="38" creationId="{383459C1-B0F4-4D5E-8803-3CE1A689B557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38" creationId="{AE0B0B72-7D91-4D1E-B41B-DCA68C61B493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39" creationId="{AF1846EA-2188-427E-8C12-ECF070FCD838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40" creationId="{7DEE797C-ACEB-417B-B887-DB76646DA84E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41" creationId="{0470A52F-3ABB-4A43-97CA-8031FA22CF2C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42" creationId="{48EE61DB-075B-4E82-ABCE-02C4A122D73F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68" creationId="{BD878F3E-A5E4-4A84-9C62-6068092568F9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69" creationId="{297F7177-C2D8-4E80-8EAE-DADCFCFAC4DE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70" creationId="{2EB3859F-5C0B-4655-950B-B034FE682D30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71" creationId="{62982085-7C9F-4107-B918-1F2F198A5674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72" creationId="{B90A425C-110C-4466-8385-8848F14E2C82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73" creationId="{9A03515B-64C4-452F-AEC2-FB902642665C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74" creationId="{BE797D67-4BB0-479F-8E17-0D91F0A21B36}"/>
          </ac:spMkLst>
        </pc:spChg>
        <pc:spChg chg="mod">
          <ac:chgData name="Frank Michael Córdoba Ortega" userId="4368c69c-1f5c-481f-aa57-c30453aecd46" providerId="ADAL" clId="{0295D620-D006-4FEF-BABB-ED97E4C3F72C}" dt="2022-03-08T04:59:29.406" v="494"/>
          <ac:spMkLst>
            <pc:docMk/>
            <pc:sldMk cId="2248695135" sldId="328"/>
            <ac:spMk id="75" creationId="{A76D99E1-269C-45D2-B71E-291DB8B81176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79" creationId="{010DF333-D971-431D-B825-70A3315737A3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80" creationId="{0021DE6E-4B4F-4DFD-A753-8B970B8AB941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81" creationId="{84FC794F-6587-4818-9100-7690F2493751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82" creationId="{9B9A251C-99BC-47F6-A098-78A84CAC9D5C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83" creationId="{4C5BAFE7-CB84-43C0-9643-3984F6FB8496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84" creationId="{72414299-A610-4358-A249-51A50C94EA01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85" creationId="{3E90B1BB-A7B2-415E-B816-54EADBF32C12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86" creationId="{6B389445-F4D5-4AD2-98C7-ABF0CD02C13C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87" creationId="{2001E1D3-4729-455F-A75D-AD0AD9E346A2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88" creationId="{65BB7B25-6BE8-4FB4-9CBE-F30E1D791EC2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89" creationId="{E0FDB926-3F84-436D-AEFA-5BA3B44BA9EA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90" creationId="{B5C2B78B-31C3-44BB-84E8-8DFDAEA98E5A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91" creationId="{525BA0D1-68CE-47C6-9A2F-B4CFC1E2E15E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92" creationId="{0ABC3A30-B1A4-4032-B6A5-8519884AEE4B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93" creationId="{ADE895DC-52DF-43CC-81D6-19033995BD9C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94" creationId="{53BD0CCC-E7FD-43CA-98A7-EAEE2442E674}"/>
          </ac:spMkLst>
        </pc:spChg>
        <pc:spChg chg="mod">
          <ac:chgData name="Frank Michael Córdoba Ortega" userId="4368c69c-1f5c-481f-aa57-c30453aecd46" providerId="ADAL" clId="{0295D620-D006-4FEF-BABB-ED97E4C3F72C}" dt="2022-03-13T01:18:48.531" v="2104" actId="20577"/>
          <ac:spMkLst>
            <pc:docMk/>
            <pc:sldMk cId="2248695135" sldId="328"/>
            <ac:spMk id="95" creationId="{5B418024-AF6E-4F56-9E93-8A8F6F07E4E3}"/>
          </ac:spMkLst>
        </pc:spChg>
        <pc:grpChg chg="add del mod">
          <ac:chgData name="Frank Michael Córdoba Ortega" userId="4368c69c-1f5c-481f-aa57-c30453aecd46" providerId="ADAL" clId="{0295D620-D006-4FEF-BABB-ED97E4C3F72C}" dt="2022-03-08T04:59:31.453" v="495"/>
          <ac:grpSpMkLst>
            <pc:docMk/>
            <pc:sldMk cId="2248695135" sldId="328"/>
            <ac:grpSpMk id="33" creationId="{BDA217D9-5C16-46FC-8FFD-3DDACA852CBD}"/>
          </ac:grpSpMkLst>
        </pc:grpChg>
        <pc:grpChg chg="del">
          <ac:chgData name="Frank Michael Córdoba Ortega" userId="4368c69c-1f5c-481f-aa57-c30453aecd46" providerId="ADAL" clId="{0295D620-D006-4FEF-BABB-ED97E4C3F72C}" dt="2022-03-08T04:59:17.833" v="490" actId="478"/>
          <ac:grpSpMkLst>
            <pc:docMk/>
            <pc:sldMk cId="2248695135" sldId="328"/>
            <ac:grpSpMk id="44" creationId="{31114402-4661-4599-B74C-E4E8D8092CD5}"/>
          </ac:grpSpMkLst>
        </pc:grpChg>
        <pc:grpChg chg="add mod">
          <ac:chgData name="Frank Michael Córdoba Ortega" userId="4368c69c-1f5c-481f-aa57-c30453aecd46" providerId="ADAL" clId="{0295D620-D006-4FEF-BABB-ED97E4C3F72C}" dt="2022-03-13T01:18:48.531" v="2104" actId="20577"/>
          <ac:grpSpMkLst>
            <pc:docMk/>
            <pc:sldMk cId="2248695135" sldId="328"/>
            <ac:grpSpMk id="78" creationId="{0011FEC4-4D5F-4F16-9442-3E3501844872}"/>
          </ac:grpSpMkLst>
        </pc:grpChg>
        <pc:graphicFrameChg chg="del">
          <ac:chgData name="Frank Michael Córdoba Ortega" userId="4368c69c-1f5c-481f-aa57-c30453aecd46" providerId="ADAL" clId="{0295D620-D006-4FEF-BABB-ED97E4C3F72C}" dt="2022-03-08T04:59:20.127" v="492" actId="478"/>
          <ac:graphicFrameMkLst>
            <pc:docMk/>
            <pc:sldMk cId="2248695135" sldId="328"/>
            <ac:graphicFrameMk id="43" creationId="{F41738DC-D258-4171-B111-DAA0A1D9D5BD}"/>
          </ac:graphicFrameMkLst>
        </pc:graphicFrameChg>
        <pc:graphicFrameChg chg="mod">
          <ac:chgData name="Frank Michael Córdoba Ortega" userId="4368c69c-1f5c-481f-aa57-c30453aecd46" providerId="ADAL" clId="{0295D620-D006-4FEF-BABB-ED97E4C3F72C}" dt="2022-03-08T04:59:29.406" v="494"/>
          <ac:graphicFrameMkLst>
            <pc:docMk/>
            <pc:sldMk cId="2248695135" sldId="328"/>
            <ac:graphicFrameMk id="76" creationId="{4D8B1178-3711-49EB-9B78-A42CFF6C3B1B}"/>
          </ac:graphicFrameMkLst>
        </pc:graphicFrameChg>
        <pc:graphicFrameChg chg="add del mod">
          <ac:chgData name="Frank Michael Córdoba Ortega" userId="4368c69c-1f5c-481f-aa57-c30453aecd46" providerId="ADAL" clId="{0295D620-D006-4FEF-BABB-ED97E4C3F72C}" dt="2022-03-08T04:59:31.453" v="495"/>
          <ac:graphicFrameMkLst>
            <pc:docMk/>
            <pc:sldMk cId="2248695135" sldId="328"/>
            <ac:graphicFrameMk id="77" creationId="{A82BE2E7-F9D7-4F9D-A477-C8FC79432F50}"/>
          </ac:graphicFrameMkLst>
        </pc:graphicFrameChg>
        <pc:graphicFrameChg chg="mod">
          <ac:chgData name="Frank Michael Córdoba Ortega" userId="4368c69c-1f5c-481f-aa57-c30453aecd46" providerId="ADAL" clId="{0295D620-D006-4FEF-BABB-ED97E4C3F72C}" dt="2022-03-13T01:18:48.531" v="2104" actId="20577"/>
          <ac:graphicFrameMkLst>
            <pc:docMk/>
            <pc:sldMk cId="2248695135" sldId="328"/>
            <ac:graphicFrameMk id="96" creationId="{9D62D4A5-4AF7-4DAC-B5D6-12F673CF06F0}"/>
          </ac:graphicFrameMkLst>
        </pc:graphicFrameChg>
        <pc:graphicFrameChg chg="add del mod">
          <ac:chgData name="Frank Michael Córdoba Ortega" userId="4368c69c-1f5c-481f-aa57-c30453aecd46" providerId="ADAL" clId="{0295D620-D006-4FEF-BABB-ED97E4C3F72C}" dt="2022-03-13T00:54:21.596" v="1966" actId="478"/>
          <ac:graphicFrameMkLst>
            <pc:docMk/>
            <pc:sldMk cId="2248695135" sldId="328"/>
            <ac:graphicFrameMk id="97" creationId="{54F31F02-BA37-4C76-A606-23C097163D49}"/>
          </ac:graphicFrameMkLst>
        </pc:graphicFrameChg>
        <pc:picChg chg="mod">
          <ac:chgData name="Frank Michael Córdoba Ortega" userId="4368c69c-1f5c-481f-aa57-c30453aecd46" providerId="ADAL" clId="{0295D620-D006-4FEF-BABB-ED97E4C3F72C}" dt="2022-03-13T00:44:51.280" v="1841" actId="1076"/>
          <ac:picMkLst>
            <pc:docMk/>
            <pc:sldMk cId="2248695135" sldId="328"/>
            <ac:picMk id="9" creationId="{C756E559-2593-42EB-ACAA-7FB39018C5AC}"/>
          </ac:picMkLst>
        </pc:picChg>
        <pc:picChg chg="add del mod">
          <ac:chgData name="Frank Michael Córdoba Ortega" userId="4368c69c-1f5c-481f-aa57-c30453aecd46" providerId="ADAL" clId="{0295D620-D006-4FEF-BABB-ED97E4C3F72C}" dt="2022-03-13T01:10:17.821" v="2045" actId="478"/>
          <ac:picMkLst>
            <pc:docMk/>
            <pc:sldMk cId="2248695135" sldId="328"/>
            <ac:picMk id="12" creationId="{423E9F3C-4AC6-4871-BF86-6FD1A0B496CD}"/>
          </ac:picMkLst>
        </pc:picChg>
        <pc:picChg chg="add del mod">
          <ac:chgData name="Frank Michael Córdoba Ortega" userId="4368c69c-1f5c-481f-aa57-c30453aecd46" providerId="ADAL" clId="{0295D620-D006-4FEF-BABB-ED97E4C3F72C}" dt="2022-03-13T01:36:49.582" v="2108" actId="478"/>
          <ac:picMkLst>
            <pc:docMk/>
            <pc:sldMk cId="2248695135" sldId="328"/>
            <ac:picMk id="16" creationId="{37B7CB65-7E64-4423-A6D9-35387532F0E2}"/>
          </ac:picMkLst>
        </pc:picChg>
        <pc:picChg chg="del">
          <ac:chgData name="Frank Michael Córdoba Ortega" userId="4368c69c-1f5c-481f-aa57-c30453aecd46" providerId="ADAL" clId="{0295D620-D006-4FEF-BABB-ED97E4C3F72C}" dt="2022-03-08T04:59:18.968" v="491" actId="478"/>
          <ac:picMkLst>
            <pc:docMk/>
            <pc:sldMk cId="2248695135" sldId="328"/>
            <ac:picMk id="67" creationId="{C0460FAF-E419-4998-894F-4E2EEF7AAB1F}"/>
          </ac:picMkLst>
        </pc:picChg>
      </pc:sldChg>
      <pc:sldChg chg="modSp mod modTransition">
        <pc:chgData name="Frank Michael Córdoba Ortega" userId="4368c69c-1f5c-481f-aa57-c30453aecd46" providerId="ADAL" clId="{0295D620-D006-4FEF-BABB-ED97E4C3F72C}" dt="2022-03-12T19:05:06.209" v="897" actId="20577"/>
        <pc:sldMkLst>
          <pc:docMk/>
          <pc:sldMk cId="2799792770" sldId="329"/>
        </pc:sldMkLst>
        <pc:spChg chg="mod">
          <ac:chgData name="Frank Michael Córdoba Ortega" userId="4368c69c-1f5c-481f-aa57-c30453aecd46" providerId="ADAL" clId="{0295D620-D006-4FEF-BABB-ED97E4C3F72C}" dt="2022-03-12T19:05:06.209" v="897" actId="20577"/>
          <ac:spMkLst>
            <pc:docMk/>
            <pc:sldMk cId="2799792770" sldId="329"/>
            <ac:spMk id="11" creationId="{EDB62DA4-B7AB-854C-8D0E-BA36087D72D5}"/>
          </ac:spMkLst>
        </pc:spChg>
      </pc:sldChg>
      <pc:sldChg chg="modSp mod modTransition">
        <pc:chgData name="Frank Michael Córdoba Ortega" userId="4368c69c-1f5c-481f-aa57-c30453aecd46" providerId="ADAL" clId="{0295D620-D006-4FEF-BABB-ED97E4C3F72C}" dt="2022-03-12T19:05:34.570" v="898" actId="20577"/>
        <pc:sldMkLst>
          <pc:docMk/>
          <pc:sldMk cId="1110657220" sldId="330"/>
        </pc:sldMkLst>
        <pc:spChg chg="mod">
          <ac:chgData name="Frank Michael Córdoba Ortega" userId="4368c69c-1f5c-481f-aa57-c30453aecd46" providerId="ADAL" clId="{0295D620-D006-4FEF-BABB-ED97E4C3F72C}" dt="2022-03-12T19:05:34.570" v="898" actId="20577"/>
          <ac:spMkLst>
            <pc:docMk/>
            <pc:sldMk cId="1110657220" sldId="330"/>
            <ac:spMk id="12" creationId="{B9644402-6D18-D840-BF06-E2CAE670F48A}"/>
          </ac:spMkLst>
        </pc:spChg>
      </pc:sldChg>
      <pc:sldChg chg="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1750187928" sldId="332"/>
        </pc:sldMkLst>
      </pc:sldChg>
      <pc:sldChg chg="modSp 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1951821035" sldId="333"/>
        </pc:sldMkLst>
        <pc:spChg chg="mod">
          <ac:chgData name="Frank Michael Córdoba Ortega" userId="4368c69c-1f5c-481f-aa57-c30453aecd46" providerId="ADAL" clId="{0295D620-D006-4FEF-BABB-ED97E4C3F72C}" dt="2022-03-08T22:48:15.341" v="512"/>
          <ac:spMkLst>
            <pc:docMk/>
            <pc:sldMk cId="1951821035" sldId="333"/>
            <ac:spMk id="3" creationId="{317F7E64-9060-4AF5-8E54-ABC7B5976AA9}"/>
          </ac:spMkLst>
        </pc:spChg>
      </pc:sldChg>
      <pc:sldChg chg="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3839036615" sldId="334"/>
        </pc:sldMkLst>
      </pc:sldChg>
      <pc:sldChg chg="modTransition">
        <pc:chgData name="Frank Michael Córdoba Ortega" userId="4368c69c-1f5c-481f-aa57-c30453aecd46" providerId="ADAL" clId="{0295D620-D006-4FEF-BABB-ED97E4C3F72C}" dt="2022-03-08T23:52:02.995" v="518"/>
        <pc:sldMkLst>
          <pc:docMk/>
          <pc:sldMk cId="314762647" sldId="335"/>
        </pc:sldMkLst>
      </pc:sldChg>
      <pc:sldChg chg="modSp mod">
        <pc:chgData name="Frank Michael Córdoba Ortega" userId="4368c69c-1f5c-481f-aa57-c30453aecd46" providerId="ADAL" clId="{0295D620-D006-4FEF-BABB-ED97E4C3F72C}" dt="2022-03-13T03:54:34.311" v="2149"/>
        <pc:sldMkLst>
          <pc:docMk/>
          <pc:sldMk cId="1605520744" sldId="338"/>
        </pc:sldMkLst>
        <pc:spChg chg="mod">
          <ac:chgData name="Frank Michael Córdoba Ortega" userId="4368c69c-1f5c-481f-aa57-c30453aecd46" providerId="ADAL" clId="{0295D620-D006-4FEF-BABB-ED97E4C3F72C}" dt="2022-03-13T03:54:34.311" v="2149"/>
          <ac:spMkLst>
            <pc:docMk/>
            <pc:sldMk cId="1605520744" sldId="338"/>
            <ac:spMk id="8" creationId="{E70AA96F-A16C-44A2-8A7C-938678D477EA}"/>
          </ac:spMkLst>
        </pc:spChg>
      </pc:sldChg>
      <pc:sldChg chg="modSp mod">
        <pc:chgData name="Frank Michael Córdoba Ortega" userId="4368c69c-1f5c-481f-aa57-c30453aecd46" providerId="ADAL" clId="{0295D620-D006-4FEF-BABB-ED97E4C3F72C}" dt="2022-03-13T03:54:09.914" v="2143" actId="1076"/>
        <pc:sldMkLst>
          <pc:docMk/>
          <pc:sldMk cId="125117374" sldId="339"/>
        </pc:sldMkLst>
        <pc:spChg chg="mod">
          <ac:chgData name="Frank Michael Córdoba Ortega" userId="4368c69c-1f5c-481f-aa57-c30453aecd46" providerId="ADAL" clId="{0295D620-D006-4FEF-BABB-ED97E4C3F72C}" dt="2022-03-13T03:54:09.914" v="2143" actId="1076"/>
          <ac:spMkLst>
            <pc:docMk/>
            <pc:sldMk cId="125117374" sldId="339"/>
            <ac:spMk id="8" creationId="{E70AA96F-A16C-44A2-8A7C-938678D477EA}"/>
          </ac:spMkLst>
        </pc:spChg>
      </pc:sldChg>
      <pc:sldChg chg="modSp mod">
        <pc:chgData name="Frank Michael Córdoba Ortega" userId="4368c69c-1f5c-481f-aa57-c30453aecd46" providerId="ADAL" clId="{0295D620-D006-4FEF-BABB-ED97E4C3F72C}" dt="2022-03-13T03:55:21.985" v="2157" actId="255"/>
        <pc:sldMkLst>
          <pc:docMk/>
          <pc:sldMk cId="2652719800" sldId="340"/>
        </pc:sldMkLst>
        <pc:spChg chg="mod">
          <ac:chgData name="Frank Michael Córdoba Ortega" userId="4368c69c-1f5c-481f-aa57-c30453aecd46" providerId="ADAL" clId="{0295D620-D006-4FEF-BABB-ED97E4C3F72C}" dt="2022-03-13T03:55:21.985" v="2157" actId="255"/>
          <ac:spMkLst>
            <pc:docMk/>
            <pc:sldMk cId="2652719800" sldId="340"/>
            <ac:spMk id="8" creationId="{E70AA96F-A16C-44A2-8A7C-938678D477EA}"/>
          </ac:spMkLst>
        </pc:spChg>
        <pc:picChg chg="mod">
          <ac:chgData name="Frank Michael Córdoba Ortega" userId="4368c69c-1f5c-481f-aa57-c30453aecd46" providerId="ADAL" clId="{0295D620-D006-4FEF-BABB-ED97E4C3F72C}" dt="2022-03-13T00:24:23.655" v="1738" actId="1076"/>
          <ac:picMkLst>
            <pc:docMk/>
            <pc:sldMk cId="2652719800" sldId="340"/>
            <ac:picMk id="4" creationId="{00000000-0000-0000-0000-000000000000}"/>
          </ac:picMkLst>
        </pc:picChg>
      </pc:sldChg>
      <pc:sldChg chg="modSp del mod">
        <pc:chgData name="Frank Michael Córdoba Ortega" userId="4368c69c-1f5c-481f-aa57-c30453aecd46" providerId="ADAL" clId="{0295D620-D006-4FEF-BABB-ED97E4C3F72C}" dt="2022-03-13T03:55:26.351" v="2158" actId="47"/>
        <pc:sldMkLst>
          <pc:docMk/>
          <pc:sldMk cId="3293455814" sldId="354"/>
        </pc:sldMkLst>
        <pc:spChg chg="mod">
          <ac:chgData name="Frank Michael Córdoba Ortega" userId="4368c69c-1f5c-481f-aa57-c30453aecd46" providerId="ADAL" clId="{0295D620-D006-4FEF-BABB-ED97E4C3F72C}" dt="2022-03-13T03:54:45.342" v="2150" actId="21"/>
          <ac:spMkLst>
            <pc:docMk/>
            <pc:sldMk cId="3293455814" sldId="354"/>
            <ac:spMk id="8" creationId="{E70AA96F-A16C-44A2-8A7C-938678D477EA}"/>
          </ac:spMkLst>
        </pc:spChg>
      </pc:sldChg>
      <pc:sldMasterChg chg="modSp modTransition modSldLayout">
        <pc:chgData name="Frank Michael Córdoba Ortega" userId="4368c69c-1f5c-481f-aa57-c30453aecd46" providerId="ADAL" clId="{0295D620-D006-4FEF-BABB-ED97E4C3F72C}" dt="2022-03-08T23:52:02.995" v="518"/>
        <pc:sldMasterMkLst>
          <pc:docMk/>
          <pc:sldMasterMk cId="422568223" sldId="2147483648"/>
        </pc:sldMaster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asterMk cId="422568223" sldId="2147483648"/>
            <ac:spMk id="2" creationId="{00000000-0000-0000-0000-00000000000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asterMk cId="422568223" sldId="2147483648"/>
            <ac:spMk id="3" creationId="{00000000-0000-0000-0000-00000000000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asterMk cId="422568223" sldId="2147483648"/>
            <ac:spMk id="4" creationId="{00000000-0000-0000-0000-00000000000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asterMk cId="422568223" sldId="2147483648"/>
            <ac:spMk id="5" creationId="{00000000-0000-0000-0000-00000000000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asterMk cId="422568223" sldId="2147483648"/>
            <ac:spMk id="6" creationId="{00000000-0000-0000-0000-000000000000}"/>
          </ac:spMkLst>
        </pc:sp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422568223" sldId="2147483648"/>
            <pc:sldLayoutMk cId="375703332" sldId="2147483649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375703332" sldId="2147483649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375703332" sldId="2147483649"/>
              <ac:spMk id="3" creationId="{00000000-0000-0000-0000-000000000000}"/>
            </ac:spMkLst>
          </pc:spChg>
        </pc:sldLayoutChg>
        <pc:sldLayoutChg chg="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422568223" sldId="2147483648"/>
            <pc:sldLayoutMk cId="843978744" sldId="2147483650"/>
          </pc:sldLayoutMkLst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422568223" sldId="2147483648"/>
            <pc:sldLayoutMk cId="621261973" sldId="2147483651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621261973" sldId="2147483651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621261973" sldId="2147483651"/>
              <ac:spMk id="3" creationId="{00000000-0000-0000-0000-000000000000}"/>
            </ac:spMkLst>
          </pc:spChg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422568223" sldId="2147483648"/>
            <pc:sldLayoutMk cId="484488497" sldId="2147483652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484488497" sldId="2147483652"/>
              <ac:spMk id="3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484488497" sldId="2147483652"/>
              <ac:spMk id="4" creationId="{00000000-0000-0000-0000-000000000000}"/>
            </ac:spMkLst>
          </pc:spChg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422568223" sldId="2147483648"/>
            <pc:sldLayoutMk cId="1687663302" sldId="2147483653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1687663302" sldId="2147483653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1687663302" sldId="2147483653"/>
              <ac:spMk id="3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1687663302" sldId="2147483653"/>
              <ac:spMk id="4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1687663302" sldId="2147483653"/>
              <ac:spMk id="5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1687663302" sldId="2147483653"/>
              <ac:spMk id="6" creationId="{00000000-0000-0000-0000-000000000000}"/>
            </ac:spMkLst>
          </pc:spChg>
        </pc:sldLayoutChg>
        <pc:sldLayoutChg chg="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422568223" sldId="2147483648"/>
            <pc:sldLayoutMk cId="593107138" sldId="2147483654"/>
          </pc:sldLayoutMkLst>
        </pc:sldLayoutChg>
        <pc:sldLayoutChg chg="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422568223" sldId="2147483648"/>
            <pc:sldLayoutMk cId="1880062639" sldId="2147483655"/>
          </pc:sldLayoutMkLst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422568223" sldId="2147483648"/>
            <pc:sldLayoutMk cId="138391715" sldId="2147483656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138391715" sldId="2147483656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138391715" sldId="2147483656"/>
              <ac:spMk id="3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138391715" sldId="2147483656"/>
              <ac:spMk id="4" creationId="{00000000-0000-0000-0000-000000000000}"/>
            </ac:spMkLst>
          </pc:spChg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422568223" sldId="2147483648"/>
            <pc:sldLayoutMk cId="224764304" sldId="2147483657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224764304" sldId="2147483657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224764304" sldId="2147483657"/>
              <ac:spMk id="3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224764304" sldId="2147483657"/>
              <ac:spMk id="4" creationId="{00000000-0000-0000-0000-000000000000}"/>
            </ac:spMkLst>
          </pc:spChg>
        </pc:sldLayoutChg>
        <pc:sldLayoutChg chg="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422568223" sldId="2147483648"/>
            <pc:sldLayoutMk cId="189922255" sldId="2147483658"/>
          </pc:sldLayoutMkLst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422568223" sldId="2147483648"/>
            <pc:sldLayoutMk cId="862640343" sldId="2147483659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862640343" sldId="2147483659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422568223" sldId="2147483648"/>
              <pc:sldLayoutMk cId="862640343" sldId="2147483659"/>
              <ac:spMk id="3" creationId="{00000000-0000-0000-0000-000000000000}"/>
            </ac:spMkLst>
          </pc:spChg>
        </pc:sldLayoutChg>
      </pc:sldMasterChg>
      <pc:sldMasterChg chg="modSp modTransition modSldLayout">
        <pc:chgData name="Frank Michael Córdoba Ortega" userId="4368c69c-1f5c-481f-aa57-c30453aecd46" providerId="ADAL" clId="{0295D620-D006-4FEF-BABB-ED97E4C3F72C}" dt="2022-03-08T23:52:02.995" v="518"/>
        <pc:sldMasterMkLst>
          <pc:docMk/>
          <pc:sldMasterMk cId="2460954070" sldId="2147483660"/>
        </pc:sldMasterMkLst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Frank Michael Córdoba Ortega" userId="4368c69c-1f5c-481f-aa57-c30453aecd46" providerId="ADAL" clId="{0295D620-D006-4FEF-BABB-ED97E4C3F72C}" dt="2022-03-08T04:28:16.863" v="133"/>
          <ac:spMkLst>
            <pc:docMk/>
            <pc:sldMasterMk cId="2460954070" sldId="2147483660"/>
            <ac:spMk id="6" creationId="{00000000-0000-0000-0000-000000000000}"/>
          </ac:spMkLst>
        </pc:sp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Sp modTransition">
          <pc:chgData name="Frank Michael Córdoba Ortega" userId="4368c69c-1f5c-481f-aa57-c30453aecd46" providerId="ADAL" clId="{0295D620-D006-4FEF-BABB-ED97E4C3F72C}" dt="2022-03-08T23:52:02.995" v="518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Frank Michael Córdoba Ortega" userId="4368c69c-1f5c-481f-aa57-c30453aecd46" providerId="ADAL" clId="{0295D620-D006-4FEF-BABB-ED97E4C3F72C}" dt="2022-03-08T04:28:16.863" v="133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Katherine Xiomar González Santacruz" userId="S::gonzalezskatherinex@javeriana.edu.co::f57f9f2a-aaf0-4054-9607-07e1d1986900" providerId="AD" clId="Web-{EB67E006-1036-48DE-B5BA-BCFFFD46C3C8}"/>
    <pc:docChg chg="addSld delSld modSld">
      <pc:chgData name="Katherine Xiomar González Santacruz" userId="S::gonzalezskatherinex@javeriana.edu.co::f57f9f2a-aaf0-4054-9607-07e1d1986900" providerId="AD" clId="Web-{EB67E006-1036-48DE-B5BA-BCFFFD46C3C8}" dt="2022-03-07T00:31:03.818" v="268" actId="20577"/>
      <pc:docMkLst>
        <pc:docMk/>
      </pc:docMkLst>
      <pc:sldChg chg="addSp delSp modSp del">
        <pc:chgData name="Katherine Xiomar González Santacruz" userId="S::gonzalezskatherinex@javeriana.edu.co::f57f9f2a-aaf0-4054-9607-07e1d1986900" providerId="AD" clId="Web-{EB67E006-1036-48DE-B5BA-BCFFFD46C3C8}" dt="2022-03-07T00:20:27.282" v="53"/>
        <pc:sldMkLst>
          <pc:docMk/>
          <pc:sldMk cId="2660888605" sldId="260"/>
        </pc:sldMkLst>
        <pc:spChg chg="mod">
          <ac:chgData name="Katherine Xiomar González Santacruz" userId="S::gonzalezskatherinex@javeriana.edu.co::f57f9f2a-aaf0-4054-9607-07e1d1986900" providerId="AD" clId="Web-{EB67E006-1036-48DE-B5BA-BCFFFD46C3C8}" dt="2022-03-07T00:19:37.343" v="41" actId="20577"/>
          <ac:spMkLst>
            <pc:docMk/>
            <pc:sldMk cId="2660888605" sldId="260"/>
            <ac:spMk id="2" creationId="{CB39B127-7638-1C42-B44E-1CC5AD1377C0}"/>
          </ac:spMkLst>
        </pc:spChg>
        <pc:spChg chg="add mod">
          <ac:chgData name="Katherine Xiomar González Santacruz" userId="S::gonzalezskatherinex@javeriana.edu.co::f57f9f2a-aaf0-4054-9607-07e1d1986900" providerId="AD" clId="Web-{EB67E006-1036-48DE-B5BA-BCFFFD46C3C8}" dt="2022-03-07T00:20:16" v="51" actId="20577"/>
          <ac:spMkLst>
            <pc:docMk/>
            <pc:sldMk cId="2660888605" sldId="260"/>
            <ac:spMk id="6" creationId="{54D6122A-A5DA-4D61-B356-7A91B1D2FA15}"/>
          </ac:spMkLst>
        </pc:spChg>
        <pc:picChg chg="del">
          <ac:chgData name="Katherine Xiomar González Santacruz" userId="S::gonzalezskatherinex@javeriana.edu.co::f57f9f2a-aaf0-4054-9607-07e1d1986900" providerId="AD" clId="Web-{EB67E006-1036-48DE-B5BA-BCFFFD46C3C8}" dt="2022-03-07T00:19:38.421" v="42"/>
          <ac:picMkLst>
            <pc:docMk/>
            <pc:sldMk cId="2660888605" sldId="260"/>
            <ac:picMk id="9" creationId="{429C7103-FD12-42FF-B9C7-0FBE2C854B86}"/>
          </ac:picMkLst>
        </pc:picChg>
      </pc:sldChg>
      <pc:sldChg chg="modSp add replId">
        <pc:chgData name="Katherine Xiomar González Santacruz" userId="S::gonzalezskatherinex@javeriana.edu.co::f57f9f2a-aaf0-4054-9607-07e1d1986900" providerId="AD" clId="Web-{EB67E006-1036-48DE-B5BA-BCFFFD46C3C8}" dt="2022-03-07T00:31:02.725" v="267" actId="20577"/>
        <pc:sldMkLst>
          <pc:docMk/>
          <pc:sldMk cId="1043751833" sldId="271"/>
        </pc:sldMkLst>
        <pc:spChg chg="mod">
          <ac:chgData name="Katherine Xiomar González Santacruz" userId="S::gonzalezskatherinex@javeriana.edu.co::f57f9f2a-aaf0-4054-9607-07e1d1986900" providerId="AD" clId="Web-{EB67E006-1036-48DE-B5BA-BCFFFD46C3C8}" dt="2022-03-07T00:31:02.725" v="267" actId="20577"/>
          <ac:spMkLst>
            <pc:docMk/>
            <pc:sldMk cId="1043751833" sldId="271"/>
            <ac:spMk id="3" creationId="{317F7E64-9060-4AF5-8E54-ABC7B5976AA9}"/>
          </ac:spMkLst>
        </pc:spChg>
        <pc:spChg chg="mod">
          <ac:chgData name="Katherine Xiomar González Santacruz" userId="S::gonzalezskatherinex@javeriana.edu.co::f57f9f2a-aaf0-4054-9607-07e1d1986900" providerId="AD" clId="Web-{EB67E006-1036-48DE-B5BA-BCFFFD46C3C8}" dt="2022-03-07T00:20:46.970" v="62" actId="20577"/>
          <ac:spMkLst>
            <pc:docMk/>
            <pc:sldMk cId="1043751833" sldId="271"/>
            <ac:spMk id="11" creationId="{FD74A8E6-9D26-40D2-9EFF-752B13FA58E4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EB67E006-1036-48DE-B5BA-BCFFFD46C3C8}" dt="2022-03-07T00:31:03.818" v="268" actId="20577"/>
        <pc:sldMkLst>
          <pc:docMk/>
          <pc:sldMk cId="2072952422" sldId="272"/>
        </pc:sldMkLst>
        <pc:spChg chg="mod">
          <ac:chgData name="Katherine Xiomar González Santacruz" userId="S::gonzalezskatherinex@javeriana.edu.co::f57f9f2a-aaf0-4054-9607-07e1d1986900" providerId="AD" clId="Web-{EB67E006-1036-48DE-B5BA-BCFFFD46C3C8}" dt="2022-03-07T00:31:03.818" v="268" actId="20577"/>
          <ac:spMkLst>
            <pc:docMk/>
            <pc:sldMk cId="2072952422" sldId="272"/>
            <ac:spMk id="3" creationId="{317F7E64-9060-4AF5-8E54-ABC7B5976AA9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D95F788E-422F-4681-B3D4-31FD351CFE51}"/>
    <pc:docChg chg="modSld">
      <pc:chgData name="Katherine Xiomar González Santacruz" userId="S::gonzalezskatherinex@javeriana.edu.co::f57f9f2a-aaf0-4054-9607-07e1d1986900" providerId="AD" clId="Web-{D95F788E-422F-4681-B3D4-31FD351CFE51}" dt="2022-03-08T20:54:11.203" v="1" actId="1076"/>
      <pc:docMkLst>
        <pc:docMk/>
      </pc:docMkLst>
      <pc:sldChg chg="modSp">
        <pc:chgData name="Katherine Xiomar González Santacruz" userId="S::gonzalezskatherinex@javeriana.edu.co::f57f9f2a-aaf0-4054-9607-07e1d1986900" providerId="AD" clId="Web-{D95F788E-422F-4681-B3D4-31FD351CFE51}" dt="2022-03-08T20:54:11.203" v="1" actId="1076"/>
        <pc:sldMkLst>
          <pc:docMk/>
          <pc:sldMk cId="1043751833" sldId="271"/>
        </pc:sldMkLst>
        <pc:picChg chg="mod">
          <ac:chgData name="Katherine Xiomar González Santacruz" userId="S::gonzalezskatherinex@javeriana.edu.co::f57f9f2a-aaf0-4054-9607-07e1d1986900" providerId="AD" clId="Web-{D95F788E-422F-4681-B3D4-31FD351CFE51}" dt="2022-03-08T20:54:11.203" v="1" actId="1076"/>
          <ac:picMkLst>
            <pc:docMk/>
            <pc:sldMk cId="1043751833" sldId="271"/>
            <ac:picMk id="5" creationId="{533C2622-FCE8-4612-8EDC-DC71A8F80B28}"/>
          </ac:picMkLst>
        </pc:picChg>
      </pc:sldChg>
    </pc:docChg>
  </pc:docChgLst>
  <pc:docChgLst>
    <pc:chgData name="Katherine Xiomar González Santacruz" userId="S::gonzalezskatherinex@javeriana.edu.co::f57f9f2a-aaf0-4054-9607-07e1d1986900" providerId="AD" clId="Web-{E3661BFC-0DC0-4326-854E-CEA0289C54BE}"/>
    <pc:docChg chg="addSld delSld modSld">
      <pc:chgData name="Katherine Xiomar González Santacruz" userId="S::gonzalezskatherinex@javeriana.edu.co::f57f9f2a-aaf0-4054-9607-07e1d1986900" providerId="AD" clId="Web-{E3661BFC-0DC0-4326-854E-CEA0289C54BE}" dt="2022-04-19T01:53:28.844" v="145" actId="20577"/>
      <pc:docMkLst>
        <pc:docMk/>
      </pc:docMkLst>
      <pc:sldChg chg="addSp delSp modSp">
        <pc:chgData name="Katherine Xiomar González Santacruz" userId="S::gonzalezskatherinex@javeriana.edu.co::f57f9f2a-aaf0-4054-9607-07e1d1986900" providerId="AD" clId="Web-{E3661BFC-0DC0-4326-854E-CEA0289C54BE}" dt="2022-04-19T01:52:29.233" v="85" actId="1076"/>
        <pc:sldMkLst>
          <pc:docMk/>
          <pc:sldMk cId="86917327" sldId="299"/>
        </pc:sldMkLst>
        <pc:spChg chg="add mod">
          <ac:chgData name="Katherine Xiomar González Santacruz" userId="S::gonzalezskatherinex@javeriana.edu.co::f57f9f2a-aaf0-4054-9607-07e1d1986900" providerId="AD" clId="Web-{E3661BFC-0DC0-4326-854E-CEA0289C54BE}" dt="2022-04-19T01:52:29.233" v="85" actId="1076"/>
          <ac:spMkLst>
            <pc:docMk/>
            <pc:sldMk cId="86917327" sldId="299"/>
            <ac:spMk id="3" creationId="{60EB855A-D41B-BA41-34EE-5AD349D93B4E}"/>
          </ac:spMkLst>
        </pc:spChg>
        <pc:spChg chg="mod">
          <ac:chgData name="Katherine Xiomar González Santacruz" userId="S::gonzalezskatherinex@javeriana.edu.co::f57f9f2a-aaf0-4054-9607-07e1d1986900" providerId="AD" clId="Web-{E3661BFC-0DC0-4326-854E-CEA0289C54BE}" dt="2022-04-19T01:36:40.256" v="66" actId="14100"/>
          <ac:spMkLst>
            <pc:docMk/>
            <pc:sldMk cId="86917327" sldId="299"/>
            <ac:spMk id="6" creationId="{63A642BD-3AC8-4B55-3EC9-56CCF03799DC}"/>
          </ac:spMkLst>
        </pc:spChg>
        <pc:spChg chg="mod">
          <ac:chgData name="Katherine Xiomar González Santacruz" userId="S::gonzalezskatherinex@javeriana.edu.co::f57f9f2a-aaf0-4054-9607-07e1d1986900" providerId="AD" clId="Web-{E3661BFC-0DC0-4326-854E-CEA0289C54BE}" dt="2022-04-19T01:35:15.269" v="15" actId="14100"/>
          <ac:spMkLst>
            <pc:docMk/>
            <pc:sldMk cId="86917327" sldId="299"/>
            <ac:spMk id="8" creationId="{CA783C51-5003-E3CE-967D-033B15FB6ADB}"/>
          </ac:spMkLst>
        </pc:spChg>
        <pc:picChg chg="add mod">
          <ac:chgData name="Katherine Xiomar González Santacruz" userId="S::gonzalezskatherinex@javeriana.edu.co::f57f9f2a-aaf0-4054-9607-07e1d1986900" providerId="AD" clId="Web-{E3661BFC-0DC0-4326-854E-CEA0289C54BE}" dt="2022-04-19T01:36:44.725" v="67" actId="1076"/>
          <ac:picMkLst>
            <pc:docMk/>
            <pc:sldMk cId="86917327" sldId="299"/>
            <ac:picMk id="2" creationId="{249445BB-F461-D9B1-B46A-3D448992D77A}"/>
          </ac:picMkLst>
        </pc:picChg>
        <pc:picChg chg="del">
          <ac:chgData name="Katherine Xiomar González Santacruz" userId="S::gonzalezskatherinex@javeriana.edu.co::f57f9f2a-aaf0-4054-9607-07e1d1986900" providerId="AD" clId="Web-{E3661BFC-0DC0-4326-854E-CEA0289C54BE}" dt="2022-04-19T01:34:23.221" v="0"/>
          <ac:picMkLst>
            <pc:docMk/>
            <pc:sldMk cId="86917327" sldId="299"/>
            <ac:picMk id="7" creationId="{B665C4E4-EA0F-2AA1-699D-F3BB908CC85C}"/>
          </ac:picMkLst>
        </pc:picChg>
      </pc:sldChg>
      <pc:sldChg chg="del">
        <pc:chgData name="Katherine Xiomar González Santacruz" userId="S::gonzalezskatherinex@javeriana.edu.co::f57f9f2a-aaf0-4054-9607-07e1d1986900" providerId="AD" clId="Web-{E3661BFC-0DC0-4326-854E-CEA0289C54BE}" dt="2022-04-19T01:53:01.702" v="90"/>
        <pc:sldMkLst>
          <pc:docMk/>
          <pc:sldMk cId="2071866199" sldId="300"/>
        </pc:sldMkLst>
      </pc:sldChg>
      <pc:sldChg chg="addSp delSp modSp add replId">
        <pc:chgData name="Katherine Xiomar González Santacruz" userId="S::gonzalezskatherinex@javeriana.edu.co::f57f9f2a-aaf0-4054-9607-07e1d1986900" providerId="AD" clId="Web-{E3661BFC-0DC0-4326-854E-CEA0289C54BE}" dt="2022-04-19T01:52:37.889" v="88"/>
        <pc:sldMkLst>
          <pc:docMk/>
          <pc:sldMk cId="2075677238" sldId="301"/>
        </pc:sldMkLst>
        <pc:spChg chg="del">
          <ac:chgData name="Katherine Xiomar González Santacruz" userId="S::gonzalezskatherinex@javeriana.edu.co::f57f9f2a-aaf0-4054-9607-07e1d1986900" providerId="AD" clId="Web-{E3661BFC-0DC0-4326-854E-CEA0289C54BE}" dt="2022-04-19T01:36:21.537" v="41"/>
          <ac:spMkLst>
            <pc:docMk/>
            <pc:sldMk cId="2075677238" sldId="301"/>
            <ac:spMk id="3" creationId="{60EB855A-D41B-BA41-34EE-5AD349D93B4E}"/>
          </ac:spMkLst>
        </pc:spChg>
        <pc:spChg chg="mod">
          <ac:chgData name="Katherine Xiomar González Santacruz" userId="S::gonzalezskatherinex@javeriana.edu.co::f57f9f2a-aaf0-4054-9607-07e1d1986900" providerId="AD" clId="Web-{E3661BFC-0DC0-4326-854E-CEA0289C54BE}" dt="2022-04-19T01:36:55.241" v="69" actId="20577"/>
          <ac:spMkLst>
            <pc:docMk/>
            <pc:sldMk cId="2075677238" sldId="301"/>
            <ac:spMk id="6" creationId="{63A642BD-3AC8-4B55-3EC9-56CCF03799DC}"/>
          </ac:spMkLst>
        </pc:spChg>
        <pc:spChg chg="add mod">
          <ac:chgData name="Katherine Xiomar González Santacruz" userId="S::gonzalezskatherinex@javeriana.edu.co::f57f9f2a-aaf0-4054-9607-07e1d1986900" providerId="AD" clId="Web-{E3661BFC-0DC0-4326-854E-CEA0289C54BE}" dt="2022-04-19T01:52:21.889" v="84" actId="20577"/>
          <ac:spMkLst>
            <pc:docMk/>
            <pc:sldMk cId="2075677238" sldId="301"/>
            <ac:spMk id="7" creationId="{67DD0BBE-7DDA-29FD-7B2F-D10D8FD9869E}"/>
          </ac:spMkLst>
        </pc:spChg>
        <pc:spChg chg="del">
          <ac:chgData name="Katherine Xiomar González Santacruz" userId="S::gonzalezskatherinex@javeriana.edu.co::f57f9f2a-aaf0-4054-9607-07e1d1986900" providerId="AD" clId="Web-{E3661BFC-0DC0-4326-854E-CEA0289C54BE}" dt="2022-04-19T01:36:23.349" v="42"/>
          <ac:spMkLst>
            <pc:docMk/>
            <pc:sldMk cId="2075677238" sldId="301"/>
            <ac:spMk id="8" creationId="{CA783C51-5003-E3CE-967D-033B15FB6ADB}"/>
          </ac:spMkLst>
        </pc:spChg>
        <pc:spChg chg="add del mod">
          <ac:chgData name="Katherine Xiomar González Santacruz" userId="S::gonzalezskatherinex@javeriana.edu.co::f57f9f2a-aaf0-4054-9607-07e1d1986900" providerId="AD" clId="Web-{E3661BFC-0DC0-4326-854E-CEA0289C54BE}" dt="2022-04-19T01:52:37.889" v="88"/>
          <ac:spMkLst>
            <pc:docMk/>
            <pc:sldMk cId="2075677238" sldId="301"/>
            <ac:spMk id="10" creationId="{5CCAE080-F8D6-435B-3D95-9DAB03FC615C}"/>
          </ac:spMkLst>
        </pc:spChg>
        <pc:picChg chg="del">
          <ac:chgData name="Katherine Xiomar González Santacruz" userId="S::gonzalezskatherinex@javeriana.edu.co::f57f9f2a-aaf0-4054-9607-07e1d1986900" providerId="AD" clId="Web-{E3661BFC-0DC0-4326-854E-CEA0289C54BE}" dt="2022-04-19T01:36:10.536" v="24"/>
          <ac:picMkLst>
            <pc:docMk/>
            <pc:sldMk cId="2075677238" sldId="301"/>
            <ac:picMk id="2" creationId="{249445BB-F461-D9B1-B46A-3D448992D77A}"/>
          </ac:picMkLst>
        </pc:picChg>
        <pc:picChg chg="add mod">
          <ac:chgData name="Katherine Xiomar González Santacruz" userId="S::gonzalezskatherinex@javeriana.edu.co::f57f9f2a-aaf0-4054-9607-07e1d1986900" providerId="AD" clId="Web-{E3661BFC-0DC0-4326-854E-CEA0289C54BE}" dt="2022-04-19T01:51:21.512" v="75" actId="1076"/>
          <ac:picMkLst>
            <pc:docMk/>
            <pc:sldMk cId="2075677238" sldId="301"/>
            <ac:picMk id="4" creationId="{C7BFC687-5180-9DEC-D533-898A5C4FE5C2}"/>
          </ac:picMkLst>
        </pc:picChg>
        <pc:picChg chg="add del mod">
          <ac:chgData name="Katherine Xiomar González Santacruz" userId="S::gonzalezskatherinex@javeriana.edu.co::f57f9f2a-aaf0-4054-9607-07e1d1986900" providerId="AD" clId="Web-{E3661BFC-0DC0-4326-854E-CEA0289C54BE}" dt="2022-04-19T01:51:52.076" v="79"/>
          <ac:picMkLst>
            <pc:docMk/>
            <pc:sldMk cId="2075677238" sldId="301"/>
            <ac:picMk id="5" creationId="{6B1C0658-0240-E209-232A-B2CBBD8834B3}"/>
          </ac:picMkLst>
        </pc:picChg>
      </pc:sldChg>
      <pc:sldChg chg="delSp modSp add replId">
        <pc:chgData name="Katherine Xiomar González Santacruz" userId="S::gonzalezskatherinex@javeriana.edu.co::f57f9f2a-aaf0-4054-9607-07e1d1986900" providerId="AD" clId="Web-{E3661BFC-0DC0-4326-854E-CEA0289C54BE}" dt="2022-04-19T01:53:28.844" v="145" actId="20577"/>
        <pc:sldMkLst>
          <pc:docMk/>
          <pc:sldMk cId="3644082189" sldId="302"/>
        </pc:sldMkLst>
        <pc:spChg chg="mod">
          <ac:chgData name="Katherine Xiomar González Santacruz" userId="S::gonzalezskatherinex@javeriana.edu.co::f57f9f2a-aaf0-4054-9607-07e1d1986900" providerId="AD" clId="Web-{E3661BFC-0DC0-4326-854E-CEA0289C54BE}" dt="2022-04-19T01:53:28.844" v="145" actId="20577"/>
          <ac:spMkLst>
            <pc:docMk/>
            <pc:sldMk cId="3644082189" sldId="302"/>
            <ac:spMk id="6" creationId="{63A642BD-3AC8-4B55-3EC9-56CCF03799DC}"/>
          </ac:spMkLst>
        </pc:spChg>
        <pc:spChg chg="del">
          <ac:chgData name="Katherine Xiomar González Santacruz" userId="S::gonzalezskatherinex@javeriana.edu.co::f57f9f2a-aaf0-4054-9607-07e1d1986900" providerId="AD" clId="Web-{E3661BFC-0DC0-4326-854E-CEA0289C54BE}" dt="2022-04-19T01:53:09.781" v="93"/>
          <ac:spMkLst>
            <pc:docMk/>
            <pc:sldMk cId="3644082189" sldId="302"/>
            <ac:spMk id="7" creationId="{67DD0BBE-7DDA-29FD-7B2F-D10D8FD9869E}"/>
          </ac:spMkLst>
        </pc:spChg>
        <pc:picChg chg="del mod">
          <ac:chgData name="Katherine Xiomar González Santacruz" userId="S::gonzalezskatherinex@javeriana.edu.co::f57f9f2a-aaf0-4054-9607-07e1d1986900" providerId="AD" clId="Web-{E3661BFC-0DC0-4326-854E-CEA0289C54BE}" dt="2022-04-19T01:53:07.593" v="92"/>
          <ac:picMkLst>
            <pc:docMk/>
            <pc:sldMk cId="3644082189" sldId="302"/>
            <ac:picMk id="4" creationId="{C7BFC687-5180-9DEC-D533-898A5C4FE5C2}"/>
          </ac:picMkLst>
        </pc:picChg>
      </pc:sldChg>
    </pc:docChg>
  </pc:docChgLst>
  <pc:docChgLst>
    <pc:chgData name="Juan Nicolas Soto Rios" userId="S::juannsoto@javeriana.edu.co::72a473cc-40fe-4d21-b7b2-9cf73bb0ff17" providerId="AD" clId="Web-{D79A776B-B723-DE9E-82DF-AB0BB5E30E02}"/>
    <pc:docChg chg="modSld">
      <pc:chgData name="Juan Nicolas Soto Rios" userId="S::juannsoto@javeriana.edu.co::72a473cc-40fe-4d21-b7b2-9cf73bb0ff17" providerId="AD" clId="Web-{D79A776B-B723-DE9E-82DF-AB0BB5E30E02}" dt="2022-04-19T22:43:03.268" v="114" actId="1076"/>
      <pc:docMkLst>
        <pc:docMk/>
      </pc:docMkLst>
      <pc:sldChg chg="delSp modSp">
        <pc:chgData name="Juan Nicolas Soto Rios" userId="S::juannsoto@javeriana.edu.co::72a473cc-40fe-4d21-b7b2-9cf73bb0ff17" providerId="AD" clId="Web-{D79A776B-B723-DE9E-82DF-AB0BB5E30E02}" dt="2022-04-19T22:43:03.268" v="114" actId="1076"/>
        <pc:sldMkLst>
          <pc:docMk/>
          <pc:sldMk cId="3194927824" sldId="264"/>
        </pc:sldMkLst>
        <pc:spChg chg="del">
          <ac:chgData name="Juan Nicolas Soto Rios" userId="S::juannsoto@javeriana.edu.co::72a473cc-40fe-4d21-b7b2-9cf73bb0ff17" providerId="AD" clId="Web-{D79A776B-B723-DE9E-82DF-AB0BB5E30E02}" dt="2022-04-19T22:42:58.330" v="113"/>
          <ac:spMkLst>
            <pc:docMk/>
            <pc:sldMk cId="3194927824" sldId="264"/>
            <ac:spMk id="5" creationId="{662205BE-59C0-973C-6AB1-9AAC43CCB26B}"/>
          </ac:spMkLst>
        </pc:spChg>
        <pc:grpChg chg="mod">
          <ac:chgData name="Juan Nicolas Soto Rios" userId="S::juannsoto@javeriana.edu.co::72a473cc-40fe-4d21-b7b2-9cf73bb0ff17" providerId="AD" clId="Web-{D79A776B-B723-DE9E-82DF-AB0BB5E30E02}" dt="2022-04-19T22:43:03.268" v="114" actId="1076"/>
          <ac:grpSpMkLst>
            <pc:docMk/>
            <pc:sldMk cId="3194927824" sldId="264"/>
            <ac:grpSpMk id="3" creationId="{B0D5AB59-AC35-449E-8538-AD819FD22084}"/>
          </ac:grpSpMkLst>
        </pc:grpChg>
      </pc:sldChg>
      <pc:sldChg chg="addSp delSp modSp addAnim modAnim">
        <pc:chgData name="Juan Nicolas Soto Rios" userId="S::juannsoto@javeriana.edu.co::72a473cc-40fe-4d21-b7b2-9cf73bb0ff17" providerId="AD" clId="Web-{D79A776B-B723-DE9E-82DF-AB0BB5E30E02}" dt="2022-04-19T22:41:13.559" v="102"/>
        <pc:sldMkLst>
          <pc:docMk/>
          <pc:sldMk cId="1938562182" sldId="266"/>
        </pc:sldMkLst>
        <pc:spChg chg="add del">
          <ac:chgData name="Juan Nicolas Soto Rios" userId="S::juannsoto@javeriana.edu.co::72a473cc-40fe-4d21-b7b2-9cf73bb0ff17" providerId="AD" clId="Web-{D79A776B-B723-DE9E-82DF-AB0BB5E30E02}" dt="2022-04-19T22:38:31.175" v="20"/>
          <ac:spMkLst>
            <pc:docMk/>
            <pc:sldMk cId="1938562182" sldId="266"/>
            <ac:spMk id="2" creationId="{1B51A3C0-724E-E08F-D3C7-820A7A559204}"/>
          </ac:spMkLst>
        </pc:spChg>
        <pc:spChg chg="add del">
          <ac:chgData name="Juan Nicolas Soto Rios" userId="S::juannsoto@javeriana.edu.co::72a473cc-40fe-4d21-b7b2-9cf73bb0ff17" providerId="AD" clId="Web-{D79A776B-B723-DE9E-82DF-AB0BB5E30E02}" dt="2022-04-19T22:38:26.941" v="19"/>
          <ac:spMkLst>
            <pc:docMk/>
            <pc:sldMk cId="1938562182" sldId="266"/>
            <ac:spMk id="3" creationId="{633B0795-9DC1-9552-197A-977BFC3F61AE}"/>
          </ac:spMkLst>
        </pc:spChg>
        <pc:spChg chg="mod">
          <ac:chgData name="Juan Nicolas Soto Rios" userId="S::juannsoto@javeriana.edu.co::72a473cc-40fe-4d21-b7b2-9cf73bb0ff17" providerId="AD" clId="Web-{D79A776B-B723-DE9E-82DF-AB0BB5E30E02}" dt="2022-04-19T22:37:31.391" v="7" actId="1076"/>
          <ac:spMkLst>
            <pc:docMk/>
            <pc:sldMk cId="1938562182" sldId="266"/>
            <ac:spMk id="4" creationId="{A754B5A0-D65D-4100-880D-0B4EA217ABC3}"/>
          </ac:spMkLst>
        </pc:spChg>
        <pc:spChg chg="add del mod">
          <ac:chgData name="Juan Nicolas Soto Rios" userId="S::juannsoto@javeriana.edu.co::72a473cc-40fe-4d21-b7b2-9cf73bb0ff17" providerId="AD" clId="Web-{D79A776B-B723-DE9E-82DF-AB0BB5E30E02}" dt="2022-04-19T22:39:05.771" v="23"/>
          <ac:spMkLst>
            <pc:docMk/>
            <pc:sldMk cId="1938562182" sldId="266"/>
            <ac:spMk id="5" creationId="{2EC2E1CA-8FA2-14CE-F6CC-FECD4C101192}"/>
          </ac:spMkLst>
        </pc:spChg>
        <pc:spChg chg="add mod">
          <ac:chgData name="Juan Nicolas Soto Rios" userId="S::juannsoto@javeriana.edu.co::72a473cc-40fe-4d21-b7b2-9cf73bb0ff17" providerId="AD" clId="Web-{D79A776B-B723-DE9E-82DF-AB0BB5E30E02}" dt="2022-04-19T22:40:20.619" v="99" actId="1076"/>
          <ac:spMkLst>
            <pc:docMk/>
            <pc:sldMk cId="1938562182" sldId="266"/>
            <ac:spMk id="6" creationId="{2399C64A-AE4A-EAE5-1ADB-876F4D713812}"/>
          </ac:spMkLst>
        </pc:spChg>
        <pc:spChg chg="mod">
          <ac:chgData name="Juan Nicolas Soto Rios" userId="S::juannsoto@javeriana.edu.co::72a473cc-40fe-4d21-b7b2-9cf73bb0ff17" providerId="AD" clId="Web-{D79A776B-B723-DE9E-82DF-AB0BB5E30E02}" dt="2022-04-19T22:38:20.737" v="18" actId="1076"/>
          <ac:spMkLst>
            <pc:docMk/>
            <pc:sldMk cId="1938562182" sldId="266"/>
            <ac:spMk id="14" creationId="{FD79234E-ECD5-4F16-9927-97CB03194076}"/>
          </ac:spMkLst>
        </pc:spChg>
        <pc:spChg chg="mod">
          <ac:chgData name="Juan Nicolas Soto Rios" userId="S::juannsoto@javeriana.edu.co::72a473cc-40fe-4d21-b7b2-9cf73bb0ff17" providerId="AD" clId="Web-{D79A776B-B723-DE9E-82DF-AB0BB5E30E02}" dt="2022-04-19T22:37:31.516" v="11" actId="1076"/>
          <ac:spMkLst>
            <pc:docMk/>
            <pc:sldMk cId="1938562182" sldId="266"/>
            <ac:spMk id="19" creationId="{ED051335-EBFF-EDD7-DEFD-7D5B2B7542E9}"/>
          </ac:spMkLst>
        </pc:spChg>
        <pc:grpChg chg="mod ord">
          <ac:chgData name="Juan Nicolas Soto Rios" userId="S::juannsoto@javeriana.edu.co::72a473cc-40fe-4d21-b7b2-9cf73bb0ff17" providerId="AD" clId="Web-{D79A776B-B723-DE9E-82DF-AB0BB5E30E02}" dt="2022-04-19T22:41:13.559" v="102"/>
          <ac:grpSpMkLst>
            <pc:docMk/>
            <pc:sldMk cId="1938562182" sldId="266"/>
            <ac:grpSpMk id="16" creationId="{4B8731A3-0F0A-3DDD-FC0F-4D16E934203E}"/>
          </ac:grpSpMkLst>
        </pc:grpChg>
        <pc:grpChg chg="mod">
          <ac:chgData name="Juan Nicolas Soto Rios" userId="S::juannsoto@javeriana.edu.co::72a473cc-40fe-4d21-b7b2-9cf73bb0ff17" providerId="AD" clId="Web-{D79A776B-B723-DE9E-82DF-AB0BB5E30E02}" dt="2022-04-19T22:37:31.516" v="10" actId="1076"/>
          <ac:grpSpMkLst>
            <pc:docMk/>
            <pc:sldMk cId="1938562182" sldId="266"/>
            <ac:grpSpMk id="18" creationId="{51CA6F93-EE82-3C78-7576-8921D31E6A0B}"/>
          </ac:grpSpMkLst>
        </pc:grpChg>
      </pc:sldChg>
      <pc:sldChg chg="addSp delSp modSp delAnim">
        <pc:chgData name="Juan Nicolas Soto Rios" userId="S::juannsoto@javeriana.edu.co::72a473cc-40fe-4d21-b7b2-9cf73bb0ff17" providerId="AD" clId="Web-{D79A776B-B723-DE9E-82DF-AB0BB5E30E02}" dt="2022-04-19T22:42:19.297" v="111"/>
        <pc:sldMkLst>
          <pc:docMk/>
          <pc:sldMk cId="1817205047" sldId="305"/>
        </pc:sldMkLst>
        <pc:spChg chg="del">
          <ac:chgData name="Juan Nicolas Soto Rios" userId="S::juannsoto@javeriana.edu.co::72a473cc-40fe-4d21-b7b2-9cf73bb0ff17" providerId="AD" clId="Web-{D79A776B-B723-DE9E-82DF-AB0BB5E30E02}" dt="2022-04-19T22:41:52.592" v="104"/>
          <ac:spMkLst>
            <pc:docMk/>
            <pc:sldMk cId="1817205047" sldId="305"/>
            <ac:spMk id="2" creationId="{58C0295C-CB68-0B64-C260-74022A623797}"/>
          </ac:spMkLst>
        </pc:spChg>
        <pc:spChg chg="del mod">
          <ac:chgData name="Juan Nicolas Soto Rios" userId="S::juannsoto@javeriana.edu.co::72a473cc-40fe-4d21-b7b2-9cf73bb0ff17" providerId="AD" clId="Web-{D79A776B-B723-DE9E-82DF-AB0BB5E30E02}" dt="2022-04-19T22:41:56.842" v="107"/>
          <ac:spMkLst>
            <pc:docMk/>
            <pc:sldMk cId="1817205047" sldId="305"/>
            <ac:spMk id="4" creationId="{A754B5A0-D65D-4100-880D-0B4EA217ABC3}"/>
          </ac:spMkLst>
        </pc:spChg>
        <pc:spChg chg="add del mod">
          <ac:chgData name="Juan Nicolas Soto Rios" userId="S::juannsoto@javeriana.edu.co::72a473cc-40fe-4d21-b7b2-9cf73bb0ff17" providerId="AD" clId="Web-{D79A776B-B723-DE9E-82DF-AB0BB5E30E02}" dt="2022-04-19T22:42:19.297" v="111"/>
          <ac:spMkLst>
            <pc:docMk/>
            <pc:sldMk cId="1817205047" sldId="305"/>
            <ac:spMk id="7" creationId="{FDF0931F-F611-A085-1EB9-830CE51ABF48}"/>
          </ac:spMkLst>
        </pc:spChg>
        <pc:grpChg chg="mod">
          <ac:chgData name="Juan Nicolas Soto Rios" userId="S::juannsoto@javeriana.edu.co::72a473cc-40fe-4d21-b7b2-9cf73bb0ff17" providerId="AD" clId="Web-{D79A776B-B723-DE9E-82DF-AB0BB5E30E02}" dt="2022-04-19T22:42:17.969" v="110" actId="1076"/>
          <ac:grpSpMkLst>
            <pc:docMk/>
            <pc:sldMk cId="1817205047" sldId="305"/>
            <ac:grpSpMk id="25" creationId="{8ADB93DD-DA76-CEED-235E-0F3CDA2E76B0}"/>
          </ac:grpSpMkLst>
        </pc:grpChg>
      </pc:sldChg>
    </pc:docChg>
  </pc:docChgLst>
  <pc:docChgLst>
    <pc:chgData name="Katherine Xiomar González Santacruz" userId="S::gonzalezskatherinex@javeriana.edu.co::f57f9f2a-aaf0-4054-9607-07e1d1986900" providerId="AD" clId="Web-{13F2F37F-5FAE-4228-92C3-246AB8FCDAF4}"/>
    <pc:docChg chg="addSld modSld">
      <pc:chgData name="Katherine Xiomar González Santacruz" userId="S::gonzalezskatherinex@javeriana.edu.co::f57f9f2a-aaf0-4054-9607-07e1d1986900" providerId="AD" clId="Web-{13F2F37F-5FAE-4228-92C3-246AB8FCDAF4}" dt="2022-03-13T01:07:35.376" v="110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13F2F37F-5FAE-4228-92C3-246AB8FCDAF4}" dt="2022-03-13T01:02:23.030" v="15" actId="20577"/>
        <pc:sldMkLst>
          <pc:docMk/>
          <pc:sldMk cId="2652719800" sldId="340"/>
        </pc:sldMkLst>
        <pc:spChg chg="mod">
          <ac:chgData name="Katherine Xiomar González Santacruz" userId="S::gonzalezskatherinex@javeriana.edu.co::f57f9f2a-aaf0-4054-9607-07e1d1986900" providerId="AD" clId="Web-{13F2F37F-5FAE-4228-92C3-246AB8FCDAF4}" dt="2022-03-13T01:02:23.030" v="15" actId="20577"/>
          <ac:spMkLst>
            <pc:docMk/>
            <pc:sldMk cId="2652719800" sldId="340"/>
            <ac:spMk id="8" creationId="{E70AA96F-A16C-44A2-8A7C-938678D477EA}"/>
          </ac:spMkLst>
        </pc:spChg>
      </pc:sldChg>
      <pc:sldChg chg="addSp delSp">
        <pc:chgData name="Katherine Xiomar González Santacruz" userId="S::gonzalezskatherinex@javeriana.edu.co::f57f9f2a-aaf0-4054-9607-07e1d1986900" providerId="AD" clId="Web-{13F2F37F-5FAE-4228-92C3-246AB8FCDAF4}" dt="2022-03-13T01:06:10.293" v="94"/>
        <pc:sldMkLst>
          <pc:docMk/>
          <pc:sldMk cId="833958399" sldId="342"/>
        </pc:sldMkLst>
        <pc:spChg chg="add">
          <ac:chgData name="Katherine Xiomar González Santacruz" userId="S::gonzalezskatherinex@javeriana.edu.co::f57f9f2a-aaf0-4054-9607-07e1d1986900" providerId="AD" clId="Web-{13F2F37F-5FAE-4228-92C3-246AB8FCDAF4}" dt="2022-03-13T01:06:10.293" v="94"/>
          <ac:spMkLst>
            <pc:docMk/>
            <pc:sldMk cId="833958399" sldId="342"/>
            <ac:spMk id="2" creationId="{10712E09-CA58-4EB8-BB0B-55BBD1EA9FFD}"/>
          </ac:spMkLst>
        </pc:spChg>
        <pc:spChg chg="del">
          <ac:chgData name="Katherine Xiomar González Santacruz" userId="S::gonzalezskatherinex@javeriana.edu.co::f57f9f2a-aaf0-4054-9607-07e1d1986900" providerId="AD" clId="Web-{13F2F37F-5FAE-4228-92C3-246AB8FCDAF4}" dt="2022-03-13T01:06:09.621" v="93"/>
          <ac:spMkLst>
            <pc:docMk/>
            <pc:sldMk cId="833958399" sldId="342"/>
            <ac:spMk id="8" creationId="{3E16CBCA-098D-4BCD-84F9-37856707E11B}"/>
          </ac:spMkLst>
        </pc:spChg>
      </pc:sldChg>
      <pc:sldChg chg="addSp delSp">
        <pc:chgData name="Katherine Xiomar González Santacruz" userId="S::gonzalezskatherinex@javeriana.edu.co::f57f9f2a-aaf0-4054-9607-07e1d1986900" providerId="AD" clId="Web-{13F2F37F-5FAE-4228-92C3-246AB8FCDAF4}" dt="2022-03-13T01:06:05.449" v="92"/>
        <pc:sldMkLst>
          <pc:docMk/>
          <pc:sldMk cId="1795882484" sldId="343"/>
        </pc:sldMkLst>
        <pc:spChg chg="add">
          <ac:chgData name="Katherine Xiomar González Santacruz" userId="S::gonzalezskatherinex@javeriana.edu.co::f57f9f2a-aaf0-4054-9607-07e1d1986900" providerId="AD" clId="Web-{13F2F37F-5FAE-4228-92C3-246AB8FCDAF4}" dt="2022-03-13T01:06:05.449" v="92"/>
          <ac:spMkLst>
            <pc:docMk/>
            <pc:sldMk cId="1795882484" sldId="343"/>
            <ac:spMk id="2" creationId="{9DF2FAFE-E61C-450A-AD8A-ABF3EB05286E}"/>
          </ac:spMkLst>
        </pc:spChg>
        <pc:spChg chg="del">
          <ac:chgData name="Katherine Xiomar González Santacruz" userId="S::gonzalezskatherinex@javeriana.edu.co::f57f9f2a-aaf0-4054-9607-07e1d1986900" providerId="AD" clId="Web-{13F2F37F-5FAE-4228-92C3-246AB8FCDAF4}" dt="2022-03-13T01:06:04.808" v="91"/>
          <ac:spMkLst>
            <pc:docMk/>
            <pc:sldMk cId="1795882484" sldId="343"/>
            <ac:spMk id="9" creationId="{3E16CBCA-098D-4BCD-84F9-37856707E11B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3F2F37F-5FAE-4228-92C3-246AB8FCDAF4}" dt="2022-03-13T01:05:59.902" v="90"/>
        <pc:sldMkLst>
          <pc:docMk/>
          <pc:sldMk cId="1613064362" sldId="344"/>
        </pc:sldMkLst>
        <pc:spChg chg="add">
          <ac:chgData name="Katherine Xiomar González Santacruz" userId="S::gonzalezskatherinex@javeriana.edu.co::f57f9f2a-aaf0-4054-9607-07e1d1986900" providerId="AD" clId="Web-{13F2F37F-5FAE-4228-92C3-246AB8FCDAF4}" dt="2022-03-13T01:05:59.902" v="90"/>
          <ac:spMkLst>
            <pc:docMk/>
            <pc:sldMk cId="1613064362" sldId="344"/>
            <ac:spMk id="2" creationId="{8BBCFD02-24AD-4DBF-B0E3-266CD0623622}"/>
          </ac:spMkLst>
        </pc:spChg>
        <pc:spChg chg="del mod">
          <ac:chgData name="Katherine Xiomar González Santacruz" userId="S::gonzalezskatherinex@javeriana.edu.co::f57f9f2a-aaf0-4054-9607-07e1d1986900" providerId="AD" clId="Web-{13F2F37F-5FAE-4228-92C3-246AB8FCDAF4}" dt="2022-03-13T01:05:59.230" v="89"/>
          <ac:spMkLst>
            <pc:docMk/>
            <pc:sldMk cId="1613064362" sldId="344"/>
            <ac:spMk id="8" creationId="{3E16CBCA-098D-4BCD-84F9-37856707E11B}"/>
          </ac:spMkLst>
        </pc:spChg>
      </pc:sldChg>
      <pc:sldChg chg="modSp">
        <pc:chgData name="Katherine Xiomar González Santacruz" userId="S::gonzalezskatherinex@javeriana.edu.co::f57f9f2a-aaf0-4054-9607-07e1d1986900" providerId="AD" clId="Web-{13F2F37F-5FAE-4228-92C3-246AB8FCDAF4}" dt="2022-03-13T01:05:26.931" v="85" actId="20577"/>
        <pc:sldMkLst>
          <pc:docMk/>
          <pc:sldMk cId="1477181625" sldId="345"/>
        </pc:sldMkLst>
        <pc:spChg chg="mod">
          <ac:chgData name="Katherine Xiomar González Santacruz" userId="S::gonzalezskatherinex@javeriana.edu.co::f57f9f2a-aaf0-4054-9607-07e1d1986900" providerId="AD" clId="Web-{13F2F37F-5FAE-4228-92C3-246AB8FCDAF4}" dt="2022-03-13T01:05:26.931" v="85" actId="20577"/>
          <ac:spMkLst>
            <pc:docMk/>
            <pc:sldMk cId="1477181625" sldId="345"/>
            <ac:spMk id="12" creationId="{21D53EBE-E8BC-4DC5-AF0A-C065223E12F0}"/>
          </ac:spMkLst>
        </pc:spChg>
      </pc:sldChg>
      <pc:sldChg chg="modSp">
        <pc:chgData name="Katherine Xiomar González Santacruz" userId="S::gonzalezskatherinex@javeriana.edu.co::f57f9f2a-aaf0-4054-9607-07e1d1986900" providerId="AD" clId="Web-{13F2F37F-5FAE-4228-92C3-246AB8FCDAF4}" dt="2022-03-13T01:05:46.729" v="88" actId="20577"/>
        <pc:sldMkLst>
          <pc:docMk/>
          <pc:sldMk cId="2471222074" sldId="346"/>
        </pc:sldMkLst>
        <pc:spChg chg="mod">
          <ac:chgData name="Katherine Xiomar González Santacruz" userId="S::gonzalezskatherinex@javeriana.edu.co::f57f9f2a-aaf0-4054-9607-07e1d1986900" providerId="AD" clId="Web-{13F2F37F-5FAE-4228-92C3-246AB8FCDAF4}" dt="2022-03-13T01:05:46.729" v="88" actId="20577"/>
          <ac:spMkLst>
            <pc:docMk/>
            <pc:sldMk cId="2471222074" sldId="346"/>
            <ac:spMk id="2" creationId="{DB857BFC-6E2C-42ED-BAD8-332640FC8770}"/>
          </ac:spMkLst>
        </pc:spChg>
      </pc:sldChg>
      <pc:sldChg chg="modSp">
        <pc:chgData name="Katherine Xiomar González Santacruz" userId="S::gonzalezskatherinex@javeriana.edu.co::f57f9f2a-aaf0-4054-9607-07e1d1986900" providerId="AD" clId="Web-{13F2F37F-5FAE-4228-92C3-246AB8FCDAF4}" dt="2022-03-13T01:04:34.115" v="56" actId="20577"/>
        <pc:sldMkLst>
          <pc:docMk/>
          <pc:sldMk cId="2682680917" sldId="347"/>
        </pc:sldMkLst>
        <pc:spChg chg="mod">
          <ac:chgData name="Katherine Xiomar González Santacruz" userId="S::gonzalezskatherinex@javeriana.edu.co::f57f9f2a-aaf0-4054-9607-07e1d1986900" providerId="AD" clId="Web-{13F2F37F-5FAE-4228-92C3-246AB8FCDAF4}" dt="2022-03-13T01:04:34.115" v="56" actId="20577"/>
          <ac:spMkLst>
            <pc:docMk/>
            <pc:sldMk cId="2682680917" sldId="347"/>
            <ac:spMk id="6" creationId="{CDC13583-2C47-4815-A584-07AE3D8E250D}"/>
          </ac:spMkLst>
        </pc:spChg>
      </pc:sldChg>
      <pc:sldChg chg="modSp">
        <pc:chgData name="Katherine Xiomar González Santacruz" userId="S::gonzalezskatherinex@javeriana.edu.co::f57f9f2a-aaf0-4054-9607-07e1d1986900" providerId="AD" clId="Web-{13F2F37F-5FAE-4228-92C3-246AB8FCDAF4}" dt="2022-03-13T01:04:28.881" v="52" actId="20577"/>
        <pc:sldMkLst>
          <pc:docMk/>
          <pc:sldMk cId="1718825256" sldId="348"/>
        </pc:sldMkLst>
        <pc:spChg chg="mod">
          <ac:chgData name="Katherine Xiomar González Santacruz" userId="S::gonzalezskatherinex@javeriana.edu.co::f57f9f2a-aaf0-4054-9607-07e1d1986900" providerId="AD" clId="Web-{13F2F37F-5FAE-4228-92C3-246AB8FCDAF4}" dt="2022-03-13T01:04:28.881" v="52" actId="20577"/>
          <ac:spMkLst>
            <pc:docMk/>
            <pc:sldMk cId="1718825256" sldId="348"/>
            <ac:spMk id="2" creationId="{CB39B127-7638-1C42-B44E-1CC5AD1377C0}"/>
          </ac:spMkLst>
        </pc:spChg>
      </pc:sldChg>
      <pc:sldChg chg="modSp">
        <pc:chgData name="Katherine Xiomar González Santacruz" userId="S::gonzalezskatherinex@javeriana.edu.co::f57f9f2a-aaf0-4054-9607-07e1d1986900" providerId="AD" clId="Web-{13F2F37F-5FAE-4228-92C3-246AB8FCDAF4}" dt="2022-03-13T01:03:48.097" v="45" actId="20577"/>
        <pc:sldMkLst>
          <pc:docMk/>
          <pc:sldMk cId="1786565375" sldId="349"/>
        </pc:sldMkLst>
        <pc:spChg chg="mod">
          <ac:chgData name="Katherine Xiomar González Santacruz" userId="S::gonzalezskatherinex@javeriana.edu.co::f57f9f2a-aaf0-4054-9607-07e1d1986900" providerId="AD" clId="Web-{13F2F37F-5FAE-4228-92C3-246AB8FCDAF4}" dt="2022-03-13T01:03:48.097" v="45" actId="20577"/>
          <ac:spMkLst>
            <pc:docMk/>
            <pc:sldMk cId="1786565375" sldId="349"/>
            <ac:spMk id="16" creationId="{376FA254-346C-4907-8B6F-CCE7AC39D733}"/>
          </ac:spMkLst>
        </pc:spChg>
      </pc:sldChg>
      <pc:sldChg chg="modSp">
        <pc:chgData name="Katherine Xiomar González Santacruz" userId="S::gonzalezskatherinex@javeriana.edu.co::f57f9f2a-aaf0-4054-9607-07e1d1986900" providerId="AD" clId="Web-{13F2F37F-5FAE-4228-92C3-246AB8FCDAF4}" dt="2022-03-13T01:03:41.175" v="42" actId="20577"/>
        <pc:sldMkLst>
          <pc:docMk/>
          <pc:sldMk cId="1695079085" sldId="350"/>
        </pc:sldMkLst>
        <pc:spChg chg="mod">
          <ac:chgData name="Katherine Xiomar González Santacruz" userId="S::gonzalezskatherinex@javeriana.edu.co::f57f9f2a-aaf0-4054-9607-07e1d1986900" providerId="AD" clId="Web-{13F2F37F-5FAE-4228-92C3-246AB8FCDAF4}" dt="2022-03-13T01:03:41.175" v="42" actId="20577"/>
          <ac:spMkLst>
            <pc:docMk/>
            <pc:sldMk cId="1695079085" sldId="350"/>
            <ac:spMk id="9" creationId="{376FA254-346C-4907-8B6F-CCE7AC39D733}"/>
          </ac:spMkLst>
        </pc:spChg>
      </pc:sldChg>
      <pc:sldChg chg="modSp">
        <pc:chgData name="Katherine Xiomar González Santacruz" userId="S::gonzalezskatherinex@javeriana.edu.co::f57f9f2a-aaf0-4054-9607-07e1d1986900" providerId="AD" clId="Web-{13F2F37F-5FAE-4228-92C3-246AB8FCDAF4}" dt="2022-03-13T01:03:37.581" v="39" actId="20577"/>
        <pc:sldMkLst>
          <pc:docMk/>
          <pc:sldMk cId="153363498" sldId="351"/>
        </pc:sldMkLst>
        <pc:spChg chg="mod">
          <ac:chgData name="Katherine Xiomar González Santacruz" userId="S::gonzalezskatherinex@javeriana.edu.co::f57f9f2a-aaf0-4054-9607-07e1d1986900" providerId="AD" clId="Web-{13F2F37F-5FAE-4228-92C3-246AB8FCDAF4}" dt="2022-03-13T01:03:37.581" v="39" actId="20577"/>
          <ac:spMkLst>
            <pc:docMk/>
            <pc:sldMk cId="153363498" sldId="351"/>
            <ac:spMk id="6" creationId="{FDC052E9-D152-490F-912E-61ED9A4A4A03}"/>
          </ac:spMkLst>
        </pc:spChg>
      </pc:sldChg>
      <pc:sldChg chg="modSp">
        <pc:chgData name="Katherine Xiomar González Santacruz" userId="S::gonzalezskatherinex@javeriana.edu.co::f57f9f2a-aaf0-4054-9607-07e1d1986900" providerId="AD" clId="Web-{13F2F37F-5FAE-4228-92C3-246AB8FCDAF4}" dt="2022-03-13T01:03:33.924" v="36" actId="20577"/>
        <pc:sldMkLst>
          <pc:docMk/>
          <pc:sldMk cId="1257050727" sldId="352"/>
        </pc:sldMkLst>
        <pc:spChg chg="mod">
          <ac:chgData name="Katherine Xiomar González Santacruz" userId="S::gonzalezskatherinex@javeriana.edu.co::f57f9f2a-aaf0-4054-9607-07e1d1986900" providerId="AD" clId="Web-{13F2F37F-5FAE-4228-92C3-246AB8FCDAF4}" dt="2022-03-13T01:03:33.924" v="36" actId="20577"/>
          <ac:spMkLst>
            <pc:docMk/>
            <pc:sldMk cId="1257050727" sldId="352"/>
            <ac:spMk id="6" creationId="{146EC8E6-0E07-4DB3-B79C-BB0FC9DE8892}"/>
          </ac:spMkLst>
        </pc:spChg>
      </pc:sldChg>
      <pc:sldChg chg="modSp">
        <pc:chgData name="Katherine Xiomar González Santacruz" userId="S::gonzalezskatherinex@javeriana.edu.co::f57f9f2a-aaf0-4054-9607-07e1d1986900" providerId="AD" clId="Web-{13F2F37F-5FAE-4228-92C3-246AB8FCDAF4}" dt="2022-03-13T01:03:30.112" v="33" actId="20577"/>
        <pc:sldMkLst>
          <pc:docMk/>
          <pc:sldMk cId="3619768207" sldId="353"/>
        </pc:sldMkLst>
        <pc:spChg chg="mod">
          <ac:chgData name="Katherine Xiomar González Santacruz" userId="S::gonzalezskatherinex@javeriana.edu.co::f57f9f2a-aaf0-4054-9607-07e1d1986900" providerId="AD" clId="Web-{13F2F37F-5FAE-4228-92C3-246AB8FCDAF4}" dt="2022-03-13T01:03:30.112" v="33" actId="20577"/>
          <ac:spMkLst>
            <pc:docMk/>
            <pc:sldMk cId="3619768207" sldId="353"/>
            <ac:spMk id="2" creationId="{CB39B127-7638-1C42-B44E-1CC5AD1377C0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13F2F37F-5FAE-4228-92C3-246AB8FCDAF4}" dt="2022-03-13T01:07:35.376" v="110" actId="20577"/>
        <pc:sldMkLst>
          <pc:docMk/>
          <pc:sldMk cId="3293455814" sldId="354"/>
        </pc:sldMkLst>
        <pc:spChg chg="mod">
          <ac:chgData name="Katherine Xiomar González Santacruz" userId="S::gonzalezskatherinex@javeriana.edu.co::f57f9f2a-aaf0-4054-9607-07e1d1986900" providerId="AD" clId="Web-{13F2F37F-5FAE-4228-92C3-246AB8FCDAF4}" dt="2022-03-13T01:07:35.376" v="110" actId="20577"/>
          <ac:spMkLst>
            <pc:docMk/>
            <pc:sldMk cId="3293455814" sldId="354"/>
            <ac:spMk id="8" creationId="{E70AA96F-A16C-44A2-8A7C-938678D477EA}"/>
          </ac:spMkLst>
        </pc:spChg>
      </pc:sldChg>
    </pc:docChg>
  </pc:docChgLst>
  <pc:docChgLst>
    <pc:chgData name="Juan Nicolas Soto Rios" userId="S::juannsoto@javeriana.edu.co::72a473cc-40fe-4d21-b7b2-9cf73bb0ff17" providerId="AD" clId="Web-{3574F79D-5A51-3BC7-2A6E-82D4704ACF3E}"/>
    <pc:docChg chg="modSld">
      <pc:chgData name="Juan Nicolas Soto Rios" userId="S::juannsoto@javeriana.edu.co::72a473cc-40fe-4d21-b7b2-9cf73bb0ff17" providerId="AD" clId="Web-{3574F79D-5A51-3BC7-2A6E-82D4704ACF3E}" dt="2022-04-20T01:42:49.296" v="74" actId="20577"/>
      <pc:docMkLst>
        <pc:docMk/>
      </pc:docMkLst>
      <pc:sldChg chg="modSp">
        <pc:chgData name="Juan Nicolas Soto Rios" userId="S::juannsoto@javeriana.edu.co::72a473cc-40fe-4d21-b7b2-9cf73bb0ff17" providerId="AD" clId="Web-{3574F79D-5A51-3BC7-2A6E-82D4704ACF3E}" dt="2022-04-20T00:01:45.983" v="7" actId="1076"/>
        <pc:sldMkLst>
          <pc:docMk/>
          <pc:sldMk cId="1938562182" sldId="266"/>
        </pc:sldMkLst>
        <pc:spChg chg="mod">
          <ac:chgData name="Juan Nicolas Soto Rios" userId="S::juannsoto@javeriana.edu.co::72a473cc-40fe-4d21-b7b2-9cf73bb0ff17" providerId="AD" clId="Web-{3574F79D-5A51-3BC7-2A6E-82D4704ACF3E}" dt="2022-04-20T00:01:41.873" v="6" actId="20577"/>
          <ac:spMkLst>
            <pc:docMk/>
            <pc:sldMk cId="1938562182" sldId="266"/>
            <ac:spMk id="6" creationId="{2399C64A-AE4A-EAE5-1ADB-876F4D713812}"/>
          </ac:spMkLst>
        </pc:spChg>
        <pc:grpChg chg="mod">
          <ac:chgData name="Juan Nicolas Soto Rios" userId="S::juannsoto@javeriana.edu.co::72a473cc-40fe-4d21-b7b2-9cf73bb0ff17" providerId="AD" clId="Web-{3574F79D-5A51-3BC7-2A6E-82D4704ACF3E}" dt="2022-04-20T00:01:45.983" v="7" actId="1076"/>
          <ac:grpSpMkLst>
            <pc:docMk/>
            <pc:sldMk cId="1938562182" sldId="266"/>
            <ac:grpSpMk id="16" creationId="{4B8731A3-0F0A-3DDD-FC0F-4D16E934203E}"/>
          </ac:grpSpMkLst>
        </pc:grpChg>
      </pc:sldChg>
      <pc:sldChg chg="modSp">
        <pc:chgData name="Juan Nicolas Soto Rios" userId="S::juannsoto@javeriana.edu.co::72a473cc-40fe-4d21-b7b2-9cf73bb0ff17" providerId="AD" clId="Web-{3574F79D-5A51-3BC7-2A6E-82D4704ACF3E}" dt="2022-04-20T01:42:49.296" v="74" actId="20577"/>
        <pc:sldMkLst>
          <pc:docMk/>
          <pc:sldMk cId="1619380608" sldId="289"/>
        </pc:sldMkLst>
        <pc:spChg chg="mod">
          <ac:chgData name="Juan Nicolas Soto Rios" userId="S::juannsoto@javeriana.edu.co::72a473cc-40fe-4d21-b7b2-9cf73bb0ff17" providerId="AD" clId="Web-{3574F79D-5A51-3BC7-2A6E-82D4704ACF3E}" dt="2022-04-20T01:42:49.296" v="74" actId="20577"/>
          <ac:spMkLst>
            <pc:docMk/>
            <pc:sldMk cId="1619380608" sldId="289"/>
            <ac:spMk id="2" creationId="{BEB8B652-B143-4DBC-8D64-A371C41907DC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F3AE1EDC-B39C-40D0-8D1E-5F8B828EC8B8}"/>
    <pc:docChg chg="modSld">
      <pc:chgData name="Katherine Xiomar González Santacruz" userId="S::gonzalezskatherinex@javeriana.edu.co::f57f9f2a-aaf0-4054-9607-07e1d1986900" providerId="AD" clId="Web-{F3AE1EDC-B39C-40D0-8D1E-5F8B828EC8B8}" dt="2022-03-11T15:59:52.976" v="178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F3AE1EDC-B39C-40D0-8D1E-5F8B828EC8B8}" dt="2022-03-11T15:18:43.398" v="3" actId="20577"/>
        <pc:sldMkLst>
          <pc:docMk/>
          <pc:sldMk cId="3525925442" sldId="257"/>
        </pc:sldMkLst>
        <pc:spChg chg="mod">
          <ac:chgData name="Katherine Xiomar González Santacruz" userId="S::gonzalezskatherinex@javeriana.edu.co::f57f9f2a-aaf0-4054-9607-07e1d1986900" providerId="AD" clId="Web-{F3AE1EDC-B39C-40D0-8D1E-5F8B828EC8B8}" dt="2022-03-11T15:18:43.398" v="3" actId="20577"/>
          <ac:spMkLst>
            <pc:docMk/>
            <pc:sldMk cId="3525925442" sldId="257"/>
            <ac:spMk id="3" creationId="{317F7E64-9060-4AF5-8E54-ABC7B5976AA9}"/>
          </ac:spMkLst>
        </pc:spChg>
      </pc:sldChg>
      <pc:sldChg chg="addSp modSp">
        <pc:chgData name="Katherine Xiomar González Santacruz" userId="S::gonzalezskatherinex@javeriana.edu.co::f57f9f2a-aaf0-4054-9607-07e1d1986900" providerId="AD" clId="Web-{F3AE1EDC-B39C-40D0-8D1E-5F8B828EC8B8}" dt="2022-03-11T15:56:28.471" v="166" actId="20577"/>
        <pc:sldMkLst>
          <pc:docMk/>
          <pc:sldMk cId="1043751833" sldId="271"/>
        </pc:sldMkLst>
        <pc:spChg chg="mod">
          <ac:chgData name="Katherine Xiomar González Santacruz" userId="S::gonzalezskatherinex@javeriana.edu.co::f57f9f2a-aaf0-4054-9607-07e1d1986900" providerId="AD" clId="Web-{F3AE1EDC-B39C-40D0-8D1E-5F8B828EC8B8}" dt="2022-03-11T15:55:24.579" v="140" actId="20577"/>
          <ac:spMkLst>
            <pc:docMk/>
            <pc:sldMk cId="1043751833" sldId="271"/>
            <ac:spMk id="2" creationId="{B4043BD1-1E87-45DC-9E4A-BE923D80206F}"/>
          </ac:spMkLst>
        </pc:spChg>
        <pc:spChg chg="add mod">
          <ac:chgData name="Katherine Xiomar González Santacruz" userId="S::gonzalezskatherinex@javeriana.edu.co::f57f9f2a-aaf0-4054-9607-07e1d1986900" providerId="AD" clId="Web-{F3AE1EDC-B39C-40D0-8D1E-5F8B828EC8B8}" dt="2022-03-11T15:56:05.205" v="158" actId="1076"/>
          <ac:spMkLst>
            <pc:docMk/>
            <pc:sldMk cId="1043751833" sldId="271"/>
            <ac:spMk id="7" creationId="{A90139F8-458F-460A-BBD1-75C830F1DCC7}"/>
          </ac:spMkLst>
        </pc:spChg>
        <pc:spChg chg="mod">
          <ac:chgData name="Katherine Xiomar González Santacruz" userId="S::gonzalezskatherinex@javeriana.edu.co::f57f9f2a-aaf0-4054-9607-07e1d1986900" providerId="AD" clId="Web-{F3AE1EDC-B39C-40D0-8D1E-5F8B828EC8B8}" dt="2022-03-11T15:56:28.471" v="166" actId="20577"/>
          <ac:spMkLst>
            <pc:docMk/>
            <pc:sldMk cId="1043751833" sldId="271"/>
            <ac:spMk id="11" creationId="{FD74A8E6-9D26-40D2-9EFF-752B13FA58E4}"/>
          </ac:spMkLst>
        </pc:spChg>
        <pc:picChg chg="mod modCrop">
          <ac:chgData name="Katherine Xiomar González Santacruz" userId="S::gonzalezskatherinex@javeriana.edu.co::f57f9f2a-aaf0-4054-9607-07e1d1986900" providerId="AD" clId="Web-{F3AE1EDC-B39C-40D0-8D1E-5F8B828EC8B8}" dt="2022-03-11T15:53:00.419" v="114" actId="1076"/>
          <ac:picMkLst>
            <pc:docMk/>
            <pc:sldMk cId="1043751833" sldId="271"/>
            <ac:picMk id="5" creationId="{533C2622-FCE8-4612-8EDC-DC71A8F80B28}"/>
          </ac:picMkLst>
        </pc:picChg>
      </pc:sldChg>
      <pc:sldChg chg="modSp">
        <pc:chgData name="Katherine Xiomar González Santacruz" userId="S::gonzalezskatherinex@javeriana.edu.co::f57f9f2a-aaf0-4054-9607-07e1d1986900" providerId="AD" clId="Web-{F3AE1EDC-B39C-40D0-8D1E-5F8B828EC8B8}" dt="2022-03-11T15:18:57.024" v="6" actId="20577"/>
        <pc:sldMkLst>
          <pc:docMk/>
          <pc:sldMk cId="4222544327" sldId="273"/>
        </pc:sldMkLst>
        <pc:spChg chg="mod">
          <ac:chgData name="Katherine Xiomar González Santacruz" userId="S::gonzalezskatherinex@javeriana.edu.co::f57f9f2a-aaf0-4054-9607-07e1d1986900" providerId="AD" clId="Web-{F3AE1EDC-B39C-40D0-8D1E-5F8B828EC8B8}" dt="2022-03-11T15:18:57.024" v="6" actId="20577"/>
          <ac:spMkLst>
            <pc:docMk/>
            <pc:sldMk cId="4222544327" sldId="273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F3AE1EDC-B39C-40D0-8D1E-5F8B828EC8B8}" dt="2022-03-11T15:59:19.179" v="171" actId="20577"/>
        <pc:sldMkLst>
          <pc:docMk/>
          <pc:sldMk cId="3740867118" sldId="275"/>
        </pc:sldMkLst>
        <pc:spChg chg="mod">
          <ac:chgData name="Katherine Xiomar González Santacruz" userId="S::gonzalezskatherinex@javeriana.edu.co::f57f9f2a-aaf0-4054-9607-07e1d1986900" providerId="AD" clId="Web-{F3AE1EDC-B39C-40D0-8D1E-5F8B828EC8B8}" dt="2022-03-11T15:59:19.179" v="171" actId="20577"/>
          <ac:spMkLst>
            <pc:docMk/>
            <pc:sldMk cId="3740867118" sldId="275"/>
            <ac:spMk id="2" creationId="{5888BA12-3391-4C86-A4F9-148C5D7E73C8}"/>
          </ac:spMkLst>
        </pc:spChg>
      </pc:sldChg>
      <pc:sldChg chg="modSp">
        <pc:chgData name="Katherine Xiomar González Santacruz" userId="S::gonzalezskatherinex@javeriana.edu.co::f57f9f2a-aaf0-4054-9607-07e1d1986900" providerId="AD" clId="Web-{F3AE1EDC-B39C-40D0-8D1E-5F8B828EC8B8}" dt="2022-03-11T15:59:42.429" v="175" actId="20577"/>
        <pc:sldMkLst>
          <pc:docMk/>
          <pc:sldMk cId="1938138946" sldId="279"/>
        </pc:sldMkLst>
        <pc:spChg chg="mod">
          <ac:chgData name="Katherine Xiomar González Santacruz" userId="S::gonzalezskatherinex@javeriana.edu.co::f57f9f2a-aaf0-4054-9607-07e1d1986900" providerId="AD" clId="Web-{F3AE1EDC-B39C-40D0-8D1E-5F8B828EC8B8}" dt="2022-03-11T15:59:42.429" v="175" actId="20577"/>
          <ac:spMkLst>
            <pc:docMk/>
            <pc:sldMk cId="1938138946" sldId="279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F3AE1EDC-B39C-40D0-8D1E-5F8B828EC8B8}" dt="2022-03-11T15:59:52.976" v="178" actId="20577"/>
        <pc:sldMkLst>
          <pc:docMk/>
          <pc:sldMk cId="2009011417" sldId="281"/>
        </pc:sldMkLst>
        <pc:spChg chg="mod">
          <ac:chgData name="Katherine Xiomar González Santacruz" userId="S::gonzalezskatherinex@javeriana.edu.co::f57f9f2a-aaf0-4054-9607-07e1d1986900" providerId="AD" clId="Web-{F3AE1EDC-B39C-40D0-8D1E-5F8B828EC8B8}" dt="2022-03-11T15:59:52.976" v="178" actId="20577"/>
          <ac:spMkLst>
            <pc:docMk/>
            <pc:sldMk cId="2009011417" sldId="281"/>
            <ac:spMk id="3" creationId="{317F7E64-9060-4AF5-8E54-ABC7B5976AA9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CFB7528D-0B4B-41E8-BAEB-20371EAFD4FA}"/>
    <pc:docChg chg="modSld">
      <pc:chgData name="Katherine Xiomar González Santacruz" userId="S::gonzalezskatherinex@javeriana.edu.co::f57f9f2a-aaf0-4054-9607-07e1d1986900" providerId="AD" clId="Web-{CFB7528D-0B4B-41E8-BAEB-20371EAFD4FA}" dt="2022-03-06T17:12:57.761" v="12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CFB7528D-0B4B-41E8-BAEB-20371EAFD4FA}" dt="2022-03-06T17:12:57.761" v="12" actId="20577"/>
        <pc:sldMkLst>
          <pc:docMk/>
          <pc:sldMk cId="3525925442" sldId="257"/>
        </pc:sldMkLst>
        <pc:spChg chg="mod">
          <ac:chgData name="Katherine Xiomar González Santacruz" userId="S::gonzalezskatherinex@javeriana.edu.co::f57f9f2a-aaf0-4054-9607-07e1d1986900" providerId="AD" clId="Web-{CFB7528D-0B4B-41E8-BAEB-20371EAFD4FA}" dt="2022-03-06T17:12:57.761" v="12" actId="20577"/>
          <ac:spMkLst>
            <pc:docMk/>
            <pc:sldMk cId="3525925442" sldId="257"/>
            <ac:spMk id="3" creationId="{317F7E64-9060-4AF5-8E54-ABC7B5976AA9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C88FD8A8-FBD6-4C19-9B0A-DFC31E50A4E3}"/>
    <pc:docChg chg="modSld">
      <pc:chgData name="Katherine Xiomar González Santacruz" userId="S::gonzalezskatherinex@javeriana.edu.co::f57f9f2a-aaf0-4054-9607-07e1d1986900" providerId="AD" clId="Web-{C88FD8A8-FBD6-4C19-9B0A-DFC31E50A4E3}" dt="2022-03-08T18:01:40.875" v="3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C88FD8A8-FBD6-4C19-9B0A-DFC31E50A4E3}" dt="2022-03-08T18:01:40.875" v="3" actId="20577"/>
        <pc:sldMkLst>
          <pc:docMk/>
          <pc:sldMk cId="1043751833" sldId="271"/>
        </pc:sldMkLst>
        <pc:spChg chg="mod">
          <ac:chgData name="Katherine Xiomar González Santacruz" userId="S::gonzalezskatherinex@javeriana.edu.co::f57f9f2a-aaf0-4054-9607-07e1d1986900" providerId="AD" clId="Web-{C88FD8A8-FBD6-4C19-9B0A-DFC31E50A4E3}" dt="2022-03-08T18:01:40.875" v="3" actId="20577"/>
          <ac:spMkLst>
            <pc:docMk/>
            <pc:sldMk cId="1043751833" sldId="271"/>
            <ac:spMk id="2" creationId="{B4043BD1-1E87-45DC-9E4A-BE923D80206F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2952F2A2-8BF4-4A98-8EE1-1DDBB547488B}"/>
    <pc:docChg chg="modSld">
      <pc:chgData name="Katherine Xiomar González Santacruz" userId="S::gonzalezskatherinex@javeriana.edu.co::f57f9f2a-aaf0-4054-9607-07e1d1986900" providerId="AD" clId="Web-{2952F2A2-8BF4-4A98-8EE1-1DDBB547488B}" dt="2022-03-07T17:00:06.375" v="80" actId="20577"/>
      <pc:docMkLst>
        <pc:docMk/>
      </pc:docMkLst>
      <pc:sldChg chg="addSp modSp">
        <pc:chgData name="Katherine Xiomar González Santacruz" userId="S::gonzalezskatherinex@javeriana.edu.co::f57f9f2a-aaf0-4054-9607-07e1d1986900" providerId="AD" clId="Web-{2952F2A2-8BF4-4A98-8EE1-1DDBB547488B}" dt="2022-03-07T17:00:06.375" v="80" actId="20577"/>
        <pc:sldMkLst>
          <pc:docMk/>
          <pc:sldMk cId="1043751833" sldId="271"/>
        </pc:sldMkLst>
        <pc:spChg chg="add mod">
          <ac:chgData name="Katherine Xiomar González Santacruz" userId="S::gonzalezskatherinex@javeriana.edu.co::f57f9f2a-aaf0-4054-9607-07e1d1986900" providerId="AD" clId="Web-{2952F2A2-8BF4-4A98-8EE1-1DDBB547488B}" dt="2022-03-07T17:00:06.375" v="80" actId="20577"/>
          <ac:spMkLst>
            <pc:docMk/>
            <pc:sldMk cId="1043751833" sldId="271"/>
            <ac:spMk id="2" creationId="{B4043BD1-1E87-45DC-9E4A-BE923D80206F}"/>
          </ac:spMkLst>
        </pc:spChg>
        <pc:spChg chg="mod">
          <ac:chgData name="Katherine Xiomar González Santacruz" userId="S::gonzalezskatherinex@javeriana.edu.co::f57f9f2a-aaf0-4054-9607-07e1d1986900" providerId="AD" clId="Web-{2952F2A2-8BF4-4A98-8EE1-1DDBB547488B}" dt="2022-03-07T16:56:10.839" v="5" actId="20577"/>
          <ac:spMkLst>
            <pc:docMk/>
            <pc:sldMk cId="1043751833" sldId="271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2952F2A2-8BF4-4A98-8EE1-1DDBB547488B}" dt="2022-03-07T16:57:11.184" v="23" actId="20577"/>
        <pc:sldMkLst>
          <pc:docMk/>
          <pc:sldMk cId="747477568" sldId="274"/>
        </pc:sldMkLst>
        <pc:spChg chg="mod">
          <ac:chgData name="Katherine Xiomar González Santacruz" userId="S::gonzalezskatherinex@javeriana.edu.co::f57f9f2a-aaf0-4054-9607-07e1d1986900" providerId="AD" clId="Web-{2952F2A2-8BF4-4A98-8EE1-1DDBB547488B}" dt="2022-03-07T16:57:11.184" v="23" actId="20577"/>
          <ac:spMkLst>
            <pc:docMk/>
            <pc:sldMk cId="747477568" sldId="274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2952F2A2-8BF4-4A98-8EE1-1DDBB547488B}" dt="2022-03-07T16:56:15.089" v="7" actId="20577"/>
        <pc:sldMkLst>
          <pc:docMk/>
          <pc:sldMk cId="3740867118" sldId="275"/>
        </pc:sldMkLst>
        <pc:spChg chg="mod">
          <ac:chgData name="Katherine Xiomar González Santacruz" userId="S::gonzalezskatherinex@javeriana.edu.co::f57f9f2a-aaf0-4054-9607-07e1d1986900" providerId="AD" clId="Web-{2952F2A2-8BF4-4A98-8EE1-1DDBB547488B}" dt="2022-03-07T16:56:15.089" v="7" actId="20577"/>
          <ac:spMkLst>
            <pc:docMk/>
            <pc:sldMk cId="3740867118" sldId="275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2952F2A2-8BF4-4A98-8EE1-1DDBB547488B}" dt="2022-03-07T16:56:20.589" v="9" actId="20577"/>
        <pc:sldMkLst>
          <pc:docMk/>
          <pc:sldMk cId="3444015493" sldId="277"/>
        </pc:sldMkLst>
        <pc:spChg chg="mod">
          <ac:chgData name="Katherine Xiomar González Santacruz" userId="S::gonzalezskatherinex@javeriana.edu.co::f57f9f2a-aaf0-4054-9607-07e1d1986900" providerId="AD" clId="Web-{2952F2A2-8BF4-4A98-8EE1-1DDBB547488B}" dt="2022-03-07T16:56:20.589" v="9" actId="20577"/>
          <ac:spMkLst>
            <pc:docMk/>
            <pc:sldMk cId="3444015493" sldId="277"/>
            <ac:spMk id="3" creationId="{317F7E64-9060-4AF5-8E54-ABC7B5976AA9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4794C769-F52E-421E-A3C6-D1F092B0C1FE}"/>
    <pc:docChg chg="modSld">
      <pc:chgData name="Katherine Xiomar González Santacruz" userId="S::gonzalezskatherinex@javeriana.edu.co::f57f9f2a-aaf0-4054-9607-07e1d1986900" providerId="AD" clId="Web-{4794C769-F52E-421E-A3C6-D1F092B0C1FE}" dt="2022-03-08T14:07:47.808" v="11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4794C769-F52E-421E-A3C6-D1F092B0C1FE}" dt="2022-03-08T13:52:22.997" v="2" actId="20577"/>
        <pc:sldMkLst>
          <pc:docMk/>
          <pc:sldMk cId="4222544327" sldId="273"/>
        </pc:sldMkLst>
        <pc:spChg chg="mod">
          <ac:chgData name="Katherine Xiomar González Santacruz" userId="S::gonzalezskatherinex@javeriana.edu.co::f57f9f2a-aaf0-4054-9607-07e1d1986900" providerId="AD" clId="Web-{4794C769-F52E-421E-A3C6-D1F092B0C1FE}" dt="2022-03-08T13:52:22.997" v="2" actId="20577"/>
          <ac:spMkLst>
            <pc:docMk/>
            <pc:sldMk cId="4222544327" sldId="273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4794C769-F52E-421E-A3C6-D1F092B0C1FE}" dt="2022-03-08T14:07:47.808" v="11" actId="20577"/>
        <pc:sldMkLst>
          <pc:docMk/>
          <pc:sldMk cId="1744084822" sldId="292"/>
        </pc:sldMkLst>
        <pc:spChg chg="mod">
          <ac:chgData name="Katherine Xiomar González Santacruz" userId="S::gonzalezskatherinex@javeriana.edu.co::f57f9f2a-aaf0-4054-9607-07e1d1986900" providerId="AD" clId="Web-{4794C769-F52E-421E-A3C6-D1F092B0C1FE}" dt="2022-03-08T14:07:47.808" v="11" actId="20577"/>
          <ac:spMkLst>
            <pc:docMk/>
            <pc:sldMk cId="1744084822" sldId="292"/>
            <ac:spMk id="2" creationId="{DDA64ABD-7295-43C6-94EB-056D8FE79029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71DB8824-75EE-4BDC-A4D2-99C9E73A4DD6}"/>
    <pc:docChg chg="modSld">
      <pc:chgData name="Katherine Xiomar González Santacruz" userId="S::gonzalezskatherinex@javeriana.edu.co::f57f9f2a-aaf0-4054-9607-07e1d1986900" providerId="AD" clId="Web-{71DB8824-75EE-4BDC-A4D2-99C9E73A4DD6}" dt="2022-03-12T18:27:27.962" v="1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71DB8824-75EE-4BDC-A4D2-99C9E73A4DD6}" dt="2022-03-12T18:27:24.227" v="0" actId="20577"/>
        <pc:sldMkLst>
          <pc:docMk/>
          <pc:sldMk cId="2799792770" sldId="329"/>
        </pc:sldMkLst>
        <pc:spChg chg="mod">
          <ac:chgData name="Katherine Xiomar González Santacruz" userId="S::gonzalezskatherinex@javeriana.edu.co::f57f9f2a-aaf0-4054-9607-07e1d1986900" providerId="AD" clId="Web-{71DB8824-75EE-4BDC-A4D2-99C9E73A4DD6}" dt="2022-03-12T18:27:24.227" v="0" actId="20577"/>
          <ac:spMkLst>
            <pc:docMk/>
            <pc:sldMk cId="2799792770" sldId="329"/>
            <ac:spMk id="15" creationId="{277C7BD7-2400-490A-8B38-AABBBAA20857}"/>
          </ac:spMkLst>
        </pc:spChg>
      </pc:sldChg>
      <pc:sldChg chg="modSp">
        <pc:chgData name="Katherine Xiomar González Santacruz" userId="S::gonzalezskatherinex@javeriana.edu.co::f57f9f2a-aaf0-4054-9607-07e1d1986900" providerId="AD" clId="Web-{71DB8824-75EE-4BDC-A4D2-99C9E73A4DD6}" dt="2022-03-12T18:27:27.962" v="1" actId="20577"/>
        <pc:sldMkLst>
          <pc:docMk/>
          <pc:sldMk cId="1110657220" sldId="330"/>
        </pc:sldMkLst>
        <pc:spChg chg="mod">
          <ac:chgData name="Katherine Xiomar González Santacruz" userId="S::gonzalezskatherinex@javeriana.edu.co::f57f9f2a-aaf0-4054-9607-07e1d1986900" providerId="AD" clId="Web-{71DB8824-75EE-4BDC-A4D2-99C9E73A4DD6}" dt="2022-03-12T18:27:27.962" v="1" actId="20577"/>
          <ac:spMkLst>
            <pc:docMk/>
            <pc:sldMk cId="1110657220" sldId="330"/>
            <ac:spMk id="2" creationId="{55689CAB-AC61-4B8E-8D92-0AF38C96626E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291BCA64-6F2B-4041-A833-770ECACEC462}"/>
    <pc:docChg chg="addSld delSld modSld sldOrd">
      <pc:chgData name="Katherine Xiomar González Santacruz" userId="S::gonzalezskatherinex@javeriana.edu.co::f57f9f2a-aaf0-4054-9607-07e1d1986900" providerId="AD" clId="Web-{291BCA64-6F2B-4041-A833-770ECACEC462}" dt="2022-03-07T20:55:07.134" v="404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291BCA64-6F2B-4041-A833-770ECACEC462}" dt="2022-03-07T20:36:59.393" v="162" actId="20577"/>
        <pc:sldMkLst>
          <pc:docMk/>
          <pc:sldMk cId="3525925442" sldId="257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36:59.393" v="162" actId="20577"/>
          <ac:spMkLst>
            <pc:docMk/>
            <pc:sldMk cId="3525925442" sldId="257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291BCA64-6F2B-4041-A833-770ECACEC462}" dt="2022-03-07T20:35:52.937" v="110" actId="20577"/>
        <pc:sldMkLst>
          <pc:docMk/>
          <pc:sldMk cId="1043751833" sldId="271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35:14.374" v="89" actId="20577"/>
          <ac:spMkLst>
            <pc:docMk/>
            <pc:sldMk cId="1043751833" sldId="271"/>
            <ac:spMk id="2" creationId="{B4043BD1-1E87-45DC-9E4A-BE923D80206F}"/>
          </ac:spMkLst>
        </pc:spChg>
        <pc:spChg chg="mod">
          <ac:chgData name="Katherine Xiomar González Santacruz" userId="S::gonzalezskatherinex@javeriana.edu.co::f57f9f2a-aaf0-4054-9607-07e1d1986900" providerId="AD" clId="Web-{291BCA64-6F2B-4041-A833-770ECACEC462}" dt="2022-03-07T20:35:52.937" v="110" actId="20577"/>
          <ac:spMkLst>
            <pc:docMk/>
            <pc:sldMk cId="1043751833" sldId="271"/>
            <ac:spMk id="11" creationId="{FD74A8E6-9D26-40D2-9EFF-752B13FA58E4}"/>
          </ac:spMkLst>
        </pc:spChg>
      </pc:sldChg>
      <pc:sldChg chg="del">
        <pc:chgData name="Katherine Xiomar González Santacruz" userId="S::gonzalezskatherinex@javeriana.edu.co::f57f9f2a-aaf0-4054-9607-07e1d1986900" providerId="AD" clId="Web-{291BCA64-6F2B-4041-A833-770ECACEC462}" dt="2022-03-07T20:47:30.774" v="339"/>
        <pc:sldMkLst>
          <pc:docMk/>
          <pc:sldMk cId="2072952422" sldId="272"/>
        </pc:sldMkLst>
      </pc:sldChg>
      <pc:sldChg chg="modSp">
        <pc:chgData name="Katherine Xiomar González Santacruz" userId="S::gonzalezskatherinex@javeriana.edu.co::f57f9f2a-aaf0-4054-9607-07e1d1986900" providerId="AD" clId="Web-{291BCA64-6F2B-4041-A833-770ECACEC462}" dt="2022-03-07T20:37:07.190" v="167" actId="20577"/>
        <pc:sldMkLst>
          <pc:docMk/>
          <pc:sldMk cId="4222544327" sldId="273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37:07.190" v="167" actId="20577"/>
          <ac:spMkLst>
            <pc:docMk/>
            <pc:sldMk cId="4222544327" sldId="273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291BCA64-6F2B-4041-A833-770ECACEC462}" dt="2022-03-07T20:36:44.830" v="156" actId="14100"/>
        <pc:sldMkLst>
          <pc:docMk/>
          <pc:sldMk cId="747477568" sldId="274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36:44.830" v="156" actId="14100"/>
          <ac:spMkLst>
            <pc:docMk/>
            <pc:sldMk cId="747477568" sldId="274"/>
            <ac:spMk id="11" creationId="{FD74A8E6-9D26-40D2-9EFF-752B13FA58E4}"/>
          </ac:spMkLst>
        </pc:spChg>
      </pc:sldChg>
      <pc:sldChg chg="addSp modSp">
        <pc:chgData name="Katherine Xiomar González Santacruz" userId="S::gonzalezskatherinex@javeriana.edu.co::f57f9f2a-aaf0-4054-9607-07e1d1986900" providerId="AD" clId="Web-{291BCA64-6F2B-4041-A833-770ECACEC462}" dt="2022-03-07T20:38:44.146" v="191" actId="20577"/>
        <pc:sldMkLst>
          <pc:docMk/>
          <pc:sldMk cId="3740867118" sldId="275"/>
        </pc:sldMkLst>
        <pc:spChg chg="add mod">
          <ac:chgData name="Katherine Xiomar González Santacruz" userId="S::gonzalezskatherinex@javeriana.edu.co::f57f9f2a-aaf0-4054-9607-07e1d1986900" providerId="AD" clId="Web-{291BCA64-6F2B-4041-A833-770ECACEC462}" dt="2022-03-07T20:38:44.146" v="191" actId="20577"/>
          <ac:spMkLst>
            <pc:docMk/>
            <pc:sldMk cId="3740867118" sldId="275"/>
            <ac:spMk id="2" creationId="{5888BA12-3391-4C86-A4F9-148C5D7E73C8}"/>
          </ac:spMkLst>
        </pc:spChg>
        <pc:spChg chg="mod">
          <ac:chgData name="Katherine Xiomar González Santacruz" userId="S::gonzalezskatherinex@javeriana.edu.co::f57f9f2a-aaf0-4054-9607-07e1d1986900" providerId="AD" clId="Web-{291BCA64-6F2B-4041-A833-770ECACEC462}" dt="2022-03-07T20:35:48.875" v="109" actId="20577"/>
          <ac:spMkLst>
            <pc:docMk/>
            <pc:sldMk cId="3740867118" sldId="275"/>
            <ac:spMk id="11" creationId="{FD74A8E6-9D26-40D2-9EFF-752B13FA58E4}"/>
          </ac:spMkLst>
        </pc:spChg>
      </pc:sldChg>
      <pc:sldChg chg="addSp modSp">
        <pc:chgData name="Katherine Xiomar González Santacruz" userId="S::gonzalezskatherinex@javeriana.edu.co::f57f9f2a-aaf0-4054-9607-07e1d1986900" providerId="AD" clId="Web-{291BCA64-6F2B-4041-A833-770ECACEC462}" dt="2022-03-07T20:47:05.273" v="338" actId="20577"/>
        <pc:sldMkLst>
          <pc:docMk/>
          <pc:sldMk cId="3444015493" sldId="277"/>
        </pc:sldMkLst>
        <pc:spChg chg="add mod">
          <ac:chgData name="Katherine Xiomar González Santacruz" userId="S::gonzalezskatherinex@javeriana.edu.co::f57f9f2a-aaf0-4054-9607-07e1d1986900" providerId="AD" clId="Web-{291BCA64-6F2B-4041-A833-770ECACEC462}" dt="2022-03-07T20:47:05.273" v="338" actId="20577"/>
          <ac:spMkLst>
            <pc:docMk/>
            <pc:sldMk cId="3444015493" sldId="277"/>
            <ac:spMk id="2" creationId="{242CBB02-6578-4AA2-B7DC-AB2195E89504}"/>
          </ac:spMkLst>
        </pc:spChg>
        <pc:spChg chg="mod">
          <ac:chgData name="Katherine Xiomar González Santacruz" userId="S::gonzalezskatherinex@javeriana.edu.co::f57f9f2a-aaf0-4054-9607-07e1d1986900" providerId="AD" clId="Web-{291BCA64-6F2B-4041-A833-770ECACEC462}" dt="2022-03-07T20:36:23.720" v="138" actId="1076"/>
          <ac:spMkLst>
            <pc:docMk/>
            <pc:sldMk cId="3444015493" sldId="277"/>
            <ac:spMk id="11" creationId="{FD74A8E6-9D26-40D2-9EFF-752B13FA58E4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291BCA64-6F2B-4041-A833-770ECACEC462}" dt="2022-03-07T20:45:52.443" v="336" actId="20577"/>
        <pc:sldMkLst>
          <pc:docMk/>
          <pc:sldMk cId="3501807234" sldId="278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45:52.443" v="336" actId="20577"/>
          <ac:spMkLst>
            <pc:docMk/>
            <pc:sldMk cId="3501807234" sldId="278"/>
            <ac:spMk id="2" creationId="{5888BA12-3391-4C86-A4F9-148C5D7E73C8}"/>
          </ac:spMkLst>
        </pc:spChg>
        <pc:spChg chg="mod">
          <ac:chgData name="Katherine Xiomar González Santacruz" userId="S::gonzalezskatherinex@javeriana.edu.co::f57f9f2a-aaf0-4054-9607-07e1d1986900" providerId="AD" clId="Web-{291BCA64-6F2B-4041-A833-770ECACEC462}" dt="2022-03-07T20:40:46.838" v="228" actId="20577"/>
          <ac:spMkLst>
            <pc:docMk/>
            <pc:sldMk cId="3501807234" sldId="278"/>
            <ac:spMk id="11" creationId="{FD74A8E6-9D26-40D2-9EFF-752B13FA58E4}"/>
          </ac:spMkLst>
        </pc:spChg>
      </pc:sldChg>
      <pc:sldChg chg="new del">
        <pc:chgData name="Katherine Xiomar González Santacruz" userId="S::gonzalezskatherinex@javeriana.edu.co::f57f9f2a-aaf0-4054-9607-07e1d1986900" providerId="AD" clId="Web-{291BCA64-6F2B-4041-A833-770ECACEC462}" dt="2022-03-07T20:40:04.118" v="193"/>
        <pc:sldMkLst>
          <pc:docMk/>
          <pc:sldMk cId="3854471076" sldId="278"/>
        </pc:sldMkLst>
      </pc:sldChg>
      <pc:sldChg chg="modSp add ord replId">
        <pc:chgData name="Katherine Xiomar González Santacruz" userId="S::gonzalezskatherinex@javeriana.edu.co::f57f9f2a-aaf0-4054-9607-07e1d1986900" providerId="AD" clId="Web-{291BCA64-6F2B-4041-A833-770ECACEC462}" dt="2022-03-07T20:48:19.245" v="346"/>
        <pc:sldMkLst>
          <pc:docMk/>
          <pc:sldMk cId="1938138946" sldId="279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48:03.525" v="344" actId="20577"/>
          <ac:spMkLst>
            <pc:docMk/>
            <pc:sldMk cId="1938138946" sldId="279"/>
            <ac:spMk id="3" creationId="{317F7E64-9060-4AF5-8E54-ABC7B5976AA9}"/>
          </ac:spMkLst>
        </pc:spChg>
      </pc:sldChg>
      <pc:sldChg chg="modSp add ord replId">
        <pc:chgData name="Katherine Xiomar González Santacruz" userId="S::gonzalezskatherinex@javeriana.edu.co::f57f9f2a-aaf0-4054-9607-07e1d1986900" providerId="AD" clId="Web-{291BCA64-6F2B-4041-A833-770ECACEC462}" dt="2022-03-07T20:55:07.134" v="404" actId="20577"/>
        <pc:sldMkLst>
          <pc:docMk/>
          <pc:sldMk cId="1642733693" sldId="280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51:20.329" v="358" actId="20577"/>
          <ac:spMkLst>
            <pc:docMk/>
            <pc:sldMk cId="1642733693" sldId="280"/>
            <ac:spMk id="3" creationId="{317F7E64-9060-4AF5-8E54-ABC7B5976AA9}"/>
          </ac:spMkLst>
        </pc:spChg>
        <pc:spChg chg="mod">
          <ac:chgData name="Katherine Xiomar González Santacruz" userId="S::gonzalezskatherinex@javeriana.edu.co::f57f9f2a-aaf0-4054-9607-07e1d1986900" providerId="AD" clId="Web-{291BCA64-6F2B-4041-A833-770ECACEC462}" dt="2022-03-07T20:55:07.134" v="404" actId="20577"/>
          <ac:spMkLst>
            <pc:docMk/>
            <pc:sldMk cId="1642733693" sldId="280"/>
            <ac:spMk id="11" creationId="{FD74A8E6-9D26-40D2-9EFF-752B13FA58E4}"/>
          </ac:spMkLst>
        </pc:spChg>
      </pc:sldChg>
      <pc:sldChg chg="modSp add ord replId">
        <pc:chgData name="Katherine Xiomar González Santacruz" userId="S::gonzalezskatherinex@javeriana.edu.co::f57f9f2a-aaf0-4054-9607-07e1d1986900" providerId="AD" clId="Web-{291BCA64-6F2B-4041-A833-770ECACEC462}" dt="2022-03-07T20:52:48.160" v="368"/>
        <pc:sldMkLst>
          <pc:docMk/>
          <pc:sldMk cId="2009011417" sldId="281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52:06.190" v="364" actId="20577"/>
          <ac:spMkLst>
            <pc:docMk/>
            <pc:sldMk cId="2009011417" sldId="281"/>
            <ac:spMk id="3" creationId="{317F7E64-9060-4AF5-8E54-ABC7B5976AA9}"/>
          </ac:spMkLst>
        </pc:spChg>
      </pc:sldChg>
      <pc:sldChg chg="add replId">
        <pc:chgData name="Katherine Xiomar González Santacruz" userId="S::gonzalezskatherinex@javeriana.edu.co::f57f9f2a-aaf0-4054-9607-07e1d1986900" providerId="AD" clId="Web-{291BCA64-6F2B-4041-A833-770ECACEC462}" dt="2022-03-07T20:52:33.206" v="365"/>
        <pc:sldMkLst>
          <pc:docMk/>
          <pc:sldMk cId="874985208" sldId="282"/>
        </pc:sldMkLst>
      </pc:sldChg>
      <pc:sldChg chg="modSp add ord replId">
        <pc:chgData name="Katherine Xiomar González Santacruz" userId="S::gonzalezskatherinex@javeriana.edu.co::f57f9f2a-aaf0-4054-9607-07e1d1986900" providerId="AD" clId="Web-{291BCA64-6F2B-4041-A833-770ECACEC462}" dt="2022-03-07T20:55:01.649" v="401" actId="20577"/>
        <pc:sldMkLst>
          <pc:docMk/>
          <pc:sldMk cId="300563189" sldId="283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55:01.649" v="401" actId="20577"/>
          <ac:spMkLst>
            <pc:docMk/>
            <pc:sldMk cId="300563189" sldId="283"/>
            <ac:spMk id="11" creationId="{FD74A8E6-9D26-40D2-9EFF-752B13FA58E4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291BCA64-6F2B-4041-A833-770ECACEC462}" dt="2022-03-07T20:53:27.286" v="378" actId="20577"/>
        <pc:sldMkLst>
          <pc:docMk/>
          <pc:sldMk cId="3176908349" sldId="284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53:27.286" v="378" actId="20577"/>
          <ac:spMkLst>
            <pc:docMk/>
            <pc:sldMk cId="3176908349" sldId="284"/>
            <ac:spMk id="3" creationId="{317F7E64-9060-4AF5-8E54-ABC7B5976AA9}"/>
          </ac:spMkLst>
        </pc:spChg>
      </pc:sldChg>
      <pc:sldChg chg="modSp add ord replId">
        <pc:chgData name="Katherine Xiomar González Santacruz" userId="S::gonzalezskatherinex@javeriana.edu.co::f57f9f2a-aaf0-4054-9607-07e1d1986900" providerId="AD" clId="Web-{291BCA64-6F2B-4041-A833-770ECACEC462}" dt="2022-03-07T20:54:50.930" v="393" actId="20577"/>
        <pc:sldMkLst>
          <pc:docMk/>
          <pc:sldMk cId="2097910743" sldId="285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54:50.930" v="393" actId="20577"/>
          <ac:spMkLst>
            <pc:docMk/>
            <pc:sldMk cId="2097910743" sldId="285"/>
            <ac:spMk id="11" creationId="{FD74A8E6-9D26-40D2-9EFF-752B13FA58E4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291BCA64-6F2B-4041-A833-770ECACEC462}" dt="2022-03-07T20:54:08.319" v="387" actId="20577"/>
        <pc:sldMkLst>
          <pc:docMk/>
          <pc:sldMk cId="929057196" sldId="286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54:08.319" v="387" actId="20577"/>
          <ac:spMkLst>
            <pc:docMk/>
            <pc:sldMk cId="929057196" sldId="286"/>
            <ac:spMk id="3" creationId="{317F7E64-9060-4AF5-8E54-ABC7B5976AA9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291BCA64-6F2B-4041-A833-770ECACEC462}" dt="2022-03-07T20:54:45.149" v="392" actId="20577"/>
        <pc:sldMkLst>
          <pc:docMk/>
          <pc:sldMk cId="3246749488" sldId="287"/>
        </pc:sldMkLst>
        <pc:spChg chg="mod">
          <ac:chgData name="Katherine Xiomar González Santacruz" userId="S::gonzalezskatherinex@javeriana.edu.co::f57f9f2a-aaf0-4054-9607-07e1d1986900" providerId="AD" clId="Web-{291BCA64-6F2B-4041-A833-770ECACEC462}" dt="2022-03-07T20:54:45.149" v="392" actId="20577"/>
          <ac:spMkLst>
            <pc:docMk/>
            <pc:sldMk cId="3246749488" sldId="287"/>
            <ac:spMk id="11" creationId="{FD74A8E6-9D26-40D2-9EFF-752B13FA58E4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2C9C7C06-106D-408A-9681-67CEA2A66ACB}"/>
    <pc:docChg chg="addSld modSld">
      <pc:chgData name="Katherine Xiomar González Santacruz" userId="S::gonzalezskatherinex@javeriana.edu.co::f57f9f2a-aaf0-4054-9607-07e1d1986900" providerId="AD" clId="Web-{2C9C7C06-106D-408A-9681-67CEA2A66ACB}" dt="2022-04-19T02:36:13.262" v="122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2C9C7C06-106D-408A-9681-67CEA2A66ACB}" dt="2022-04-19T02:29:12.141" v="59" actId="20577"/>
        <pc:sldMkLst>
          <pc:docMk/>
          <pc:sldMk cId="3645157142" sldId="272"/>
        </pc:sldMkLst>
        <pc:spChg chg="mod">
          <ac:chgData name="Katherine Xiomar González Santacruz" userId="S::gonzalezskatherinex@javeriana.edu.co::f57f9f2a-aaf0-4054-9607-07e1d1986900" providerId="AD" clId="Web-{2C9C7C06-106D-408A-9681-67CEA2A66ACB}" dt="2022-04-19T02:29:12.141" v="59" actId="20577"/>
          <ac:spMkLst>
            <pc:docMk/>
            <pc:sldMk cId="3645157142" sldId="272"/>
            <ac:spMk id="4" creationId="{F5C35CC4-4AA9-4944-A53F-080464773857}"/>
          </ac:spMkLst>
        </pc:spChg>
      </pc:sldChg>
      <pc:sldChg chg="modSp">
        <pc:chgData name="Katherine Xiomar González Santacruz" userId="S::gonzalezskatherinex@javeriana.edu.co::f57f9f2a-aaf0-4054-9607-07e1d1986900" providerId="AD" clId="Web-{2C9C7C06-106D-408A-9681-67CEA2A66ACB}" dt="2022-04-19T02:34:13.743" v="104" actId="1076"/>
        <pc:sldMkLst>
          <pc:docMk/>
          <pc:sldMk cId="1852983907" sldId="278"/>
        </pc:sldMkLst>
        <pc:spChg chg="mod">
          <ac:chgData name="Katherine Xiomar González Santacruz" userId="S::gonzalezskatherinex@javeriana.edu.co::f57f9f2a-aaf0-4054-9607-07e1d1986900" providerId="AD" clId="Web-{2C9C7C06-106D-408A-9681-67CEA2A66ACB}" dt="2022-04-19T02:34:13.743" v="104" actId="1076"/>
          <ac:spMkLst>
            <pc:docMk/>
            <pc:sldMk cId="1852983907" sldId="278"/>
            <ac:spMk id="7" creationId="{EC2D34B1-C314-5649-B78E-4D9E6A34BC5B}"/>
          </ac:spMkLst>
        </pc:spChg>
      </pc:sldChg>
      <pc:sldChg chg="modSp">
        <pc:chgData name="Katherine Xiomar González Santacruz" userId="S::gonzalezskatherinex@javeriana.edu.co::f57f9f2a-aaf0-4054-9607-07e1d1986900" providerId="AD" clId="Web-{2C9C7C06-106D-408A-9681-67CEA2A66ACB}" dt="2022-04-19T02:29:47.079" v="62" actId="20577"/>
        <pc:sldMkLst>
          <pc:docMk/>
          <pc:sldMk cId="2458040207" sldId="281"/>
        </pc:sldMkLst>
        <pc:spChg chg="mod">
          <ac:chgData name="Katherine Xiomar González Santacruz" userId="S::gonzalezskatherinex@javeriana.edu.co::f57f9f2a-aaf0-4054-9607-07e1d1986900" providerId="AD" clId="Web-{2C9C7C06-106D-408A-9681-67CEA2A66ACB}" dt="2022-04-19T02:29:47.079" v="62" actId="20577"/>
          <ac:spMkLst>
            <pc:docMk/>
            <pc:sldMk cId="2458040207" sldId="281"/>
            <ac:spMk id="4" creationId="{F5C35CC4-4AA9-4944-A53F-080464773857}"/>
          </ac:spMkLst>
        </pc:spChg>
      </pc:sldChg>
      <pc:sldChg chg="modSp">
        <pc:chgData name="Katherine Xiomar González Santacruz" userId="S::gonzalezskatherinex@javeriana.edu.co::f57f9f2a-aaf0-4054-9607-07e1d1986900" providerId="AD" clId="Web-{2C9C7C06-106D-408A-9681-67CEA2A66ACB}" dt="2022-04-19T02:34:29.509" v="107" actId="20577"/>
        <pc:sldMkLst>
          <pc:docMk/>
          <pc:sldMk cId="573291033" sldId="282"/>
        </pc:sldMkLst>
        <pc:spChg chg="mod">
          <ac:chgData name="Katherine Xiomar González Santacruz" userId="S::gonzalezskatherinex@javeriana.edu.co::f57f9f2a-aaf0-4054-9607-07e1d1986900" providerId="AD" clId="Web-{2C9C7C06-106D-408A-9681-67CEA2A66ACB}" dt="2022-04-19T02:34:29.509" v="107" actId="20577"/>
          <ac:spMkLst>
            <pc:docMk/>
            <pc:sldMk cId="573291033" sldId="282"/>
            <ac:spMk id="4" creationId="{F5C35CC4-4AA9-4944-A53F-080464773857}"/>
          </ac:spMkLst>
        </pc:spChg>
      </pc:sldChg>
      <pc:sldChg chg="modSp">
        <pc:chgData name="Katherine Xiomar González Santacruz" userId="S::gonzalezskatherinex@javeriana.edu.co::f57f9f2a-aaf0-4054-9607-07e1d1986900" providerId="AD" clId="Web-{2C9C7C06-106D-408A-9681-67CEA2A66ACB}" dt="2022-04-19T02:34:44.697" v="109" actId="20577"/>
        <pc:sldMkLst>
          <pc:docMk/>
          <pc:sldMk cId="2708240251" sldId="295"/>
        </pc:sldMkLst>
        <pc:spChg chg="mod">
          <ac:chgData name="Katherine Xiomar González Santacruz" userId="S::gonzalezskatherinex@javeriana.edu.co::f57f9f2a-aaf0-4054-9607-07e1d1986900" providerId="AD" clId="Web-{2C9C7C06-106D-408A-9681-67CEA2A66ACB}" dt="2022-04-19T02:34:44.697" v="109" actId="20577"/>
          <ac:spMkLst>
            <pc:docMk/>
            <pc:sldMk cId="2708240251" sldId="295"/>
            <ac:spMk id="4" creationId="{F5C35CC4-4AA9-4944-A53F-080464773857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2C9C7C06-106D-408A-9681-67CEA2A66ACB}" dt="2022-04-19T02:13:54.864" v="47" actId="1076"/>
        <pc:sldMkLst>
          <pc:docMk/>
          <pc:sldMk cId="86917327" sldId="299"/>
        </pc:sldMkLst>
        <pc:picChg chg="del">
          <ac:chgData name="Katherine Xiomar González Santacruz" userId="S::gonzalezskatherinex@javeriana.edu.co::f57f9f2a-aaf0-4054-9607-07e1d1986900" providerId="AD" clId="Web-{2C9C7C06-106D-408A-9681-67CEA2A66ACB}" dt="2022-04-19T02:13:45.676" v="43"/>
          <ac:picMkLst>
            <pc:docMk/>
            <pc:sldMk cId="86917327" sldId="299"/>
            <ac:picMk id="2" creationId="{249445BB-F461-D9B1-B46A-3D448992D77A}"/>
          </ac:picMkLst>
        </pc:picChg>
        <pc:picChg chg="add mod">
          <ac:chgData name="Katherine Xiomar González Santacruz" userId="S::gonzalezskatherinex@javeriana.edu.co::f57f9f2a-aaf0-4054-9607-07e1d1986900" providerId="AD" clId="Web-{2C9C7C06-106D-408A-9681-67CEA2A66ACB}" dt="2022-04-19T02:13:54.864" v="47" actId="1076"/>
          <ac:picMkLst>
            <pc:docMk/>
            <pc:sldMk cId="86917327" sldId="299"/>
            <ac:picMk id="4" creationId="{99240B46-4C18-3CEC-CC85-FEEEA2EEE3C7}"/>
          </ac:picMkLst>
        </pc:picChg>
      </pc:sldChg>
      <pc:sldChg chg="addSp delSp modSp">
        <pc:chgData name="Katherine Xiomar González Santacruz" userId="S::gonzalezskatherinex@javeriana.edu.co::f57f9f2a-aaf0-4054-9607-07e1d1986900" providerId="AD" clId="Web-{2C9C7C06-106D-408A-9681-67CEA2A66ACB}" dt="2022-04-19T02:12:54.831" v="42" actId="1076"/>
        <pc:sldMkLst>
          <pc:docMk/>
          <pc:sldMk cId="2075677238" sldId="301"/>
        </pc:sldMkLst>
        <pc:picChg chg="add mod">
          <ac:chgData name="Katherine Xiomar González Santacruz" userId="S::gonzalezskatherinex@javeriana.edu.co::f57f9f2a-aaf0-4054-9607-07e1d1986900" providerId="AD" clId="Web-{2C9C7C06-106D-408A-9681-67CEA2A66ACB}" dt="2022-04-19T02:12:54.831" v="42" actId="1076"/>
          <ac:picMkLst>
            <pc:docMk/>
            <pc:sldMk cId="2075677238" sldId="301"/>
            <ac:picMk id="2" creationId="{4C032972-95A2-81C1-8374-B3E04FDC6BCE}"/>
          </ac:picMkLst>
        </pc:picChg>
        <pc:picChg chg="del">
          <ac:chgData name="Katherine Xiomar González Santacruz" userId="S::gonzalezskatherinex@javeriana.edu.co::f57f9f2a-aaf0-4054-9607-07e1d1986900" providerId="AD" clId="Web-{2C9C7C06-106D-408A-9681-67CEA2A66ACB}" dt="2022-04-19T02:12:40.799" v="36"/>
          <ac:picMkLst>
            <pc:docMk/>
            <pc:sldMk cId="2075677238" sldId="301"/>
            <ac:picMk id="4" creationId="{C7BFC687-5180-9DEC-D533-898A5C4FE5C2}"/>
          </ac:picMkLst>
        </pc:picChg>
      </pc:sldChg>
      <pc:sldChg chg="addSp delSp modSp">
        <pc:chgData name="Katherine Xiomar González Santacruz" userId="S::gonzalezskatherinex@javeriana.edu.co::f57f9f2a-aaf0-4054-9607-07e1d1986900" providerId="AD" clId="Web-{2C9C7C06-106D-408A-9681-67CEA2A66ACB}" dt="2022-04-19T02:11:58.173" v="35" actId="1076"/>
        <pc:sldMkLst>
          <pc:docMk/>
          <pc:sldMk cId="3644082189" sldId="302"/>
        </pc:sldMkLst>
        <pc:spChg chg="add mod">
          <ac:chgData name="Katherine Xiomar González Santacruz" userId="S::gonzalezskatherinex@javeriana.edu.co::f57f9f2a-aaf0-4054-9607-07e1d1986900" providerId="AD" clId="Web-{2C9C7C06-106D-408A-9681-67CEA2A66ACB}" dt="2022-04-19T02:08:40.183" v="26" actId="1076"/>
          <ac:spMkLst>
            <pc:docMk/>
            <pc:sldMk cId="3644082189" sldId="302"/>
            <ac:spMk id="3" creationId="{8EA129DC-4107-8B48-2EE1-3CF3B47E53D5}"/>
          </ac:spMkLst>
        </pc:spChg>
        <pc:picChg chg="add del mod">
          <ac:chgData name="Katherine Xiomar González Santacruz" userId="S::gonzalezskatherinex@javeriana.edu.co::f57f9f2a-aaf0-4054-9607-07e1d1986900" providerId="AD" clId="Web-{2C9C7C06-106D-408A-9681-67CEA2A66ACB}" dt="2022-04-19T02:09:08.449" v="27"/>
          <ac:picMkLst>
            <pc:docMk/>
            <pc:sldMk cId="3644082189" sldId="302"/>
            <ac:picMk id="2" creationId="{C09BD919-3204-9274-7F27-DE684BDFE7A9}"/>
          </ac:picMkLst>
        </pc:picChg>
        <pc:picChg chg="add del mod">
          <ac:chgData name="Katherine Xiomar González Santacruz" userId="S::gonzalezskatherinex@javeriana.edu.co::f57f9f2a-aaf0-4054-9607-07e1d1986900" providerId="AD" clId="Web-{2C9C7C06-106D-408A-9681-67CEA2A66ACB}" dt="2022-04-19T02:11:48.657" v="31"/>
          <ac:picMkLst>
            <pc:docMk/>
            <pc:sldMk cId="3644082189" sldId="302"/>
            <ac:picMk id="4" creationId="{17268DE8-8C6D-523F-C34D-454E41902FFA}"/>
          </ac:picMkLst>
        </pc:picChg>
        <pc:picChg chg="add mod">
          <ac:chgData name="Katherine Xiomar González Santacruz" userId="S::gonzalezskatherinex@javeriana.edu.co::f57f9f2a-aaf0-4054-9607-07e1d1986900" providerId="AD" clId="Web-{2C9C7C06-106D-408A-9681-67CEA2A66ACB}" dt="2022-04-19T02:11:58.173" v="35" actId="1076"/>
          <ac:picMkLst>
            <pc:docMk/>
            <pc:sldMk cId="3644082189" sldId="302"/>
            <ac:picMk id="5" creationId="{BF6B855E-9AA5-9C0B-D12F-95282C2BF46D}"/>
          </ac:picMkLst>
        </pc:picChg>
      </pc:sldChg>
      <pc:sldChg chg="modSp add replId">
        <pc:chgData name="Katherine Xiomar González Santacruz" userId="S::gonzalezskatherinex@javeriana.edu.co::f57f9f2a-aaf0-4054-9607-07e1d1986900" providerId="AD" clId="Web-{2C9C7C06-106D-408A-9681-67CEA2A66ACB}" dt="2022-04-19T02:34:04.462" v="103" actId="20577"/>
        <pc:sldMkLst>
          <pc:docMk/>
          <pc:sldMk cId="2081394940" sldId="303"/>
        </pc:sldMkLst>
        <pc:spChg chg="mod">
          <ac:chgData name="Katherine Xiomar González Santacruz" userId="S::gonzalezskatherinex@javeriana.edu.co::f57f9f2a-aaf0-4054-9607-07e1d1986900" providerId="AD" clId="Web-{2C9C7C06-106D-408A-9681-67CEA2A66ACB}" dt="2022-04-19T02:34:04.462" v="103" actId="20577"/>
          <ac:spMkLst>
            <pc:docMk/>
            <pc:sldMk cId="2081394940" sldId="303"/>
            <ac:spMk id="7" creationId="{EC2D34B1-C314-5649-B78E-4D9E6A34BC5B}"/>
          </ac:spMkLst>
        </pc:spChg>
      </pc:sldChg>
      <pc:sldChg chg="modSp add replId">
        <pc:chgData name="Katherine Xiomar González Santacruz" userId="S::gonzalezskatherinex@javeriana.edu.co::f57f9f2a-aaf0-4054-9607-07e1d1986900" providerId="AD" clId="Web-{2C9C7C06-106D-408A-9681-67CEA2A66ACB}" dt="2022-04-19T02:36:13.262" v="122" actId="20577"/>
        <pc:sldMkLst>
          <pc:docMk/>
          <pc:sldMk cId="2828586239" sldId="304"/>
        </pc:sldMkLst>
        <pc:spChg chg="mod">
          <ac:chgData name="Katherine Xiomar González Santacruz" userId="S::gonzalezskatherinex@javeriana.edu.co::f57f9f2a-aaf0-4054-9607-07e1d1986900" providerId="AD" clId="Web-{2C9C7C06-106D-408A-9681-67CEA2A66ACB}" dt="2022-04-19T02:36:13.262" v="122" actId="20577"/>
          <ac:spMkLst>
            <pc:docMk/>
            <pc:sldMk cId="2828586239" sldId="304"/>
            <ac:spMk id="7" creationId="{EC2D34B1-C314-5649-B78E-4D9E6A34BC5B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3CD998D0-0811-443D-8689-D98C38C51B2E}"/>
    <pc:docChg chg="modSld">
      <pc:chgData name="Katherine Xiomar González Santacruz" userId="S::gonzalezskatherinex@javeriana.edu.co::f57f9f2a-aaf0-4054-9607-07e1d1986900" providerId="AD" clId="Web-{3CD998D0-0811-443D-8689-D98C38C51B2E}" dt="2022-03-23T02:06:30.048" v="25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3CD998D0-0811-443D-8689-D98C38C51B2E}" dt="2022-03-23T02:06:30.048" v="25" actId="20577"/>
        <pc:sldMkLst>
          <pc:docMk/>
          <pc:sldMk cId="1315204157" sldId="269"/>
        </pc:sldMkLst>
        <pc:spChg chg="mod">
          <ac:chgData name="Katherine Xiomar González Santacruz" userId="S::gonzalezskatherinex@javeriana.edu.co::f57f9f2a-aaf0-4054-9607-07e1d1986900" providerId="AD" clId="Web-{3CD998D0-0811-443D-8689-D98C38C51B2E}" dt="2022-03-23T02:06:30.048" v="25" actId="20577"/>
          <ac:spMkLst>
            <pc:docMk/>
            <pc:sldMk cId="1315204157" sldId="269"/>
            <ac:spMk id="2" creationId="{BEB8B652-B143-4DBC-8D64-A371C41907DC}"/>
          </ac:spMkLst>
        </pc:spChg>
      </pc:sldChg>
      <pc:sldChg chg="modSp">
        <pc:chgData name="Katherine Xiomar González Santacruz" userId="S::gonzalezskatherinex@javeriana.edu.co::f57f9f2a-aaf0-4054-9607-07e1d1986900" providerId="AD" clId="Web-{3CD998D0-0811-443D-8689-D98C38C51B2E}" dt="2022-03-23T02:05:24.828" v="8" actId="20577"/>
        <pc:sldMkLst>
          <pc:docMk/>
          <pc:sldMk cId="1852983907" sldId="278"/>
        </pc:sldMkLst>
        <pc:spChg chg="mod">
          <ac:chgData name="Katherine Xiomar González Santacruz" userId="S::gonzalezskatherinex@javeriana.edu.co::f57f9f2a-aaf0-4054-9607-07e1d1986900" providerId="AD" clId="Web-{3CD998D0-0811-443D-8689-D98C38C51B2E}" dt="2022-03-23T02:05:24.828" v="8" actId="20577"/>
          <ac:spMkLst>
            <pc:docMk/>
            <pc:sldMk cId="1852983907" sldId="278"/>
            <ac:spMk id="7" creationId="{EC2D34B1-C314-5649-B78E-4D9E6A34BC5B}"/>
          </ac:spMkLst>
        </pc:spChg>
      </pc:sldChg>
      <pc:sldChg chg="modSp">
        <pc:chgData name="Katherine Xiomar González Santacruz" userId="S::gonzalezskatherinex@javeriana.edu.co::f57f9f2a-aaf0-4054-9607-07e1d1986900" providerId="AD" clId="Web-{3CD998D0-0811-443D-8689-D98C38C51B2E}" dt="2022-03-23T02:05:33.125" v="12" actId="20577"/>
        <pc:sldMkLst>
          <pc:docMk/>
          <pc:sldMk cId="573291033" sldId="282"/>
        </pc:sldMkLst>
        <pc:spChg chg="mod">
          <ac:chgData name="Katherine Xiomar González Santacruz" userId="S::gonzalezskatherinex@javeriana.edu.co::f57f9f2a-aaf0-4054-9607-07e1d1986900" providerId="AD" clId="Web-{3CD998D0-0811-443D-8689-D98C38C51B2E}" dt="2022-03-23T02:05:33.125" v="12" actId="20577"/>
          <ac:spMkLst>
            <pc:docMk/>
            <pc:sldMk cId="573291033" sldId="282"/>
            <ac:spMk id="4" creationId="{F5C35CC4-4AA9-4944-A53F-080464773857}"/>
          </ac:spMkLst>
        </pc:spChg>
      </pc:sldChg>
      <pc:sldChg chg="modSp">
        <pc:chgData name="Katherine Xiomar González Santacruz" userId="S::gonzalezskatherinex@javeriana.edu.co::f57f9f2a-aaf0-4054-9607-07e1d1986900" providerId="AD" clId="Web-{3CD998D0-0811-443D-8689-D98C38C51B2E}" dt="2022-03-23T02:06:22.470" v="20" actId="20577"/>
        <pc:sldMkLst>
          <pc:docMk/>
          <pc:sldMk cId="1619380608" sldId="289"/>
        </pc:sldMkLst>
        <pc:spChg chg="mod">
          <ac:chgData name="Katherine Xiomar González Santacruz" userId="S::gonzalezskatherinex@javeriana.edu.co::f57f9f2a-aaf0-4054-9607-07e1d1986900" providerId="AD" clId="Web-{3CD998D0-0811-443D-8689-D98C38C51B2E}" dt="2022-03-23T02:06:22.470" v="20" actId="20577"/>
          <ac:spMkLst>
            <pc:docMk/>
            <pc:sldMk cId="1619380608" sldId="289"/>
            <ac:spMk id="2" creationId="{BEB8B652-B143-4DBC-8D64-A371C41907DC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2D87E23F-BBF3-4331-B894-B2B80564C748}"/>
    <pc:docChg chg="modSld">
      <pc:chgData name="Katherine Xiomar González Santacruz" userId="S::gonzalezskatherinex@javeriana.edu.co::f57f9f2a-aaf0-4054-9607-07e1d1986900" providerId="AD" clId="Web-{2D87E23F-BBF3-4331-B894-B2B80564C748}" dt="2022-04-19T04:52:53.153" v="6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2D87E23F-BBF3-4331-B894-B2B80564C748}" dt="2022-04-19T04:47:50.987" v="1" actId="20577"/>
        <pc:sldMkLst>
          <pc:docMk/>
          <pc:sldMk cId="2708240251" sldId="295"/>
        </pc:sldMkLst>
        <pc:spChg chg="mod">
          <ac:chgData name="Katherine Xiomar González Santacruz" userId="S::gonzalezskatherinex@javeriana.edu.co::f57f9f2a-aaf0-4054-9607-07e1d1986900" providerId="AD" clId="Web-{2D87E23F-BBF3-4331-B894-B2B80564C748}" dt="2022-04-19T04:47:50.987" v="1" actId="20577"/>
          <ac:spMkLst>
            <pc:docMk/>
            <pc:sldMk cId="2708240251" sldId="295"/>
            <ac:spMk id="4" creationId="{F5C35CC4-4AA9-4944-A53F-080464773857}"/>
          </ac:spMkLst>
        </pc:spChg>
      </pc:sldChg>
      <pc:sldChg chg="modSp">
        <pc:chgData name="Katherine Xiomar González Santacruz" userId="S::gonzalezskatherinex@javeriana.edu.co::f57f9f2a-aaf0-4054-9607-07e1d1986900" providerId="AD" clId="Web-{2D87E23F-BBF3-4331-B894-B2B80564C748}" dt="2022-04-19T04:52:53.153" v="6" actId="20577"/>
        <pc:sldMkLst>
          <pc:docMk/>
          <pc:sldMk cId="1348278232" sldId="298"/>
        </pc:sldMkLst>
        <pc:spChg chg="mod">
          <ac:chgData name="Katherine Xiomar González Santacruz" userId="S::gonzalezskatherinex@javeriana.edu.co::f57f9f2a-aaf0-4054-9607-07e1d1986900" providerId="AD" clId="Web-{2D87E23F-BBF3-4331-B894-B2B80564C748}" dt="2022-04-19T04:52:53.153" v="6" actId="20577"/>
          <ac:spMkLst>
            <pc:docMk/>
            <pc:sldMk cId="1348278232" sldId="298"/>
            <ac:spMk id="4" creationId="{F5C35CC4-4AA9-4944-A53F-080464773857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652DA6CC-62AA-45BB-873C-E913356F5281}"/>
    <pc:docChg chg="modSld">
      <pc:chgData name="Katherine Xiomar González Santacruz" userId="S::gonzalezskatherinex@javeriana.edu.co::f57f9f2a-aaf0-4054-9607-07e1d1986900" providerId="AD" clId="Web-{652DA6CC-62AA-45BB-873C-E913356F5281}" dt="2022-04-19T02:55:16.606" v="99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652DA6CC-62AA-45BB-873C-E913356F5281}" dt="2022-04-19T02:55:16.606" v="99" actId="20577"/>
        <pc:sldMkLst>
          <pc:docMk/>
          <pc:sldMk cId="1348278232" sldId="298"/>
        </pc:sldMkLst>
        <pc:spChg chg="mod">
          <ac:chgData name="Katherine Xiomar González Santacruz" userId="S::gonzalezskatherinex@javeriana.edu.co::f57f9f2a-aaf0-4054-9607-07e1d1986900" providerId="AD" clId="Web-{652DA6CC-62AA-45BB-873C-E913356F5281}" dt="2022-04-19T02:55:16.606" v="99" actId="20577"/>
          <ac:spMkLst>
            <pc:docMk/>
            <pc:sldMk cId="1348278232" sldId="298"/>
            <ac:spMk id="4" creationId="{F5C35CC4-4AA9-4944-A53F-080464773857}"/>
          </ac:spMkLst>
        </pc:spChg>
      </pc:sldChg>
      <pc:sldChg chg="modSp">
        <pc:chgData name="Katherine Xiomar González Santacruz" userId="S::gonzalezskatherinex@javeriana.edu.co::f57f9f2a-aaf0-4054-9607-07e1d1986900" providerId="AD" clId="Web-{652DA6CC-62AA-45BB-873C-E913356F5281}" dt="2022-04-19T02:52:21.898" v="18" actId="1076"/>
        <pc:sldMkLst>
          <pc:docMk/>
          <pc:sldMk cId="86917327" sldId="299"/>
        </pc:sldMkLst>
        <pc:spChg chg="mod">
          <ac:chgData name="Katherine Xiomar González Santacruz" userId="S::gonzalezskatherinex@javeriana.edu.co::f57f9f2a-aaf0-4054-9607-07e1d1986900" providerId="AD" clId="Web-{652DA6CC-62AA-45BB-873C-E913356F5281}" dt="2022-04-19T02:52:21.898" v="18" actId="1076"/>
          <ac:spMkLst>
            <pc:docMk/>
            <pc:sldMk cId="86917327" sldId="299"/>
            <ac:spMk id="8" creationId="{CA783C51-5003-E3CE-967D-033B15FB6ADB}"/>
          </ac:spMkLst>
        </pc:spChg>
      </pc:sldChg>
      <pc:sldChg chg="modSp">
        <pc:chgData name="Katherine Xiomar González Santacruz" userId="S::gonzalezskatherinex@javeriana.edu.co::f57f9f2a-aaf0-4054-9607-07e1d1986900" providerId="AD" clId="Web-{652DA6CC-62AA-45BB-873C-E913356F5281}" dt="2022-04-19T02:52:48.852" v="59" actId="1076"/>
        <pc:sldMkLst>
          <pc:docMk/>
          <pc:sldMk cId="2075677238" sldId="301"/>
        </pc:sldMkLst>
        <pc:spChg chg="mod">
          <ac:chgData name="Katherine Xiomar González Santacruz" userId="S::gonzalezskatherinex@javeriana.edu.co::f57f9f2a-aaf0-4054-9607-07e1d1986900" providerId="AD" clId="Web-{652DA6CC-62AA-45BB-873C-E913356F5281}" dt="2022-04-19T02:52:48.852" v="59" actId="1076"/>
          <ac:spMkLst>
            <pc:docMk/>
            <pc:sldMk cId="2075677238" sldId="301"/>
            <ac:spMk id="7" creationId="{67DD0BBE-7DDA-29FD-7B2F-D10D8FD9869E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652DA6CC-62AA-45BB-873C-E913356F5281}" dt="2022-04-19T02:53:45.010" v="96" actId="1076"/>
        <pc:sldMkLst>
          <pc:docMk/>
          <pc:sldMk cId="3644082189" sldId="302"/>
        </pc:sldMkLst>
        <pc:spChg chg="add del mod">
          <ac:chgData name="Katherine Xiomar González Santacruz" userId="S::gonzalezskatherinex@javeriana.edu.co::f57f9f2a-aaf0-4054-9607-07e1d1986900" providerId="AD" clId="Web-{652DA6CC-62AA-45BB-873C-E913356F5281}" dt="2022-04-19T02:53:45.010" v="96" actId="1076"/>
          <ac:spMkLst>
            <pc:docMk/>
            <pc:sldMk cId="3644082189" sldId="302"/>
            <ac:spMk id="3" creationId="{8EA129DC-4107-8B48-2EE1-3CF3B47E53D5}"/>
          </ac:spMkLst>
        </pc:spChg>
      </pc:sldChg>
      <pc:sldChg chg="modSp">
        <pc:chgData name="Katherine Xiomar González Santacruz" userId="S::gonzalezskatherinex@javeriana.edu.co::f57f9f2a-aaf0-4054-9607-07e1d1986900" providerId="AD" clId="Web-{652DA6CC-62AA-45BB-873C-E913356F5281}" dt="2022-04-19T02:52:08.820" v="9" actId="20577"/>
        <pc:sldMkLst>
          <pc:docMk/>
          <pc:sldMk cId="2828586239" sldId="304"/>
        </pc:sldMkLst>
        <pc:spChg chg="mod">
          <ac:chgData name="Katherine Xiomar González Santacruz" userId="S::gonzalezskatherinex@javeriana.edu.co::f57f9f2a-aaf0-4054-9607-07e1d1986900" providerId="AD" clId="Web-{652DA6CC-62AA-45BB-873C-E913356F5281}" dt="2022-04-19T02:52:08.820" v="9" actId="20577"/>
          <ac:spMkLst>
            <pc:docMk/>
            <pc:sldMk cId="2828586239" sldId="304"/>
            <ac:spMk id="7" creationId="{EC2D34B1-C314-5649-B78E-4D9E6A34BC5B}"/>
          </ac:spMkLst>
        </pc:spChg>
      </pc:sldChg>
    </pc:docChg>
  </pc:docChgLst>
  <pc:docChgLst>
    <pc:chgData name="Frank Michael Córdoba Ortega" userId="4368c69c-1f5c-481f-aa57-c30453aecd46" providerId="ADAL" clId="{15BD2456-4E19-4966-8C40-434F29F5C0C0}"/>
    <pc:docChg chg="undo redo custSel addSld delSld modSld sldOrd">
      <pc:chgData name="Frank Michael Córdoba Ortega" userId="4368c69c-1f5c-481f-aa57-c30453aecd46" providerId="ADAL" clId="{15BD2456-4E19-4966-8C40-434F29F5C0C0}" dt="2022-04-20T01:51:00.606" v="916" actId="20577"/>
      <pc:docMkLst>
        <pc:docMk/>
      </pc:docMkLst>
      <pc:sldChg chg="modSp mod">
        <pc:chgData name="Frank Michael Córdoba Ortega" userId="4368c69c-1f5c-481f-aa57-c30453aecd46" providerId="ADAL" clId="{15BD2456-4E19-4966-8C40-434F29F5C0C0}" dt="2022-04-19T22:22:00.032" v="846" actId="6549"/>
        <pc:sldMkLst>
          <pc:docMk/>
          <pc:sldMk cId="1716151012" sldId="263"/>
        </pc:sldMkLst>
        <pc:spChg chg="mod">
          <ac:chgData name="Frank Michael Córdoba Ortega" userId="4368c69c-1f5c-481f-aa57-c30453aecd46" providerId="ADAL" clId="{15BD2456-4E19-4966-8C40-434F29F5C0C0}" dt="2022-04-19T22:22:00.032" v="846" actId="6549"/>
          <ac:spMkLst>
            <pc:docMk/>
            <pc:sldMk cId="1716151012" sldId="263"/>
            <ac:spMk id="4" creationId="{A754B5A0-D65D-4100-880D-0B4EA217ABC3}"/>
          </ac:spMkLst>
        </pc:spChg>
      </pc:sldChg>
      <pc:sldChg chg="modSp mod">
        <pc:chgData name="Frank Michael Córdoba Ortega" userId="4368c69c-1f5c-481f-aa57-c30453aecd46" providerId="ADAL" clId="{15BD2456-4E19-4966-8C40-434F29F5C0C0}" dt="2022-04-19T22:21:53.256" v="845" actId="6549"/>
        <pc:sldMkLst>
          <pc:docMk/>
          <pc:sldMk cId="1642464410" sldId="265"/>
        </pc:sldMkLst>
        <pc:spChg chg="mod">
          <ac:chgData name="Frank Michael Córdoba Ortega" userId="4368c69c-1f5c-481f-aa57-c30453aecd46" providerId="ADAL" clId="{15BD2456-4E19-4966-8C40-434F29F5C0C0}" dt="2022-04-19T22:21:53.256" v="845" actId="6549"/>
          <ac:spMkLst>
            <pc:docMk/>
            <pc:sldMk cId="1642464410" sldId="265"/>
            <ac:spMk id="4" creationId="{A754B5A0-D65D-4100-880D-0B4EA217ABC3}"/>
          </ac:spMkLst>
        </pc:spChg>
      </pc:sldChg>
      <pc:sldChg chg="modSp mod">
        <pc:chgData name="Frank Michael Córdoba Ortega" userId="4368c69c-1f5c-481f-aa57-c30453aecd46" providerId="ADAL" clId="{15BD2456-4E19-4966-8C40-434F29F5C0C0}" dt="2022-04-20T01:51:00.606" v="916" actId="20577"/>
        <pc:sldMkLst>
          <pc:docMk/>
          <pc:sldMk cId="1315204157" sldId="269"/>
        </pc:sldMkLst>
        <pc:spChg chg="mod">
          <ac:chgData name="Frank Michael Córdoba Ortega" userId="4368c69c-1f5c-481f-aa57-c30453aecd46" providerId="ADAL" clId="{15BD2456-4E19-4966-8C40-434F29F5C0C0}" dt="2022-04-20T01:51:00.606" v="916" actId="20577"/>
          <ac:spMkLst>
            <pc:docMk/>
            <pc:sldMk cId="1315204157" sldId="269"/>
            <ac:spMk id="2" creationId="{BEB8B652-B143-4DBC-8D64-A371C41907DC}"/>
          </ac:spMkLst>
        </pc:spChg>
      </pc:sldChg>
      <pc:sldChg chg="modSp mod">
        <pc:chgData name="Frank Michael Córdoba Ortega" userId="4368c69c-1f5c-481f-aa57-c30453aecd46" providerId="ADAL" clId="{15BD2456-4E19-4966-8C40-434F29F5C0C0}" dt="2022-04-19T17:47:25.538" v="844" actId="1035"/>
        <pc:sldMkLst>
          <pc:docMk/>
          <pc:sldMk cId="1852983907" sldId="278"/>
        </pc:sldMkLst>
        <pc:spChg chg="mod">
          <ac:chgData name="Frank Michael Córdoba Ortega" userId="4368c69c-1f5c-481f-aa57-c30453aecd46" providerId="ADAL" clId="{15BD2456-4E19-4966-8C40-434F29F5C0C0}" dt="2022-04-19T17:47:25.538" v="844" actId="1035"/>
          <ac:spMkLst>
            <pc:docMk/>
            <pc:sldMk cId="1852983907" sldId="278"/>
            <ac:spMk id="7" creationId="{EC2D34B1-C314-5649-B78E-4D9E6A34BC5B}"/>
          </ac:spMkLst>
        </pc:spChg>
      </pc:sldChg>
      <pc:sldChg chg="addSp delSp modSp del mod">
        <pc:chgData name="Frank Michael Córdoba Ortega" userId="4368c69c-1f5c-481f-aa57-c30453aecd46" providerId="ADAL" clId="{15BD2456-4E19-4966-8C40-434F29F5C0C0}" dt="2022-04-19T11:35:28.100" v="45" actId="47"/>
        <pc:sldMkLst>
          <pc:docMk/>
          <pc:sldMk cId="793462022" sldId="280"/>
        </pc:sldMkLst>
        <pc:grpChg chg="add del mod">
          <ac:chgData name="Frank Michael Córdoba Ortega" userId="4368c69c-1f5c-481f-aa57-c30453aecd46" providerId="ADAL" clId="{15BD2456-4E19-4966-8C40-434F29F5C0C0}" dt="2022-04-19T11:32:53.930" v="21" actId="165"/>
          <ac:grpSpMkLst>
            <pc:docMk/>
            <pc:sldMk cId="793462022" sldId="280"/>
            <ac:grpSpMk id="8" creationId="{F308478B-6898-42D1-8E1F-378A8F962907}"/>
          </ac:grpSpMkLst>
        </pc:grpChg>
        <pc:picChg chg="add del mod topLvl">
          <ac:chgData name="Frank Michael Córdoba Ortega" userId="4368c69c-1f5c-481f-aa57-c30453aecd46" providerId="ADAL" clId="{15BD2456-4E19-4966-8C40-434F29F5C0C0}" dt="2022-04-19T11:35:17.022" v="43" actId="478"/>
          <ac:picMkLst>
            <pc:docMk/>
            <pc:sldMk cId="793462022" sldId="280"/>
            <ac:picMk id="3" creationId="{600A989B-2E4D-4AEB-8091-B75E6CD88E38}"/>
          </ac:picMkLst>
        </pc:picChg>
        <pc:picChg chg="add del mod topLvl">
          <ac:chgData name="Frank Michael Córdoba Ortega" userId="4368c69c-1f5c-481f-aa57-c30453aecd46" providerId="ADAL" clId="{15BD2456-4E19-4966-8C40-434F29F5C0C0}" dt="2022-04-19T11:35:18.507" v="44" actId="478"/>
          <ac:picMkLst>
            <pc:docMk/>
            <pc:sldMk cId="793462022" sldId="280"/>
            <ac:picMk id="6" creationId="{529793F3-2910-46E8-8626-EF6693AC88CA}"/>
          </ac:picMkLst>
        </pc:picChg>
        <pc:picChg chg="mod">
          <ac:chgData name="Frank Michael Córdoba Ortega" userId="4368c69c-1f5c-481f-aa57-c30453aecd46" providerId="ADAL" clId="{15BD2456-4E19-4966-8C40-434F29F5C0C0}" dt="2022-04-19T11:33:01.529" v="23" actId="1076"/>
          <ac:picMkLst>
            <pc:docMk/>
            <pc:sldMk cId="793462022" sldId="280"/>
            <ac:picMk id="7" creationId="{C9ECE649-5DEA-49E4-B717-300B40D7AA98}"/>
          </ac:picMkLst>
        </pc:picChg>
      </pc:sldChg>
      <pc:sldChg chg="addSp delSp modSp del mod">
        <pc:chgData name="Frank Michael Córdoba Ortega" userId="4368c69c-1f5c-481f-aa57-c30453aecd46" providerId="ADAL" clId="{15BD2456-4E19-4966-8C40-434F29F5C0C0}" dt="2022-04-19T15:28:29.124" v="284" actId="47"/>
        <pc:sldMkLst>
          <pc:docMk/>
          <pc:sldMk cId="800047026" sldId="283"/>
        </pc:sldMkLst>
        <pc:spChg chg="add del">
          <ac:chgData name="Frank Michael Córdoba Ortega" userId="4368c69c-1f5c-481f-aa57-c30453aecd46" providerId="ADAL" clId="{15BD2456-4E19-4966-8C40-434F29F5C0C0}" dt="2022-04-19T12:31:59.543" v="125"/>
          <ac:spMkLst>
            <pc:docMk/>
            <pc:sldMk cId="800047026" sldId="283"/>
            <ac:spMk id="2" creationId="{A55966F2-1931-4692-834C-B518644EB0AD}"/>
          </ac:spMkLst>
        </pc:spChg>
        <pc:spChg chg="add del mod">
          <ac:chgData name="Frank Michael Córdoba Ortega" userId="4368c69c-1f5c-481f-aa57-c30453aecd46" providerId="ADAL" clId="{15BD2456-4E19-4966-8C40-434F29F5C0C0}" dt="2022-04-19T12:32:10.772" v="128" actId="478"/>
          <ac:spMkLst>
            <pc:docMk/>
            <pc:sldMk cId="800047026" sldId="283"/>
            <ac:spMk id="5" creationId="{7229FF31-9857-404A-9DCC-6D705802C27C}"/>
          </ac:spMkLst>
        </pc:spChg>
        <pc:spChg chg="mod">
          <ac:chgData name="Frank Michael Córdoba Ortega" userId="4368c69c-1f5c-481f-aa57-c30453aecd46" providerId="ADAL" clId="{15BD2456-4E19-4966-8C40-434F29F5C0C0}" dt="2022-04-19T12:39:11.728" v="188" actId="20577"/>
          <ac:spMkLst>
            <pc:docMk/>
            <pc:sldMk cId="800047026" sldId="283"/>
            <ac:spMk id="8" creationId="{115DF972-0666-4351-8C4C-0668769FF9D0}"/>
          </ac:spMkLst>
        </pc:spChg>
        <pc:spChg chg="mod">
          <ac:chgData name="Frank Michael Córdoba Ortega" userId="4368c69c-1f5c-481f-aa57-c30453aecd46" providerId="ADAL" clId="{15BD2456-4E19-4966-8C40-434F29F5C0C0}" dt="2022-04-19T11:35:45.310" v="48" actId="20577"/>
          <ac:spMkLst>
            <pc:docMk/>
            <pc:sldMk cId="800047026" sldId="283"/>
            <ac:spMk id="11" creationId="{FD74A8E6-9D26-40D2-9EFF-752B13FA58E4}"/>
          </ac:spMkLst>
        </pc:spChg>
        <pc:spChg chg="add del">
          <ac:chgData name="Frank Michael Córdoba Ortega" userId="4368c69c-1f5c-481f-aa57-c30453aecd46" providerId="ADAL" clId="{15BD2456-4E19-4966-8C40-434F29F5C0C0}" dt="2022-04-19T12:33:04.348" v="137"/>
          <ac:spMkLst>
            <pc:docMk/>
            <pc:sldMk cId="800047026" sldId="283"/>
            <ac:spMk id="12" creationId="{0C756CE8-B9B6-401E-BBD0-73CFFDF54C5B}"/>
          </ac:spMkLst>
        </pc:spChg>
        <pc:grpChg chg="add mod">
          <ac:chgData name="Frank Michael Córdoba Ortega" userId="4368c69c-1f5c-481f-aa57-c30453aecd46" providerId="ADAL" clId="{15BD2456-4E19-4966-8C40-434F29F5C0C0}" dt="2022-04-19T12:35:24.263" v="176" actId="164"/>
          <ac:grpSpMkLst>
            <pc:docMk/>
            <pc:sldMk cId="800047026" sldId="283"/>
            <ac:grpSpMk id="18" creationId="{3917E617-CF8F-41EA-B40B-0C83253E93EB}"/>
          </ac:grpSpMkLst>
        </pc:grpChg>
        <pc:picChg chg="del mod">
          <ac:chgData name="Frank Michael Córdoba Ortega" userId="4368c69c-1f5c-481f-aa57-c30453aecd46" providerId="ADAL" clId="{15BD2456-4E19-4966-8C40-434F29F5C0C0}" dt="2022-04-19T12:32:40.106" v="132" actId="478"/>
          <ac:picMkLst>
            <pc:docMk/>
            <pc:sldMk cId="800047026" sldId="283"/>
            <ac:picMk id="3" creationId="{BEC93D67-8346-46AE-9EDA-CD95245EF8D5}"/>
          </ac:picMkLst>
        </pc:picChg>
        <pc:picChg chg="add mod">
          <ac:chgData name="Frank Michael Córdoba Ortega" userId="4368c69c-1f5c-481f-aa57-c30453aecd46" providerId="ADAL" clId="{15BD2456-4E19-4966-8C40-434F29F5C0C0}" dt="2022-04-19T12:35:24.263" v="176" actId="164"/>
          <ac:picMkLst>
            <pc:docMk/>
            <pc:sldMk cId="800047026" sldId="283"/>
            <ac:picMk id="10" creationId="{88CFB7FA-C710-43E4-BAAD-766259450C32}"/>
          </ac:picMkLst>
        </pc:picChg>
        <pc:picChg chg="add mod">
          <ac:chgData name="Frank Michael Córdoba Ortega" userId="4368c69c-1f5c-481f-aa57-c30453aecd46" providerId="ADAL" clId="{15BD2456-4E19-4966-8C40-434F29F5C0C0}" dt="2022-04-19T12:35:24.263" v="176" actId="164"/>
          <ac:picMkLst>
            <pc:docMk/>
            <pc:sldMk cId="800047026" sldId="283"/>
            <ac:picMk id="14" creationId="{7E67C67C-D4AC-4728-BC83-4BDE4E2B01E3}"/>
          </ac:picMkLst>
        </pc:picChg>
        <pc:picChg chg="add mod">
          <ac:chgData name="Frank Michael Córdoba Ortega" userId="4368c69c-1f5c-481f-aa57-c30453aecd46" providerId="ADAL" clId="{15BD2456-4E19-4966-8C40-434F29F5C0C0}" dt="2022-04-19T12:35:24.263" v="176" actId="164"/>
          <ac:picMkLst>
            <pc:docMk/>
            <pc:sldMk cId="800047026" sldId="283"/>
            <ac:picMk id="16" creationId="{CE720353-01F5-45E1-99AB-D0EC129D274C}"/>
          </ac:picMkLst>
        </pc:picChg>
        <pc:picChg chg="add mod">
          <ac:chgData name="Frank Michael Córdoba Ortega" userId="4368c69c-1f5c-481f-aa57-c30453aecd46" providerId="ADAL" clId="{15BD2456-4E19-4966-8C40-434F29F5C0C0}" dt="2022-04-19T12:35:24.263" v="176" actId="164"/>
          <ac:picMkLst>
            <pc:docMk/>
            <pc:sldMk cId="800047026" sldId="283"/>
            <ac:picMk id="17" creationId="{55C37B54-7B63-48FA-B5D1-03AEF80DF149}"/>
          </ac:picMkLst>
        </pc:picChg>
      </pc:sldChg>
      <pc:sldChg chg="del">
        <pc:chgData name="Frank Michael Córdoba Ortega" userId="4368c69c-1f5c-481f-aa57-c30453aecd46" providerId="ADAL" clId="{15BD2456-4E19-4966-8C40-434F29F5C0C0}" dt="2022-04-19T15:28:38.467" v="285" actId="47"/>
        <pc:sldMkLst>
          <pc:docMk/>
          <pc:sldMk cId="1404405975" sldId="284"/>
        </pc:sldMkLst>
      </pc:sldChg>
      <pc:sldChg chg="addSp delSp modSp mod ord">
        <pc:chgData name="Frank Michael Córdoba Ortega" userId="4368c69c-1f5c-481f-aa57-c30453aecd46" providerId="ADAL" clId="{15BD2456-4E19-4966-8C40-434F29F5C0C0}" dt="2022-04-19T23:03:31.236" v="913" actId="20577"/>
        <pc:sldMkLst>
          <pc:docMk/>
          <pc:sldMk cId="3528835011" sldId="285"/>
        </pc:sldMkLst>
        <pc:spChg chg="mod">
          <ac:chgData name="Frank Michael Córdoba Ortega" userId="4368c69c-1f5c-481f-aa57-c30453aecd46" providerId="ADAL" clId="{15BD2456-4E19-4966-8C40-434F29F5C0C0}" dt="2022-04-19T23:03:31.236" v="913" actId="20577"/>
          <ac:spMkLst>
            <pc:docMk/>
            <pc:sldMk cId="3528835011" sldId="285"/>
            <ac:spMk id="8" creationId="{115DF972-0666-4351-8C4C-0668769FF9D0}"/>
          </ac:spMkLst>
        </pc:spChg>
        <pc:spChg chg="mod">
          <ac:chgData name="Frank Michael Córdoba Ortega" userId="4368c69c-1f5c-481f-aa57-c30453aecd46" providerId="ADAL" clId="{15BD2456-4E19-4966-8C40-434F29F5C0C0}" dt="2022-04-19T15:35:30.474" v="390" actId="20577"/>
          <ac:spMkLst>
            <pc:docMk/>
            <pc:sldMk cId="3528835011" sldId="285"/>
            <ac:spMk id="11" creationId="{FD74A8E6-9D26-40D2-9EFF-752B13FA58E4}"/>
          </ac:spMkLst>
        </pc:spChg>
        <pc:picChg chg="add mod">
          <ac:chgData name="Frank Michael Córdoba Ortega" userId="4368c69c-1f5c-481f-aa57-c30453aecd46" providerId="ADAL" clId="{15BD2456-4E19-4966-8C40-434F29F5C0C0}" dt="2022-04-19T15:37:50.017" v="411" actId="1076"/>
          <ac:picMkLst>
            <pc:docMk/>
            <pc:sldMk cId="3528835011" sldId="285"/>
            <ac:picMk id="3" creationId="{A7AD8AB3-38B1-4E6F-9D1E-907FDDFBE957}"/>
          </ac:picMkLst>
        </pc:picChg>
        <pc:picChg chg="add mod">
          <ac:chgData name="Frank Michael Córdoba Ortega" userId="4368c69c-1f5c-481f-aa57-c30453aecd46" providerId="ADAL" clId="{15BD2456-4E19-4966-8C40-434F29F5C0C0}" dt="2022-04-19T15:37:50.017" v="411" actId="1076"/>
          <ac:picMkLst>
            <pc:docMk/>
            <pc:sldMk cId="3528835011" sldId="285"/>
            <ac:picMk id="7" creationId="{277D4518-4E39-4E62-B930-62297E64CEE0}"/>
          </ac:picMkLst>
        </pc:picChg>
        <pc:picChg chg="del mod">
          <ac:chgData name="Frank Michael Córdoba Ortega" userId="4368c69c-1f5c-481f-aa57-c30453aecd46" providerId="ADAL" clId="{15BD2456-4E19-4966-8C40-434F29F5C0C0}" dt="2022-04-19T15:30:06.784" v="295" actId="478"/>
          <ac:picMkLst>
            <pc:docMk/>
            <pc:sldMk cId="3528835011" sldId="285"/>
            <ac:picMk id="10" creationId="{96E9725B-207F-4A4A-B69D-30A18EF89B31}"/>
          </ac:picMkLst>
        </pc:picChg>
        <pc:picChg chg="del">
          <ac:chgData name="Frank Michael Córdoba Ortega" userId="4368c69c-1f5c-481f-aa57-c30453aecd46" providerId="ADAL" clId="{15BD2456-4E19-4966-8C40-434F29F5C0C0}" dt="2022-04-19T15:30:07.560" v="296" actId="478"/>
          <ac:picMkLst>
            <pc:docMk/>
            <pc:sldMk cId="3528835011" sldId="285"/>
            <ac:picMk id="13" creationId="{F415A260-258A-4024-8F67-7055D8BE0816}"/>
          </ac:picMkLst>
        </pc:picChg>
      </pc:sldChg>
      <pc:sldChg chg="addSp delSp modSp mod">
        <pc:chgData name="Frank Michael Córdoba Ortega" userId="4368c69c-1f5c-481f-aa57-c30453aecd46" providerId="ADAL" clId="{15BD2456-4E19-4966-8C40-434F29F5C0C0}" dt="2022-04-19T15:47:39.872" v="474" actId="1076"/>
        <pc:sldMkLst>
          <pc:docMk/>
          <pc:sldMk cId="3968850713" sldId="287"/>
        </pc:sldMkLst>
        <pc:spChg chg="mod">
          <ac:chgData name="Frank Michael Córdoba Ortega" userId="4368c69c-1f5c-481f-aa57-c30453aecd46" providerId="ADAL" clId="{15BD2456-4E19-4966-8C40-434F29F5C0C0}" dt="2022-04-19T15:35:51.010" v="396" actId="20577"/>
          <ac:spMkLst>
            <pc:docMk/>
            <pc:sldMk cId="3968850713" sldId="287"/>
            <ac:spMk id="11" creationId="{FD74A8E6-9D26-40D2-9EFF-752B13FA58E4}"/>
          </ac:spMkLst>
        </pc:spChg>
        <pc:picChg chg="add mod">
          <ac:chgData name="Frank Michael Córdoba Ortega" userId="4368c69c-1f5c-481f-aa57-c30453aecd46" providerId="ADAL" clId="{15BD2456-4E19-4966-8C40-434F29F5C0C0}" dt="2022-04-19T15:47:39.872" v="474" actId="1076"/>
          <ac:picMkLst>
            <pc:docMk/>
            <pc:sldMk cId="3968850713" sldId="287"/>
            <ac:picMk id="3" creationId="{F8BF6656-52E9-41F7-9A2E-620524A6D14D}"/>
          </ac:picMkLst>
        </pc:picChg>
        <pc:picChg chg="del">
          <ac:chgData name="Frank Michael Córdoba Ortega" userId="4368c69c-1f5c-481f-aa57-c30453aecd46" providerId="ADAL" clId="{15BD2456-4E19-4966-8C40-434F29F5C0C0}" dt="2022-04-19T15:47:25.280" v="466" actId="478"/>
          <ac:picMkLst>
            <pc:docMk/>
            <pc:sldMk cId="3968850713" sldId="287"/>
            <ac:picMk id="13" creationId="{043884B4-D89E-423B-8F43-5961C95AF2BB}"/>
          </ac:picMkLst>
        </pc:picChg>
        <pc:picChg chg="del">
          <ac:chgData name="Frank Michael Córdoba Ortega" userId="4368c69c-1f5c-481f-aa57-c30453aecd46" providerId="ADAL" clId="{15BD2456-4E19-4966-8C40-434F29F5C0C0}" dt="2022-04-19T15:47:28.143" v="469" actId="478"/>
          <ac:picMkLst>
            <pc:docMk/>
            <pc:sldMk cId="3968850713" sldId="287"/>
            <ac:picMk id="15" creationId="{7003378A-81EF-45B7-9FF7-FC60FAE99B47}"/>
          </ac:picMkLst>
        </pc:picChg>
        <pc:picChg chg="del">
          <ac:chgData name="Frank Michael Córdoba Ortega" userId="4368c69c-1f5c-481f-aa57-c30453aecd46" providerId="ADAL" clId="{15BD2456-4E19-4966-8C40-434F29F5C0C0}" dt="2022-04-19T15:47:27.262" v="468" actId="478"/>
          <ac:picMkLst>
            <pc:docMk/>
            <pc:sldMk cId="3968850713" sldId="287"/>
            <ac:picMk id="16" creationId="{51B77844-B52A-43E1-B6B5-7EC370D8A2DE}"/>
          </ac:picMkLst>
        </pc:picChg>
        <pc:picChg chg="del">
          <ac:chgData name="Frank Michael Córdoba Ortega" userId="4368c69c-1f5c-481f-aa57-c30453aecd46" providerId="ADAL" clId="{15BD2456-4E19-4966-8C40-434F29F5C0C0}" dt="2022-04-19T15:47:26.408" v="467" actId="478"/>
          <ac:picMkLst>
            <pc:docMk/>
            <pc:sldMk cId="3968850713" sldId="287"/>
            <ac:picMk id="17" creationId="{D5CEC42C-1AF6-4BB6-A518-44C026482116}"/>
          </ac:picMkLst>
        </pc:picChg>
      </pc:sldChg>
      <pc:sldChg chg="addSp delSp modSp mod">
        <pc:chgData name="Frank Michael Córdoba Ortega" userId="4368c69c-1f5c-481f-aa57-c30453aecd46" providerId="ADAL" clId="{15BD2456-4E19-4966-8C40-434F29F5C0C0}" dt="2022-04-19T16:21:47.472" v="795" actId="20577"/>
        <pc:sldMkLst>
          <pc:docMk/>
          <pc:sldMk cId="3468689457" sldId="288"/>
        </pc:sldMkLst>
        <pc:spChg chg="mod">
          <ac:chgData name="Frank Michael Córdoba Ortega" userId="4368c69c-1f5c-481f-aa57-c30453aecd46" providerId="ADAL" clId="{15BD2456-4E19-4966-8C40-434F29F5C0C0}" dt="2022-04-19T16:21:47.472" v="795" actId="20577"/>
          <ac:spMkLst>
            <pc:docMk/>
            <pc:sldMk cId="3468689457" sldId="288"/>
            <ac:spMk id="8" creationId="{115DF972-0666-4351-8C4C-0668769FF9D0}"/>
          </ac:spMkLst>
        </pc:spChg>
        <pc:spChg chg="mod">
          <ac:chgData name="Frank Michael Córdoba Ortega" userId="4368c69c-1f5c-481f-aa57-c30453aecd46" providerId="ADAL" clId="{15BD2456-4E19-4966-8C40-434F29F5C0C0}" dt="2022-04-19T15:35:54.930" v="397" actId="20577"/>
          <ac:spMkLst>
            <pc:docMk/>
            <pc:sldMk cId="3468689457" sldId="288"/>
            <ac:spMk id="11" creationId="{FD74A8E6-9D26-40D2-9EFF-752B13FA58E4}"/>
          </ac:spMkLst>
        </pc:spChg>
        <pc:picChg chg="del">
          <ac:chgData name="Frank Michael Córdoba Ortega" userId="4368c69c-1f5c-481f-aa57-c30453aecd46" providerId="ADAL" clId="{15BD2456-4E19-4966-8C40-434F29F5C0C0}" dt="2022-04-19T15:47:53.320" v="477" actId="478"/>
          <ac:picMkLst>
            <pc:docMk/>
            <pc:sldMk cId="3468689457" sldId="288"/>
            <ac:picMk id="3" creationId="{CB522556-13E7-4F57-A78D-C0C624F2B2DD}"/>
          </ac:picMkLst>
        </pc:picChg>
        <pc:picChg chg="add mod">
          <ac:chgData name="Frank Michael Córdoba Ortega" userId="4368c69c-1f5c-481f-aa57-c30453aecd46" providerId="ADAL" clId="{15BD2456-4E19-4966-8C40-434F29F5C0C0}" dt="2022-04-19T15:56:54.055" v="595" actId="1036"/>
          <ac:picMkLst>
            <pc:docMk/>
            <pc:sldMk cId="3468689457" sldId="288"/>
            <ac:picMk id="5" creationId="{D32F2EDA-CBF2-4F64-B59D-63D2B00FB9EB}"/>
          </ac:picMkLst>
        </pc:picChg>
        <pc:picChg chg="del mod">
          <ac:chgData name="Frank Michael Córdoba Ortega" userId="4368c69c-1f5c-481f-aa57-c30453aecd46" providerId="ADAL" clId="{15BD2456-4E19-4966-8C40-434F29F5C0C0}" dt="2022-04-19T15:47:49.264" v="476" actId="478"/>
          <ac:picMkLst>
            <pc:docMk/>
            <pc:sldMk cId="3468689457" sldId="288"/>
            <ac:picMk id="7" creationId="{F76D28A7-C49F-4F97-A998-90F52DBCE58D}"/>
          </ac:picMkLst>
        </pc:picChg>
        <pc:picChg chg="add mod">
          <ac:chgData name="Frank Michael Córdoba Ortega" userId="4368c69c-1f5c-481f-aa57-c30453aecd46" providerId="ADAL" clId="{15BD2456-4E19-4966-8C40-434F29F5C0C0}" dt="2022-04-19T15:56:54.055" v="595" actId="1036"/>
          <ac:picMkLst>
            <pc:docMk/>
            <pc:sldMk cId="3468689457" sldId="288"/>
            <ac:picMk id="12" creationId="{B421C25B-A861-4DE4-9513-5AF5EE64BF6E}"/>
          </ac:picMkLst>
        </pc:picChg>
      </pc:sldChg>
      <pc:sldChg chg="modSp mod">
        <pc:chgData name="Frank Michael Córdoba Ortega" userId="4368c69c-1f5c-481f-aa57-c30453aecd46" providerId="ADAL" clId="{15BD2456-4E19-4966-8C40-434F29F5C0C0}" dt="2022-04-19T22:32:53.001" v="866" actId="20577"/>
        <pc:sldMkLst>
          <pc:docMk/>
          <pc:sldMk cId="1619380608" sldId="289"/>
        </pc:sldMkLst>
        <pc:spChg chg="mod">
          <ac:chgData name="Frank Michael Córdoba Ortega" userId="4368c69c-1f5c-481f-aa57-c30453aecd46" providerId="ADAL" clId="{15BD2456-4E19-4966-8C40-434F29F5C0C0}" dt="2022-04-19T22:32:53.001" v="866" actId="20577"/>
          <ac:spMkLst>
            <pc:docMk/>
            <pc:sldMk cId="1619380608" sldId="289"/>
            <ac:spMk id="2" creationId="{BEB8B652-B143-4DBC-8D64-A371C41907DC}"/>
          </ac:spMkLst>
        </pc:spChg>
      </pc:sldChg>
      <pc:sldChg chg="del">
        <pc:chgData name="Frank Michael Córdoba Ortega" userId="4368c69c-1f5c-481f-aa57-c30453aecd46" providerId="ADAL" clId="{15BD2456-4E19-4966-8C40-434F29F5C0C0}" dt="2022-04-19T15:28:48.168" v="286" actId="47"/>
        <pc:sldMkLst>
          <pc:docMk/>
          <pc:sldMk cId="137260319" sldId="290"/>
        </pc:sldMkLst>
      </pc:sldChg>
      <pc:sldChg chg="del">
        <pc:chgData name="Frank Michael Córdoba Ortega" userId="4368c69c-1f5c-481f-aa57-c30453aecd46" providerId="ADAL" clId="{15BD2456-4E19-4966-8C40-434F29F5C0C0}" dt="2022-04-19T15:28:48.168" v="286" actId="47"/>
        <pc:sldMkLst>
          <pc:docMk/>
          <pc:sldMk cId="2166323552" sldId="291"/>
        </pc:sldMkLst>
      </pc:sldChg>
      <pc:sldChg chg="modSp mod">
        <pc:chgData name="Frank Michael Córdoba Ortega" userId="4368c69c-1f5c-481f-aa57-c30453aecd46" providerId="ADAL" clId="{15BD2456-4E19-4966-8C40-434F29F5C0C0}" dt="2022-04-19T17:47:20.034" v="830" actId="1036"/>
        <pc:sldMkLst>
          <pc:docMk/>
          <pc:sldMk cId="2828586239" sldId="304"/>
        </pc:sldMkLst>
        <pc:spChg chg="mod">
          <ac:chgData name="Frank Michael Córdoba Ortega" userId="4368c69c-1f5c-481f-aa57-c30453aecd46" providerId="ADAL" clId="{15BD2456-4E19-4966-8C40-434F29F5C0C0}" dt="2022-04-19T17:47:20.034" v="830" actId="1036"/>
          <ac:spMkLst>
            <pc:docMk/>
            <pc:sldMk cId="2828586239" sldId="304"/>
            <ac:spMk id="7" creationId="{EC2D34B1-C314-5649-B78E-4D9E6A34BC5B}"/>
          </ac:spMkLst>
        </pc:spChg>
      </pc:sldChg>
      <pc:sldChg chg="addSp delSp modSp add mod ord">
        <pc:chgData name="Frank Michael Córdoba Ortega" userId="4368c69c-1f5c-481f-aa57-c30453aecd46" providerId="ADAL" clId="{15BD2456-4E19-4966-8C40-434F29F5C0C0}" dt="2022-04-19T15:35:26.082" v="387" actId="20577"/>
        <pc:sldMkLst>
          <pc:docMk/>
          <pc:sldMk cId="3344358914" sldId="306"/>
        </pc:sldMkLst>
        <pc:spChg chg="mod">
          <ac:chgData name="Frank Michael Córdoba Ortega" userId="4368c69c-1f5c-481f-aa57-c30453aecd46" providerId="ADAL" clId="{15BD2456-4E19-4966-8C40-434F29F5C0C0}" dt="2022-04-19T15:35:26.082" v="387" actId="20577"/>
          <ac:spMkLst>
            <pc:docMk/>
            <pc:sldMk cId="3344358914" sldId="306"/>
            <ac:spMk id="11" creationId="{FD74A8E6-9D26-40D2-9EFF-752B13FA58E4}"/>
          </ac:spMkLst>
        </pc:spChg>
        <pc:picChg chg="del mod">
          <ac:chgData name="Frank Michael Córdoba Ortega" userId="4368c69c-1f5c-481f-aa57-c30453aecd46" providerId="ADAL" clId="{15BD2456-4E19-4966-8C40-434F29F5C0C0}" dt="2022-04-19T15:29:42.304" v="288" actId="478"/>
          <ac:picMkLst>
            <pc:docMk/>
            <pc:sldMk cId="3344358914" sldId="306"/>
            <ac:picMk id="3" creationId="{600A989B-2E4D-4AEB-8091-B75E6CD88E38}"/>
          </ac:picMkLst>
        </pc:picChg>
        <pc:picChg chg="add del">
          <ac:chgData name="Frank Michael Córdoba Ortega" userId="4368c69c-1f5c-481f-aa57-c30453aecd46" providerId="ADAL" clId="{15BD2456-4E19-4966-8C40-434F29F5C0C0}" dt="2022-04-19T15:29:41.584" v="287" actId="478"/>
          <ac:picMkLst>
            <pc:docMk/>
            <pc:sldMk cId="3344358914" sldId="306"/>
            <ac:picMk id="5" creationId="{C2C0FB40-E9BB-4F6B-9471-F2578574DAAB}"/>
          </ac:picMkLst>
        </pc:picChg>
        <pc:picChg chg="del mod">
          <ac:chgData name="Frank Michael Córdoba Ortega" userId="4368c69c-1f5c-481f-aa57-c30453aecd46" providerId="ADAL" clId="{15BD2456-4E19-4966-8C40-434F29F5C0C0}" dt="2022-04-19T15:29:43.921" v="289" actId="478"/>
          <ac:picMkLst>
            <pc:docMk/>
            <pc:sldMk cId="3344358914" sldId="306"/>
            <ac:picMk id="6" creationId="{529793F3-2910-46E8-8626-EF6693AC88CA}"/>
          </ac:picMkLst>
        </pc:picChg>
        <pc:picChg chg="del">
          <ac:chgData name="Frank Michael Córdoba Ortega" userId="4368c69c-1f5c-481f-aa57-c30453aecd46" providerId="ADAL" clId="{15BD2456-4E19-4966-8C40-434F29F5C0C0}" dt="2022-04-19T11:33:07.612" v="25" actId="478"/>
          <ac:picMkLst>
            <pc:docMk/>
            <pc:sldMk cId="3344358914" sldId="306"/>
            <ac:picMk id="7" creationId="{C9ECE649-5DEA-49E4-B717-300B40D7AA98}"/>
          </ac:picMkLst>
        </pc:picChg>
        <pc:picChg chg="add mod">
          <ac:chgData name="Frank Michael Córdoba Ortega" userId="4368c69c-1f5c-481f-aa57-c30453aecd46" providerId="ADAL" clId="{15BD2456-4E19-4966-8C40-434F29F5C0C0}" dt="2022-04-19T15:29:51.584" v="293" actId="1076"/>
          <ac:picMkLst>
            <pc:docMk/>
            <pc:sldMk cId="3344358914" sldId="306"/>
            <ac:picMk id="10" creationId="{BDE2556B-F24F-4627-9F84-04804A327FFC}"/>
          </ac:picMkLst>
        </pc:picChg>
      </pc:sldChg>
      <pc:sldChg chg="delSp modSp add mod ord">
        <pc:chgData name="Frank Michael Córdoba Ortega" userId="4368c69c-1f5c-481f-aa57-c30453aecd46" providerId="ADAL" clId="{15BD2456-4E19-4966-8C40-434F29F5C0C0}" dt="2022-04-19T13:47:28.889" v="255" actId="20578"/>
        <pc:sldMkLst>
          <pc:docMk/>
          <pc:sldMk cId="620384994" sldId="307"/>
        </pc:sldMkLst>
        <pc:picChg chg="del">
          <ac:chgData name="Frank Michael Córdoba Ortega" userId="4368c69c-1f5c-481f-aa57-c30453aecd46" providerId="ADAL" clId="{15BD2456-4E19-4966-8C40-434F29F5C0C0}" dt="2022-04-19T12:29:07.590" v="115" actId="478"/>
          <ac:picMkLst>
            <pc:docMk/>
            <pc:sldMk cId="620384994" sldId="307"/>
            <ac:picMk id="3" creationId="{600A989B-2E4D-4AEB-8091-B75E6CD88E38}"/>
          </ac:picMkLst>
        </pc:picChg>
        <pc:picChg chg="mod">
          <ac:chgData name="Frank Michael Córdoba Ortega" userId="4368c69c-1f5c-481f-aa57-c30453aecd46" providerId="ADAL" clId="{15BD2456-4E19-4966-8C40-434F29F5C0C0}" dt="2022-04-19T12:29:31.141" v="123" actId="1076"/>
          <ac:picMkLst>
            <pc:docMk/>
            <pc:sldMk cId="620384994" sldId="307"/>
            <ac:picMk id="5" creationId="{C2C0FB40-E9BB-4F6B-9471-F2578574DAAB}"/>
          </ac:picMkLst>
        </pc:picChg>
        <pc:picChg chg="del">
          <ac:chgData name="Frank Michael Córdoba Ortega" userId="4368c69c-1f5c-481f-aa57-c30453aecd46" providerId="ADAL" clId="{15BD2456-4E19-4966-8C40-434F29F5C0C0}" dt="2022-04-19T12:29:12.297" v="117" actId="478"/>
          <ac:picMkLst>
            <pc:docMk/>
            <pc:sldMk cId="620384994" sldId="307"/>
            <ac:picMk id="6" creationId="{529793F3-2910-46E8-8626-EF6693AC88CA}"/>
          </ac:picMkLst>
        </pc:picChg>
      </pc:sldChg>
      <pc:sldChg chg="delSp modSp add mod">
        <pc:chgData name="Frank Michael Córdoba Ortega" userId="4368c69c-1f5c-481f-aa57-c30453aecd46" providerId="ADAL" clId="{15BD2456-4E19-4966-8C40-434F29F5C0C0}" dt="2022-04-19T13:39:11.049" v="252" actId="20577"/>
        <pc:sldMkLst>
          <pc:docMk/>
          <pc:sldMk cId="741027658" sldId="308"/>
        </pc:sldMkLst>
        <pc:spChg chg="mod">
          <ac:chgData name="Frank Michael Córdoba Ortega" userId="4368c69c-1f5c-481f-aa57-c30453aecd46" providerId="ADAL" clId="{15BD2456-4E19-4966-8C40-434F29F5C0C0}" dt="2022-04-19T13:39:11.049" v="252" actId="20577"/>
          <ac:spMkLst>
            <pc:docMk/>
            <pc:sldMk cId="741027658" sldId="308"/>
            <ac:spMk id="8" creationId="{115DF972-0666-4351-8C4C-0668769FF9D0}"/>
          </ac:spMkLst>
        </pc:spChg>
        <pc:grpChg chg="del">
          <ac:chgData name="Frank Michael Córdoba Ortega" userId="4368c69c-1f5c-481f-aa57-c30453aecd46" providerId="ADAL" clId="{15BD2456-4E19-4966-8C40-434F29F5C0C0}" dt="2022-04-19T13:26:04.035" v="201" actId="165"/>
          <ac:grpSpMkLst>
            <pc:docMk/>
            <pc:sldMk cId="741027658" sldId="308"/>
            <ac:grpSpMk id="18" creationId="{3917E617-CF8F-41EA-B40B-0C83253E93EB}"/>
          </ac:grpSpMkLst>
        </pc:grpChg>
        <pc:picChg chg="mod topLvl">
          <ac:chgData name="Frank Michael Córdoba Ortega" userId="4368c69c-1f5c-481f-aa57-c30453aecd46" providerId="ADAL" clId="{15BD2456-4E19-4966-8C40-434F29F5C0C0}" dt="2022-04-19T13:26:04.035" v="201" actId="165"/>
          <ac:picMkLst>
            <pc:docMk/>
            <pc:sldMk cId="741027658" sldId="308"/>
            <ac:picMk id="10" creationId="{88CFB7FA-C710-43E4-BAAD-766259450C32}"/>
          </ac:picMkLst>
        </pc:picChg>
        <pc:picChg chg="mod topLvl">
          <ac:chgData name="Frank Michael Córdoba Ortega" userId="4368c69c-1f5c-481f-aa57-c30453aecd46" providerId="ADAL" clId="{15BD2456-4E19-4966-8C40-434F29F5C0C0}" dt="2022-04-19T13:26:04.035" v="201" actId="165"/>
          <ac:picMkLst>
            <pc:docMk/>
            <pc:sldMk cId="741027658" sldId="308"/>
            <ac:picMk id="14" creationId="{7E67C67C-D4AC-4728-BC83-4BDE4E2B01E3}"/>
          </ac:picMkLst>
        </pc:picChg>
        <pc:picChg chg="del mod topLvl">
          <ac:chgData name="Frank Michael Córdoba Ortega" userId="4368c69c-1f5c-481f-aa57-c30453aecd46" providerId="ADAL" clId="{15BD2456-4E19-4966-8C40-434F29F5C0C0}" dt="2022-04-19T13:26:09.534" v="202" actId="478"/>
          <ac:picMkLst>
            <pc:docMk/>
            <pc:sldMk cId="741027658" sldId="308"/>
            <ac:picMk id="16" creationId="{CE720353-01F5-45E1-99AB-D0EC129D274C}"/>
          </ac:picMkLst>
        </pc:picChg>
        <pc:picChg chg="del mod topLvl">
          <ac:chgData name="Frank Michael Córdoba Ortega" userId="4368c69c-1f5c-481f-aa57-c30453aecd46" providerId="ADAL" clId="{15BD2456-4E19-4966-8C40-434F29F5C0C0}" dt="2022-04-19T13:26:10.501" v="203" actId="478"/>
          <ac:picMkLst>
            <pc:docMk/>
            <pc:sldMk cId="741027658" sldId="308"/>
            <ac:picMk id="17" creationId="{55C37B54-7B63-48FA-B5D1-03AEF80DF149}"/>
          </ac:picMkLst>
        </pc:picChg>
      </pc:sldChg>
      <pc:sldChg chg="addSp delSp modSp add mod">
        <pc:chgData name="Frank Michael Córdoba Ortega" userId="4368c69c-1f5c-481f-aa57-c30453aecd46" providerId="ADAL" clId="{15BD2456-4E19-4966-8C40-434F29F5C0C0}" dt="2022-04-19T15:35:37.458" v="393" actId="1036"/>
        <pc:sldMkLst>
          <pc:docMk/>
          <pc:sldMk cId="75082864" sldId="309"/>
        </pc:sldMkLst>
        <pc:spChg chg="mod">
          <ac:chgData name="Frank Michael Córdoba Ortega" userId="4368c69c-1f5c-481f-aa57-c30453aecd46" providerId="ADAL" clId="{15BD2456-4E19-4966-8C40-434F29F5C0C0}" dt="2022-04-19T15:35:37.458" v="393" actId="1036"/>
          <ac:spMkLst>
            <pc:docMk/>
            <pc:sldMk cId="75082864" sldId="309"/>
            <ac:spMk id="11" creationId="{FD74A8E6-9D26-40D2-9EFF-752B13FA58E4}"/>
          </ac:spMkLst>
        </pc:spChg>
        <pc:picChg chg="add mod">
          <ac:chgData name="Frank Michael Córdoba Ortega" userId="4368c69c-1f5c-481f-aa57-c30453aecd46" providerId="ADAL" clId="{15BD2456-4E19-4966-8C40-434F29F5C0C0}" dt="2022-04-19T14:04:32.528" v="272" actId="1036"/>
          <ac:picMkLst>
            <pc:docMk/>
            <pc:sldMk cId="75082864" sldId="309"/>
            <ac:picMk id="3" creationId="{BD87360B-E7C6-4CC7-9315-1F3D78A90588}"/>
          </ac:picMkLst>
        </pc:picChg>
        <pc:picChg chg="del">
          <ac:chgData name="Frank Michael Córdoba Ortega" userId="4368c69c-1f5c-481f-aa57-c30453aecd46" providerId="ADAL" clId="{15BD2456-4E19-4966-8C40-434F29F5C0C0}" dt="2022-04-19T14:04:17.563" v="261" actId="478"/>
          <ac:picMkLst>
            <pc:docMk/>
            <pc:sldMk cId="75082864" sldId="309"/>
            <ac:picMk id="5" creationId="{C2C0FB40-E9BB-4F6B-9471-F2578574DAAB}"/>
          </ac:picMkLst>
        </pc:picChg>
      </pc:sldChg>
      <pc:sldChg chg="addSp delSp modSp add mod">
        <pc:chgData name="Frank Michael Córdoba Ortega" userId="4368c69c-1f5c-481f-aa57-c30453aecd46" providerId="ADAL" clId="{15BD2456-4E19-4966-8C40-434F29F5C0C0}" dt="2022-04-19T23:10:29.398" v="915"/>
        <pc:sldMkLst>
          <pc:docMk/>
          <pc:sldMk cId="176055002" sldId="310"/>
        </pc:sldMkLst>
        <pc:spChg chg="add del">
          <ac:chgData name="Frank Michael Córdoba Ortega" userId="4368c69c-1f5c-481f-aa57-c30453aecd46" providerId="ADAL" clId="{15BD2456-4E19-4966-8C40-434F29F5C0C0}" dt="2022-04-19T14:05:40.892" v="276"/>
          <ac:spMkLst>
            <pc:docMk/>
            <pc:sldMk cId="176055002" sldId="310"/>
            <ac:spMk id="2" creationId="{F517622C-76CC-4D3E-A9E6-17E6EBE694FB}"/>
          </ac:spMkLst>
        </pc:spChg>
        <pc:spChg chg="mod">
          <ac:chgData name="Frank Michael Córdoba Ortega" userId="4368c69c-1f5c-481f-aa57-c30453aecd46" providerId="ADAL" clId="{15BD2456-4E19-4966-8C40-434F29F5C0C0}" dt="2022-04-19T23:10:29.398" v="915"/>
          <ac:spMkLst>
            <pc:docMk/>
            <pc:sldMk cId="176055002" sldId="310"/>
            <ac:spMk id="8" creationId="{115DF972-0666-4351-8C4C-0668769FF9D0}"/>
          </ac:spMkLst>
        </pc:spChg>
        <pc:spChg chg="mod">
          <ac:chgData name="Frank Michael Córdoba Ortega" userId="4368c69c-1f5c-481f-aa57-c30453aecd46" providerId="ADAL" clId="{15BD2456-4E19-4966-8C40-434F29F5C0C0}" dt="2022-04-19T15:35:44.042" v="395" actId="20577"/>
          <ac:spMkLst>
            <pc:docMk/>
            <pc:sldMk cId="176055002" sldId="310"/>
            <ac:spMk id="11" creationId="{FD74A8E6-9D26-40D2-9EFF-752B13FA58E4}"/>
          </ac:spMkLst>
        </pc:spChg>
        <pc:picChg chg="add mod">
          <ac:chgData name="Frank Michael Córdoba Ortega" userId="4368c69c-1f5c-481f-aa57-c30453aecd46" providerId="ADAL" clId="{15BD2456-4E19-4966-8C40-434F29F5C0C0}" dt="2022-04-19T14:06:04.352" v="283" actId="1076"/>
          <ac:picMkLst>
            <pc:docMk/>
            <pc:sldMk cId="176055002" sldId="310"/>
            <ac:picMk id="5" creationId="{0DC0D302-D14C-44B7-AD1A-F8F2ECAEB763}"/>
          </ac:picMkLst>
        </pc:picChg>
        <pc:picChg chg="del">
          <ac:chgData name="Frank Michael Córdoba Ortega" userId="4368c69c-1f5c-481f-aa57-c30453aecd46" providerId="ADAL" clId="{15BD2456-4E19-4966-8C40-434F29F5C0C0}" dt="2022-04-19T14:04:43.275" v="273" actId="478"/>
          <ac:picMkLst>
            <pc:docMk/>
            <pc:sldMk cId="176055002" sldId="310"/>
            <ac:picMk id="10" creationId="{88CFB7FA-C710-43E4-BAAD-766259450C32}"/>
          </ac:picMkLst>
        </pc:picChg>
        <pc:picChg chg="del">
          <ac:chgData name="Frank Michael Córdoba Ortega" userId="4368c69c-1f5c-481f-aa57-c30453aecd46" providerId="ADAL" clId="{15BD2456-4E19-4966-8C40-434F29F5C0C0}" dt="2022-04-19T14:04:44.027" v="274" actId="478"/>
          <ac:picMkLst>
            <pc:docMk/>
            <pc:sldMk cId="176055002" sldId="310"/>
            <ac:picMk id="14" creationId="{7E67C67C-D4AC-4728-BC83-4BDE4E2B01E3}"/>
          </ac:picMkLst>
        </pc:picChg>
      </pc:sldChg>
      <pc:sldChg chg="modSp add mod">
        <pc:chgData name="Frank Michael Córdoba Ortega" userId="4368c69c-1f5c-481f-aa57-c30453aecd46" providerId="ADAL" clId="{15BD2456-4E19-4966-8C40-434F29F5C0C0}" dt="2022-04-19T17:47:05.741" v="813" actId="20577"/>
        <pc:sldMkLst>
          <pc:docMk/>
          <pc:sldMk cId="769680234" sldId="312"/>
        </pc:sldMkLst>
        <pc:spChg chg="mod">
          <ac:chgData name="Frank Michael Córdoba Ortega" userId="4368c69c-1f5c-481f-aa57-c30453aecd46" providerId="ADAL" clId="{15BD2456-4E19-4966-8C40-434F29F5C0C0}" dt="2022-04-19T17:47:05.741" v="813" actId="20577"/>
          <ac:spMkLst>
            <pc:docMk/>
            <pc:sldMk cId="769680234" sldId="312"/>
            <ac:spMk id="7" creationId="{EC2D34B1-C314-5649-B78E-4D9E6A34BC5B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B32B5949-68BB-4244-8CA8-EDC77CB403F1}"/>
    <pc:docChg chg="addSld modSld">
      <pc:chgData name="Katherine Xiomar González Santacruz" userId="S::gonzalezskatherinex@javeriana.edu.co::f57f9f2a-aaf0-4054-9607-07e1d1986900" providerId="AD" clId="Web-{B32B5949-68BB-4244-8CA8-EDC77CB403F1}" dt="2022-03-06T17:10:18.320" v="235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B32B5949-68BB-4244-8CA8-EDC77CB403F1}" dt="2022-03-06T17:00:59.862" v="5" actId="20577"/>
        <pc:sldMkLst>
          <pc:docMk/>
          <pc:sldMk cId="109857222" sldId="256"/>
        </pc:sldMkLst>
        <pc:spChg chg="mod">
          <ac:chgData name="Katherine Xiomar González Santacruz" userId="S::gonzalezskatherinex@javeriana.edu.co::f57f9f2a-aaf0-4054-9607-07e1d1986900" providerId="AD" clId="Web-{B32B5949-68BB-4244-8CA8-EDC77CB403F1}" dt="2022-03-06T17:00:59.862" v="5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Katherine Xiomar González Santacruz" userId="S::gonzalezskatherinex@javeriana.edu.co::f57f9f2a-aaf0-4054-9607-07e1d1986900" providerId="AD" clId="Web-{B32B5949-68BB-4244-8CA8-EDC77CB403F1}" dt="2022-03-06T17:10:18.320" v="235" actId="20577"/>
        <pc:sldMkLst>
          <pc:docMk/>
          <pc:sldMk cId="3525925442" sldId="257"/>
        </pc:sldMkLst>
        <pc:spChg chg="mod">
          <ac:chgData name="Katherine Xiomar González Santacruz" userId="S::gonzalezskatherinex@javeriana.edu.co::f57f9f2a-aaf0-4054-9607-07e1d1986900" providerId="AD" clId="Web-{B32B5949-68BB-4244-8CA8-EDC77CB403F1}" dt="2022-03-06T17:01:13.269" v="16" actId="20577"/>
          <ac:spMkLst>
            <pc:docMk/>
            <pc:sldMk cId="3525925442" sldId="257"/>
            <ac:spMk id="2" creationId="{1325EF75-870C-4CEE-A43C-0709B0D0C5F5}"/>
          </ac:spMkLst>
        </pc:spChg>
        <pc:spChg chg="mod">
          <ac:chgData name="Katherine Xiomar González Santacruz" userId="S::gonzalezskatherinex@javeriana.edu.co::f57f9f2a-aaf0-4054-9607-07e1d1986900" providerId="AD" clId="Web-{B32B5949-68BB-4244-8CA8-EDC77CB403F1}" dt="2022-03-06T17:10:18.320" v="235" actId="20577"/>
          <ac:spMkLst>
            <pc:docMk/>
            <pc:sldMk cId="3525925442" sldId="257"/>
            <ac:spMk id="3" creationId="{317F7E64-9060-4AF5-8E54-ABC7B5976AA9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88DD2975-9EAB-4622-94B6-955B3AC0139C}"/>
    <pc:docChg chg="addSld modSld">
      <pc:chgData name="Katherine Xiomar González Santacruz" userId="S::gonzalezskatherinex@javeriana.edu.co::f57f9f2a-aaf0-4054-9607-07e1d1986900" providerId="AD" clId="Web-{88DD2975-9EAB-4622-94B6-955B3AC0139C}" dt="2022-03-07T22:59:07.593" v="33" actId="1076"/>
      <pc:docMkLst>
        <pc:docMk/>
      </pc:docMkLst>
      <pc:sldChg chg="addSp modSp">
        <pc:chgData name="Katherine Xiomar González Santacruz" userId="S::gonzalezskatherinex@javeriana.edu.co::f57f9f2a-aaf0-4054-9607-07e1d1986900" providerId="AD" clId="Web-{88DD2975-9EAB-4622-94B6-955B3AC0139C}" dt="2022-03-07T22:59:07.593" v="33" actId="1076"/>
        <pc:sldMkLst>
          <pc:docMk/>
          <pc:sldMk cId="1642733693" sldId="280"/>
        </pc:sldMkLst>
        <pc:spChg chg="mod">
          <ac:chgData name="Katherine Xiomar González Santacruz" userId="S::gonzalezskatherinex@javeriana.edu.co::f57f9f2a-aaf0-4054-9607-07e1d1986900" providerId="AD" clId="Web-{88DD2975-9EAB-4622-94B6-955B3AC0139C}" dt="2022-03-07T22:59:03.171" v="31" actId="14100"/>
          <ac:spMkLst>
            <pc:docMk/>
            <pc:sldMk cId="1642733693" sldId="280"/>
            <ac:spMk id="2" creationId="{4A01D9F4-FE92-4B93-B370-F3023C458F99}"/>
          </ac:spMkLst>
        </pc:spChg>
        <pc:spChg chg="mod">
          <ac:chgData name="Katherine Xiomar González Santacruz" userId="S::gonzalezskatherinex@javeriana.edu.co::f57f9f2a-aaf0-4054-9607-07e1d1986900" providerId="AD" clId="Web-{88DD2975-9EAB-4622-94B6-955B3AC0139C}" dt="2022-03-07T22:58:56.077" v="30" actId="20577"/>
          <ac:spMkLst>
            <pc:docMk/>
            <pc:sldMk cId="1642733693" sldId="280"/>
            <ac:spMk id="5" creationId="{532BF2F2-AA4F-496F-AB37-E4EB7AC49886}"/>
          </ac:spMkLst>
        </pc:spChg>
        <pc:picChg chg="add mod">
          <ac:chgData name="Katherine Xiomar González Santacruz" userId="S::gonzalezskatherinex@javeriana.edu.co::f57f9f2a-aaf0-4054-9607-07e1d1986900" providerId="AD" clId="Web-{88DD2975-9EAB-4622-94B6-955B3AC0139C}" dt="2022-03-07T22:59:07.593" v="33" actId="1076"/>
          <ac:picMkLst>
            <pc:docMk/>
            <pc:sldMk cId="1642733693" sldId="280"/>
            <ac:picMk id="4" creationId="{B6C91DAA-FC28-4286-B18B-3C423B34A925}"/>
          </ac:picMkLst>
        </pc:picChg>
      </pc:sldChg>
      <pc:sldChg chg="addSp modSp add replId">
        <pc:chgData name="Katherine Xiomar González Santacruz" userId="S::gonzalezskatherinex@javeriana.edu.co::f57f9f2a-aaf0-4054-9607-07e1d1986900" providerId="AD" clId="Web-{88DD2975-9EAB-4622-94B6-955B3AC0139C}" dt="2022-03-07T22:58:26.654" v="23" actId="1076"/>
        <pc:sldMkLst>
          <pc:docMk/>
          <pc:sldMk cId="1027338227" sldId="289"/>
        </pc:sldMkLst>
        <pc:spChg chg="mod">
          <ac:chgData name="Katherine Xiomar González Santacruz" userId="S::gonzalezskatherinex@javeriana.edu.co::f57f9f2a-aaf0-4054-9607-07e1d1986900" providerId="AD" clId="Web-{88DD2975-9EAB-4622-94B6-955B3AC0139C}" dt="2022-03-07T22:58:05.560" v="16" actId="20577"/>
          <ac:spMkLst>
            <pc:docMk/>
            <pc:sldMk cId="1027338227" sldId="289"/>
            <ac:spMk id="2" creationId="{4A01D9F4-FE92-4B93-B370-F3023C458F99}"/>
          </ac:spMkLst>
        </pc:spChg>
        <pc:picChg chg="add mod">
          <ac:chgData name="Katherine Xiomar González Santacruz" userId="S::gonzalezskatherinex@javeriana.edu.co::f57f9f2a-aaf0-4054-9607-07e1d1986900" providerId="AD" clId="Web-{88DD2975-9EAB-4622-94B6-955B3AC0139C}" dt="2022-03-07T22:58:26.654" v="23" actId="1076"/>
          <ac:picMkLst>
            <pc:docMk/>
            <pc:sldMk cId="1027338227" sldId="289"/>
            <ac:picMk id="4" creationId="{CF946C0A-EA98-4B9B-A935-10467278AF52}"/>
          </ac:picMkLst>
        </pc:picChg>
      </pc:sldChg>
    </pc:docChg>
  </pc:docChgLst>
  <pc:docChgLst>
    <pc:chgData name="Katherine Xiomar González Santacruz" userId="S::gonzalezskatherinex@javeriana.edu.co::f57f9f2a-aaf0-4054-9607-07e1d1986900" providerId="AD" clId="Web-{D2B375AE-5C52-47C8-B03A-3E506BEC7F47}"/>
    <pc:docChg chg="modSld">
      <pc:chgData name="Katherine Xiomar González Santacruz" userId="S::gonzalezskatherinex@javeriana.edu.co::f57f9f2a-aaf0-4054-9607-07e1d1986900" providerId="AD" clId="Web-{D2B375AE-5C52-47C8-B03A-3E506BEC7F47}" dt="2022-04-19T23:16:58.785" v="36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D2B375AE-5C52-47C8-B03A-3E506BEC7F47}" dt="2022-04-19T23:16:07.315" v="29" actId="20577"/>
        <pc:sldMkLst>
          <pc:docMk/>
          <pc:sldMk cId="573291033" sldId="282"/>
        </pc:sldMkLst>
        <pc:spChg chg="mod">
          <ac:chgData name="Katherine Xiomar González Santacruz" userId="S::gonzalezskatherinex@javeriana.edu.co::f57f9f2a-aaf0-4054-9607-07e1d1986900" providerId="AD" clId="Web-{D2B375AE-5C52-47C8-B03A-3E506BEC7F47}" dt="2022-04-19T23:16:07.315" v="29" actId="20577"/>
          <ac:spMkLst>
            <pc:docMk/>
            <pc:sldMk cId="573291033" sldId="282"/>
            <ac:spMk id="4" creationId="{F5C35CC4-4AA9-4944-A53F-080464773857}"/>
          </ac:spMkLst>
        </pc:spChg>
      </pc:sldChg>
      <pc:sldChg chg="modSp">
        <pc:chgData name="Katherine Xiomar González Santacruz" userId="S::gonzalezskatherinex@javeriana.edu.co::f57f9f2a-aaf0-4054-9607-07e1d1986900" providerId="AD" clId="Web-{D2B375AE-5C52-47C8-B03A-3E506BEC7F47}" dt="2022-04-19T23:16:58.785" v="36" actId="20577"/>
        <pc:sldMkLst>
          <pc:docMk/>
          <pc:sldMk cId="4004274317" sldId="311"/>
        </pc:sldMkLst>
        <pc:spChg chg="mod">
          <ac:chgData name="Katherine Xiomar González Santacruz" userId="S::gonzalezskatherinex@javeriana.edu.co::f57f9f2a-aaf0-4054-9607-07e1d1986900" providerId="AD" clId="Web-{D2B375AE-5C52-47C8-B03A-3E506BEC7F47}" dt="2022-04-19T23:16:58.785" v="36" actId="20577"/>
          <ac:spMkLst>
            <pc:docMk/>
            <pc:sldMk cId="4004274317" sldId="311"/>
            <ac:spMk id="4" creationId="{F5C35CC4-4AA9-4944-A53F-080464773857}"/>
          </ac:spMkLst>
        </pc:spChg>
      </pc:sldChg>
    </pc:docChg>
  </pc:docChgLst>
  <pc:docChgLst>
    <pc:chgData name="Katherine Xiomar González Santacruz" userId="S::gonzalezskatherinex@javeriana.edu.co::f57f9f2a-aaf0-4054-9607-07e1d1986900" providerId="AD" clId="Web-{1AB702BB-0541-4809-8849-1AE3F1FE3500}"/>
    <pc:docChg chg="modSld">
      <pc:chgData name="Katherine Xiomar González Santacruz" userId="S::gonzalezskatherinex@javeriana.edu.co::f57f9f2a-aaf0-4054-9607-07e1d1986900" providerId="AD" clId="Web-{1AB702BB-0541-4809-8849-1AE3F1FE3500}" dt="2022-03-08T23:35:01.046" v="902" actId="20577"/>
      <pc:docMkLst>
        <pc:docMk/>
      </pc:docMkLst>
      <pc:sldChg chg="modSp">
        <pc:chgData name="Katherine Xiomar González Santacruz" userId="S::gonzalezskatherinex@javeriana.edu.co::f57f9f2a-aaf0-4054-9607-07e1d1986900" providerId="AD" clId="Web-{1AB702BB-0541-4809-8849-1AE3F1FE3500}" dt="2022-03-08T23:35:01.046" v="902" actId="20577"/>
        <pc:sldMkLst>
          <pc:docMk/>
          <pc:sldMk cId="3525925442" sldId="257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35:01.046" v="902" actId="20577"/>
          <ac:spMkLst>
            <pc:docMk/>
            <pc:sldMk cId="3525925442" sldId="257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28:43.338" v="628" actId="20577"/>
        <pc:sldMkLst>
          <pc:docMk/>
          <pc:sldMk cId="481549956" sldId="263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28:43.338" v="628" actId="20577"/>
          <ac:spMkLst>
            <pc:docMk/>
            <pc:sldMk cId="481549956" sldId="263"/>
            <ac:spMk id="8" creationId="{E70AA96F-A16C-44A2-8A7C-938678D477EA}"/>
          </ac:spMkLst>
        </pc:sp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09:03.102" v="130" actId="1076"/>
        <pc:sldMkLst>
          <pc:docMk/>
          <pc:sldMk cId="1043751833" sldId="271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09:02.133" v="129" actId="20577"/>
          <ac:spMkLst>
            <pc:docMk/>
            <pc:sldMk cId="1043751833" sldId="271"/>
            <ac:spMk id="2" creationId="{B4043BD1-1E87-45DC-9E4A-BE923D80206F}"/>
          </ac:spMkLst>
        </pc:spChg>
        <pc:picChg chg="mod">
          <ac:chgData name="Katherine Xiomar González Santacruz" userId="S::gonzalezskatherinex@javeriana.edu.co::f57f9f2a-aaf0-4054-9607-07e1d1986900" providerId="AD" clId="Web-{1AB702BB-0541-4809-8849-1AE3F1FE3500}" dt="2022-03-08T23:09:03.102" v="130" actId="1076"/>
          <ac:picMkLst>
            <pc:docMk/>
            <pc:sldMk cId="1043751833" sldId="271"/>
            <ac:picMk id="5" creationId="{533C2622-FCE8-4612-8EDC-DC71A8F80B28}"/>
          </ac:picMkLst>
        </pc:pic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31:41.847" v="887" actId="20577"/>
        <pc:sldMkLst>
          <pc:docMk/>
          <pc:sldMk cId="3740867118" sldId="275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31:41.847" v="887" actId="20577"/>
          <ac:spMkLst>
            <pc:docMk/>
            <pc:sldMk cId="3740867118" sldId="275"/>
            <ac:spMk id="2" creationId="{5888BA12-3391-4C86-A4F9-148C5D7E73C8}"/>
          </ac:spMkLst>
        </pc:spChg>
      </pc:sldChg>
      <pc:sldChg chg="delSp modSp">
        <pc:chgData name="Katherine Xiomar González Santacruz" userId="S::gonzalezskatherinex@javeriana.edu.co::f57f9f2a-aaf0-4054-9607-07e1d1986900" providerId="AD" clId="Web-{1AB702BB-0541-4809-8849-1AE3F1FE3500}" dt="2022-03-08T23:29:38.263" v="671" actId="1076"/>
        <pc:sldMkLst>
          <pc:docMk/>
          <pc:sldMk cId="3501807234" sldId="278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09:40.198" v="137" actId="20577"/>
          <ac:spMkLst>
            <pc:docMk/>
            <pc:sldMk cId="3501807234" sldId="278"/>
            <ac:spMk id="2" creationId="{5888BA12-3391-4C86-A4F9-148C5D7E73C8}"/>
          </ac:spMkLst>
        </pc:spChg>
        <pc:spChg chg="mod">
          <ac:chgData name="Katherine Xiomar González Santacruz" userId="S::gonzalezskatherinex@javeriana.edu.co::f57f9f2a-aaf0-4054-9607-07e1d1986900" providerId="AD" clId="Web-{1AB702BB-0541-4809-8849-1AE3F1FE3500}" dt="2022-03-08T23:29:38.263" v="671" actId="1076"/>
          <ac:spMkLst>
            <pc:docMk/>
            <pc:sldMk cId="3501807234" sldId="278"/>
            <ac:spMk id="5" creationId="{62D06C7E-729B-4379-97D7-0858AF49BE2B}"/>
          </ac:spMkLst>
        </pc:spChg>
        <pc:picChg chg="del">
          <ac:chgData name="Katherine Xiomar González Santacruz" userId="S::gonzalezskatherinex@javeriana.edu.co::f57f9f2a-aaf0-4054-9607-07e1d1986900" providerId="AD" clId="Web-{1AB702BB-0541-4809-8849-1AE3F1FE3500}" dt="2022-03-08T23:29:09.574" v="635"/>
          <ac:picMkLst>
            <pc:docMk/>
            <pc:sldMk cId="3501807234" sldId="278"/>
            <ac:picMk id="4" creationId="{67D95989-4E1A-4F14-B990-6B9A44CCDDC8}"/>
          </ac:picMkLst>
        </pc:pic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12:00.081" v="155" actId="20577"/>
        <pc:sldMkLst>
          <pc:docMk/>
          <pc:sldMk cId="1642733693" sldId="280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12:00.081" v="155" actId="20577"/>
          <ac:spMkLst>
            <pc:docMk/>
            <pc:sldMk cId="1642733693" sldId="280"/>
            <ac:spMk id="5" creationId="{532BF2F2-AA4F-496F-AB37-E4EB7AC49886}"/>
          </ac:spMkLst>
        </pc:sp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11:15.141" v="145" actId="20577"/>
        <pc:sldMkLst>
          <pc:docMk/>
          <pc:sldMk cId="928851457" sldId="288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11:15.141" v="145" actId="20577"/>
          <ac:spMkLst>
            <pc:docMk/>
            <pc:sldMk cId="928851457" sldId="288"/>
            <ac:spMk id="3" creationId="{317F7E64-9060-4AF5-8E54-ABC7B5976AA9}"/>
          </ac:spMkLst>
        </pc:sp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17:03.004" v="251" actId="20577"/>
        <pc:sldMkLst>
          <pc:docMk/>
          <pc:sldMk cId="3207136336" sldId="313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17:03.004" v="251" actId="20577"/>
          <ac:spMkLst>
            <pc:docMk/>
            <pc:sldMk cId="3207136336" sldId="313"/>
            <ac:spMk id="2" creationId="{5888BA12-3391-4C86-A4F9-148C5D7E73C8}"/>
          </ac:spMkLst>
        </pc:sp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18:45.759" v="332" actId="20577"/>
        <pc:sldMkLst>
          <pc:docMk/>
          <pc:sldMk cId="975651028" sldId="314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18:45.759" v="332" actId="20577"/>
          <ac:spMkLst>
            <pc:docMk/>
            <pc:sldMk cId="975651028" sldId="314"/>
            <ac:spMk id="2" creationId="{5888BA12-3391-4C86-A4F9-148C5D7E73C8}"/>
          </ac:spMkLst>
        </pc:sp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19:37.387" v="378" actId="20577"/>
        <pc:sldMkLst>
          <pc:docMk/>
          <pc:sldMk cId="597395916" sldId="316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19:37.387" v="378" actId="20577"/>
          <ac:spMkLst>
            <pc:docMk/>
            <pc:sldMk cId="597395916" sldId="316"/>
            <ac:spMk id="2" creationId="{5888BA12-3391-4C86-A4F9-148C5D7E73C8}"/>
          </ac:spMkLst>
        </pc:sp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22:17.505" v="396" actId="20577"/>
        <pc:sldMkLst>
          <pc:docMk/>
          <pc:sldMk cId="650294814" sldId="319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22:17.505" v="396" actId="20577"/>
          <ac:spMkLst>
            <pc:docMk/>
            <pc:sldMk cId="650294814" sldId="319"/>
            <ac:spMk id="32" creationId="{B3080D71-F7A1-440D-AB58-39A4DE17758C}"/>
          </ac:spMkLst>
        </pc:sp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23:18.977" v="454" actId="20577"/>
        <pc:sldMkLst>
          <pc:docMk/>
          <pc:sldMk cId="3521787444" sldId="322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23:18.977" v="454" actId="20577"/>
          <ac:spMkLst>
            <pc:docMk/>
            <pc:sldMk cId="3521787444" sldId="322"/>
            <ac:spMk id="32" creationId="{B3080D71-F7A1-440D-AB58-39A4DE17758C}"/>
          </ac:spMkLst>
        </pc:sp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24:36.059" v="465" actId="20577"/>
        <pc:sldMkLst>
          <pc:docMk/>
          <pc:sldMk cId="3085675484" sldId="323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24:36.059" v="465" actId="20577"/>
          <ac:spMkLst>
            <pc:docMk/>
            <pc:sldMk cId="3085675484" sldId="323"/>
            <ac:spMk id="32" creationId="{B3080D71-F7A1-440D-AB58-39A4DE17758C}"/>
          </ac:spMkLst>
        </pc:spChg>
      </pc:sldChg>
      <pc:sldChg chg="modSp">
        <pc:chgData name="Katherine Xiomar González Santacruz" userId="S::gonzalezskatherinex@javeriana.edu.co::f57f9f2a-aaf0-4054-9607-07e1d1986900" providerId="AD" clId="Web-{1AB702BB-0541-4809-8849-1AE3F1FE3500}" dt="2022-03-08T23:25:30.577" v="532" actId="20577"/>
        <pc:sldMkLst>
          <pc:docMk/>
          <pc:sldMk cId="3227214288" sldId="325"/>
        </pc:sldMkLst>
        <pc:spChg chg="mod">
          <ac:chgData name="Katherine Xiomar González Santacruz" userId="S::gonzalezskatherinex@javeriana.edu.co::f57f9f2a-aaf0-4054-9607-07e1d1986900" providerId="AD" clId="Web-{1AB702BB-0541-4809-8849-1AE3F1FE3500}" dt="2022-03-08T23:25:30.577" v="532" actId="20577"/>
          <ac:spMkLst>
            <pc:docMk/>
            <pc:sldMk cId="3227214288" sldId="325"/>
            <ac:spMk id="32" creationId="{B3080D71-F7A1-440D-AB58-39A4DE17758C}"/>
          </ac:spMkLst>
        </pc:spChg>
      </pc:sldChg>
      <pc:sldChg chg="addSp delSp modSp">
        <pc:chgData name="Katherine Xiomar González Santacruz" userId="S::gonzalezskatherinex@javeriana.edu.co::f57f9f2a-aaf0-4054-9607-07e1d1986900" providerId="AD" clId="Web-{1AB702BB-0541-4809-8849-1AE3F1FE3500}" dt="2022-03-08T23:27:40.350" v="581"/>
        <pc:sldMkLst>
          <pc:docMk/>
          <pc:sldMk cId="2248695135" sldId="328"/>
        </pc:sldMkLst>
        <pc:spChg chg="add del">
          <ac:chgData name="Katherine Xiomar González Santacruz" userId="S::gonzalezskatherinex@javeriana.edu.co::f57f9f2a-aaf0-4054-9607-07e1d1986900" providerId="AD" clId="Web-{1AB702BB-0541-4809-8849-1AE3F1FE3500}" dt="2022-03-08T23:27:40.350" v="581"/>
          <ac:spMkLst>
            <pc:docMk/>
            <pc:sldMk cId="2248695135" sldId="328"/>
            <ac:spMk id="4" creationId="{FD2F60F8-07A4-4BE1-92BE-4E2565B96694}"/>
          </ac:spMkLst>
        </pc:spChg>
        <pc:spChg chg="add mod">
          <ac:chgData name="Katherine Xiomar González Santacruz" userId="S::gonzalezskatherinex@javeriana.edu.co::f57f9f2a-aaf0-4054-9607-07e1d1986900" providerId="AD" clId="Web-{1AB702BB-0541-4809-8849-1AE3F1FE3500}" dt="2022-03-08T23:27:34.334" v="580" actId="20577"/>
          <ac:spMkLst>
            <pc:docMk/>
            <pc:sldMk cId="2248695135" sldId="328"/>
            <ac:spMk id="5" creationId="{DF1EDCD3-1367-4038-A74B-46233AE02B1E}"/>
          </ac:spMkLst>
        </pc:spChg>
        <pc:spChg chg="mod">
          <ac:chgData name="Katherine Xiomar González Santacruz" userId="S::gonzalezskatherinex@javeriana.edu.co::f57f9f2a-aaf0-4054-9607-07e1d1986900" providerId="AD" clId="Web-{1AB702BB-0541-4809-8849-1AE3F1FE3500}" dt="2022-03-08T23:26:58.645" v="565" actId="20577"/>
          <ac:spMkLst>
            <pc:docMk/>
            <pc:sldMk cId="2248695135" sldId="328"/>
            <ac:spMk id="6" creationId="{1BEED281-8E37-42A2-BE47-B52CFF7A97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7BA6F-1464-4E6A-91EF-5F8CD388DEC1}" type="datetimeFigureOut">
              <a:rPr lang="es-CO"/>
              <a:t>19/04/2022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35FCB-0311-4991-88F8-A3A2A47C8930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9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78746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35FCB-0311-4991-88F8-A3A2A47C8930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790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35FCB-0311-4991-88F8-A3A2A47C8930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300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35FCB-0311-4991-88F8-A3A2A47C8930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324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39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8450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19/04/2022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19/04/2022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19/04/2022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19/04/2022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19/04/2022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19/04/2022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19/04/2022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19/04/2022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19/04/2022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19/04/2022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19/04/2022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19/04/2022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therinegonzalez/ClasificacionLlanta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transporte.gov.co/publicaciones/10748/fallas-y-desgaste-en-las-llantas-entre-las-causas-que-mas-provocan-siniestros-viales-en-colombi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kaggle.com/datasets/rhammell/full-vs-flat-tire-imag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uytrago.es/las-empresas-de-transporte-cobran-protagonismo-en-la-actualidad/" TargetMode="External"/><Relationship Id="rId4" Type="http://schemas.openxmlformats.org/officeDocument/2006/relationships/hyperlink" Target="https://colombia.as.com/colombia/2020/06/01/actualidad/1590977340_706151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" y="1573"/>
            <a:ext cx="12192000" cy="68580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3733170" y="5243012"/>
            <a:ext cx="4084289" cy="14313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s-ES_tradnl" sz="1200" b="1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 charset="0"/>
              </a:rPr>
            </a:br>
            <a:endParaRPr lang="es-ES_tradnl" b="1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62EFA22-9ADE-134A-A019-9DEA794CC719}"/>
              </a:ext>
            </a:extLst>
          </p:cNvPr>
          <p:cNvSpPr txBox="1">
            <a:spLocks/>
          </p:cNvSpPr>
          <p:nvPr/>
        </p:nvSpPr>
        <p:spPr>
          <a:xfrm>
            <a:off x="3305251" y="3068552"/>
            <a:ext cx="8683965" cy="1462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6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Clasificación de estado de presión de llantas de vehículos a partir de imágenes</a:t>
            </a:r>
          </a:p>
          <a:p>
            <a:endParaRPr lang="es-CO" sz="3600" b="1">
              <a:solidFill>
                <a:schemeClr val="bg1"/>
              </a:solidFill>
              <a:latin typeface="Open Sans" panose="020B0606030504020204" pitchFamily="34" charset="0"/>
              <a:ea typeface="Open Sans"/>
              <a:cs typeface="Open Sans"/>
            </a:endParaRPr>
          </a:p>
          <a:p>
            <a:br>
              <a:rPr lang="es-ES_tradnl" sz="2800" b="1">
                <a:latin typeface="Arial" charset="0"/>
                <a:ea typeface="Arial" charset="0"/>
                <a:cs typeface="Arial" charset="0"/>
              </a:rPr>
            </a:br>
            <a:endParaRPr lang="es-ES_tradnl" sz="2800" b="1">
              <a:solidFill>
                <a:srgbClr val="FFC000"/>
              </a:solidFill>
              <a:latin typeface="Arial"/>
              <a:ea typeface="Arial" charset="0"/>
              <a:cs typeface="Arial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B814037-762C-44E5-BA6B-7F96D8EE4DF4}"/>
              </a:ext>
            </a:extLst>
          </p:cNvPr>
          <p:cNvSpPr txBox="1">
            <a:spLocks/>
          </p:cNvSpPr>
          <p:nvPr/>
        </p:nvSpPr>
        <p:spPr>
          <a:xfrm>
            <a:off x="6504849" y="5282587"/>
            <a:ext cx="5484367" cy="14313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200" b="1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Juan Nicolás Soto Rios</a:t>
            </a:r>
            <a:br>
              <a:rPr lang="es-ES_tradnl" sz="1200" b="1">
                <a:latin typeface="Arial"/>
                <a:ea typeface="Arial" charset="0"/>
                <a:cs typeface="Arial"/>
              </a:rPr>
            </a:br>
            <a:r>
              <a:rPr lang="es-ES_tradnl" sz="1200" b="1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Frank M. Córdoba O. </a:t>
            </a:r>
            <a:br>
              <a:rPr lang="es-ES_tradnl" sz="1200" b="1">
                <a:latin typeface="Arial"/>
                <a:ea typeface="Arial" charset="0"/>
                <a:cs typeface="Arial"/>
              </a:rPr>
            </a:br>
            <a:r>
              <a:rPr lang="es-ES" sz="1200" b="1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Katherine </a:t>
            </a:r>
            <a:r>
              <a:rPr lang="es-ES" sz="1200" b="1" err="1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Xiomar</a:t>
            </a:r>
            <a:r>
              <a:rPr lang="es-ES" sz="1200" b="1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 González Santacruz</a:t>
            </a:r>
            <a:endParaRPr lang="es-ES_tradnl" sz="120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endParaRPr lang="es-ES_tradnl" sz="1200" b="1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663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Contextualización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" y="1396135"/>
            <a:ext cx="10834255" cy="52657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endParaRPr lang="es-CO">
              <a:cs typeface="Calibri" panose="020F0502020204030204"/>
            </a:endParaRPr>
          </a:p>
          <a:p>
            <a:pPr marL="0" indent="0">
              <a:buNone/>
            </a:pPr>
            <a:r>
              <a:rPr lang="es">
                <a:ea typeface="+mn-lt"/>
                <a:cs typeface="+mn-lt"/>
              </a:rPr>
              <a:t>Todo esto ha promovido la necesidad de implementar sistemas donde se pretende facilitar el reconocimiento del estado de las llantas a través de la tecnología [5] [15] [16]: </a:t>
            </a:r>
          </a:p>
          <a:p>
            <a:pPr marL="0" indent="0">
              <a:buNone/>
            </a:pPr>
            <a:endParaRPr lang="es">
              <a:ea typeface="+mn-lt"/>
              <a:cs typeface="+mn-lt"/>
            </a:endParaRPr>
          </a:p>
          <a:p>
            <a:pPr marL="457200" indent="-457200"/>
            <a:r>
              <a:rPr lang="es" b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Inteligencia artificial con reconocimiento de imágenes. </a:t>
            </a:r>
            <a:endParaRPr lang="es" b="1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pPr marL="685165" lvl="1" indent="-227965"/>
            <a:endParaRPr lang="es-CO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0427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Contextualización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04846" cy="4251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6565" lvl="1" indent="0">
              <a:buNone/>
            </a:pPr>
            <a:endParaRPr lang="es-CO" u="sng">
              <a:cs typeface="Calibri" panose="020F0502020204030204"/>
            </a:endParaRPr>
          </a:p>
          <a:p>
            <a:pPr marL="456565" lvl="1" indent="0">
              <a:buNone/>
            </a:pPr>
            <a:r>
              <a:rPr lang="es-CO"/>
              <a:t>Se implementa un mecanismo de clasificación utilizando algoritmos genéticos para determinar el estado – inflado o desinflado – de una llanta, a partir de imágenes, </a:t>
            </a:r>
            <a:r>
              <a:rPr lang="es-ES"/>
              <a:t>con el fin de aumentar la seguridad de la conducción, reducir el consumo de combustible, y mejorar la vida útil de las llantas.</a:t>
            </a:r>
            <a:endParaRPr lang="es-CO">
              <a:cs typeface="Calibri" panose="020F0502020204030204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CD1C10-E79E-8F4F-8770-72C7B3ED6C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941" y="2250829"/>
            <a:ext cx="1726369" cy="301048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66498A0-F630-FA44-921F-D3243A7CA8AC}"/>
              </a:ext>
            </a:extLst>
          </p:cNvPr>
          <p:cNvSpPr txBox="1"/>
          <p:nvPr/>
        </p:nvSpPr>
        <p:spPr>
          <a:xfrm>
            <a:off x="9340948" y="5261315"/>
            <a:ext cx="126528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CO"/>
              <a:t>Fuente [11]</a:t>
            </a:r>
          </a:p>
        </p:txBody>
      </p:sp>
    </p:spTree>
    <p:extLst>
      <p:ext uri="{BB962C8B-B14F-4D97-AF65-F5344CB8AC3E}">
        <p14:creationId xmlns:p14="http://schemas.microsoft.com/office/powerpoint/2010/main" val="4091914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Contextualización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A642BD-3AC8-4B55-3EC9-56CCF037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844"/>
            <a:ext cx="3713018" cy="52103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b="1">
                <a:cs typeface="Calibri"/>
              </a:rPr>
              <a:t>Propuestas de uso:</a:t>
            </a:r>
          </a:p>
          <a:p>
            <a:pPr marL="0" indent="0">
              <a:buNone/>
            </a:pPr>
            <a:endParaRPr lang="es-MX">
              <a:cs typeface="Calibri"/>
            </a:endParaRPr>
          </a:p>
          <a:p>
            <a:pPr marL="227965" indent="-227965"/>
            <a:r>
              <a:rPr lang="es-MX">
                <a:cs typeface="Calibri"/>
              </a:rPr>
              <a:t>Alertar a conductores en Peajes </a:t>
            </a:r>
          </a:p>
          <a:p>
            <a:pPr marL="227965" indent="-227965"/>
            <a:endParaRPr lang="es-MX">
              <a:cs typeface="Calibri"/>
            </a:endParaRPr>
          </a:p>
          <a:p>
            <a:pPr marL="227965" indent="-227965"/>
            <a:endParaRPr lang="es-MX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A783C51-5003-E3CE-967D-033B15FB6ADB}"/>
              </a:ext>
            </a:extLst>
          </p:cNvPr>
          <p:cNvSpPr txBox="1"/>
          <p:nvPr/>
        </p:nvSpPr>
        <p:spPr>
          <a:xfrm>
            <a:off x="9728875" y="6064879"/>
            <a:ext cx="126799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/>
              <a:t>Fuente [12]</a:t>
            </a:r>
            <a:endParaRPr lang="es-CO"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EB855A-D41B-BA41-34EE-5AD349D93B4E}"/>
              </a:ext>
            </a:extLst>
          </p:cNvPr>
          <p:cNvSpPr txBox="1"/>
          <p:nvPr/>
        </p:nvSpPr>
        <p:spPr>
          <a:xfrm>
            <a:off x="6722439" y="4762552"/>
            <a:ext cx="126528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CO"/>
              <a:t>Fuente [11]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99240B46-4C18-3CEC-CC85-FEEEA2EEE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73" y="1130905"/>
            <a:ext cx="7176653" cy="50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7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Contextualización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A642BD-3AC8-4B55-3EC9-56CCF037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844"/>
            <a:ext cx="4364182" cy="52103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b="1">
                <a:cs typeface="Calibri"/>
              </a:rPr>
              <a:t>Propuestas de uso:</a:t>
            </a:r>
          </a:p>
          <a:p>
            <a:pPr marL="0" indent="0">
              <a:buNone/>
            </a:pPr>
            <a:endParaRPr lang="es-MX">
              <a:cs typeface="Calibri"/>
            </a:endParaRPr>
          </a:p>
          <a:p>
            <a:pPr marL="227965" indent="-227965"/>
            <a:r>
              <a:rPr lang="es-MX">
                <a:cs typeface="Calibri"/>
              </a:rPr>
              <a:t>Para revisión de vehículos en Empresas de Transporte</a:t>
            </a:r>
          </a:p>
          <a:p>
            <a:pPr marL="227965" indent="-227965"/>
            <a:endParaRPr lang="es-MX">
              <a:cs typeface="Calibri"/>
            </a:endParaRPr>
          </a:p>
          <a:p>
            <a:pPr marL="227965" indent="-227965"/>
            <a:endParaRPr lang="es-MX"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DD0BBE-7DDA-29FD-7B2F-D10D8FD9869E}"/>
              </a:ext>
            </a:extLst>
          </p:cNvPr>
          <p:cNvSpPr txBox="1"/>
          <p:nvPr/>
        </p:nvSpPr>
        <p:spPr>
          <a:xfrm>
            <a:off x="8035636" y="64839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/>
              <a:t>Fuente [13]</a:t>
            </a:r>
            <a:endParaRPr lang="es-CO">
              <a:cs typeface="Calibri"/>
            </a:endParaRPr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4C032972-95A2-81C1-8374-B3E04FDC6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990490"/>
            <a:ext cx="6830290" cy="44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7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Contextualización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A642BD-3AC8-4B55-3EC9-56CCF037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844"/>
            <a:ext cx="4364182" cy="52103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b="1">
                <a:cs typeface="Calibri"/>
              </a:rPr>
              <a:t>Propuestas de uso:</a:t>
            </a:r>
          </a:p>
          <a:p>
            <a:pPr marL="0" indent="0">
              <a:buNone/>
            </a:pPr>
            <a:endParaRPr lang="es-MX">
              <a:cs typeface="Calibri"/>
            </a:endParaRPr>
          </a:p>
          <a:p>
            <a:pPr marL="227965" indent="-227965"/>
            <a:r>
              <a:rPr lang="es-MX">
                <a:cs typeface="Calibri"/>
              </a:rPr>
              <a:t>Aplicación Móvil para revisión del estado de las llantas</a:t>
            </a:r>
          </a:p>
          <a:p>
            <a:pPr marL="227965" indent="-227965"/>
            <a:endParaRPr lang="es-MX">
              <a:cs typeface="Calibri"/>
            </a:endParaRPr>
          </a:p>
          <a:p>
            <a:pPr marL="227965" indent="-227965"/>
            <a:endParaRPr lang="es-MX"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A129DC-4107-8B48-2EE1-3CF3B47E53D5}"/>
              </a:ext>
            </a:extLst>
          </p:cNvPr>
          <p:cNvSpPr txBox="1"/>
          <p:nvPr/>
        </p:nvSpPr>
        <p:spPr>
          <a:xfrm>
            <a:off x="7315200" y="6262255"/>
            <a:ext cx="37407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/>
              <a:t>Fuente: elaboración propia con [14]</a:t>
            </a:r>
            <a:endParaRPr lang="es-CO">
              <a:cs typeface="Calibri"/>
            </a:endParaRPr>
          </a:p>
        </p:txBody>
      </p:sp>
      <p:pic>
        <p:nvPicPr>
          <p:cNvPr id="5" name="Imagen 7">
            <a:extLst>
              <a:ext uri="{FF2B5EF4-FFF2-40B4-BE49-F238E27FC236}">
                <a16:creationId xmlns:a16="http://schemas.microsoft.com/office/drawing/2014/main" id="{BF6B855E-9AA5-9C0B-D12F-95282C2B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309" y="1994247"/>
            <a:ext cx="5943600" cy="429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8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7E64-9060-4AF5-8E54-ABC7B597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097"/>
            <a:ext cx="10515600" cy="45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Contextualización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Estado del </a:t>
            </a:r>
            <a:r>
              <a:rPr lang="en-US" b="1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arte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Metodología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Resultados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Conclusiones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Repositorio</a:t>
            </a:r>
            <a:r>
              <a:rPr lang="en-US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Github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227965" indent="-227965"/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highlight>
                <a:srgbClr val="FFFF00"/>
              </a:highlight>
              <a:cs typeface="Calibri"/>
            </a:endParaRPr>
          </a:p>
          <a:p>
            <a:pPr marL="227965" indent="-227965"/>
            <a:endParaRPr lang="en-US">
              <a:cs typeface="Calibri"/>
            </a:endParaRPr>
          </a:p>
        </p:txBody>
      </p:sp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85413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Estado del arte [15]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0FB40-E9BB-4F6B-9471-F2578574D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97" y="2195126"/>
            <a:ext cx="11632205" cy="3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8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Estado del arte [15]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9F2A4DF4-097C-416C-8342-F25C5AFD9BCD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9" t="3648" r="35222" b="83194"/>
          <a:stretch/>
        </p:blipFill>
        <p:spPr>
          <a:xfrm>
            <a:off x="385598" y="1489436"/>
            <a:ext cx="5468664" cy="4995447"/>
          </a:xfrm>
          <a:prstGeom prst="rect">
            <a:avLst/>
          </a:prstGeom>
        </p:spPr>
      </p:pic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115DF972-0666-4351-8C4C-0668769FF9D0}"/>
              </a:ext>
            </a:extLst>
          </p:cNvPr>
          <p:cNvSpPr txBox="1">
            <a:spLocks/>
          </p:cNvSpPr>
          <p:nvPr/>
        </p:nvSpPr>
        <p:spPr>
          <a:xfrm>
            <a:off x="6028011" y="1562100"/>
            <a:ext cx="5468664" cy="492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/>
              <a:t>Puntos Clave</a:t>
            </a:r>
          </a:p>
          <a:p>
            <a:pPr marL="0" indent="0">
              <a:buNone/>
            </a:pPr>
            <a:endParaRPr lang="es-MX"/>
          </a:p>
          <a:p>
            <a:pPr>
              <a:buFont typeface="Courier New" panose="02070309020205020404" pitchFamily="49" charset="0"/>
              <a:buChar char="o"/>
            </a:pPr>
            <a:endParaRPr lang="es-CO" sz="1800">
              <a:effectLst/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>
                <a:ea typeface="Times New Roman" panose="02020603050405020304" pitchFamily="18" charset="0"/>
              </a:rPr>
              <a:t>Tecnología de clasificación basada en un algoritmo genético que practica una red neuronal</a:t>
            </a:r>
            <a:r>
              <a:rPr lang="es-CO" sz="1800">
                <a:effectLst/>
                <a:ea typeface="Times New Roman" panose="02020603050405020304" pitchFamily="18" charset="0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s-CO" sz="1800"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>
                <a:effectLst/>
                <a:ea typeface="Times New Roman" panose="02020603050405020304" pitchFamily="18" charset="0"/>
              </a:rPr>
              <a:t>Datos del Balance </a:t>
            </a:r>
            <a:r>
              <a:rPr lang="es-CO" sz="1800" err="1">
                <a:effectLst/>
                <a:ea typeface="Times New Roman" panose="02020603050405020304" pitchFamily="18" charset="0"/>
              </a:rPr>
              <a:t>Scale</a:t>
            </a:r>
            <a:r>
              <a:rPr lang="es-CO" sz="1800">
                <a:effectLst/>
                <a:ea typeface="Times New Roman" panose="02020603050405020304" pitchFamily="18" charset="0"/>
              </a:rPr>
              <a:t> </a:t>
            </a:r>
            <a:r>
              <a:rPr lang="es-CO" sz="1800" err="1">
                <a:effectLst/>
                <a:ea typeface="Times New Roman" panose="02020603050405020304" pitchFamily="18" charset="0"/>
              </a:rPr>
              <a:t>Database</a:t>
            </a:r>
            <a:r>
              <a:rPr lang="es-CO" sz="1800">
                <a:effectLst/>
                <a:ea typeface="Times New Roman" panose="02020603050405020304" pitchFamily="18" charset="0"/>
              </a:rPr>
              <a:t> del Repositorio de aprendizaje automático UCI.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s-CO" sz="1800"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>
                <a:effectLst/>
                <a:ea typeface="Times New Roman" panose="02020603050405020304" pitchFamily="18" charset="0"/>
              </a:rPr>
              <a:t>Algoritmo genético simple (SGA) y mejorado (IGA).</a:t>
            </a:r>
          </a:p>
          <a:p>
            <a:pPr marL="0" indent="0" algn="just">
              <a:buNone/>
            </a:pPr>
            <a:endParaRPr lang="es-CO" sz="1800">
              <a:effectLst/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>
                <a:ea typeface="Times New Roman" panose="02020603050405020304" pitchFamily="18" charset="0"/>
              </a:rPr>
              <a:t>P</a:t>
            </a:r>
            <a:r>
              <a:rPr lang="es-CO" sz="1800">
                <a:effectLst/>
                <a:ea typeface="Times New Roman" panose="02020603050405020304" pitchFamily="18" charset="0"/>
              </a:rPr>
              <a:t>recisión máxima del 96%.</a:t>
            </a:r>
            <a:endParaRPr lang="es-CO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88CFB7FA-C710-43E4-BAAD-766259450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350" y="1825625"/>
            <a:ext cx="2142453" cy="4414099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7E67C67C-D4AC-4728-BC83-4BDE4E2B0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5" y="1825626"/>
            <a:ext cx="2928378" cy="441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27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Estado del arte [16]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2556B-F24F-4627-9F84-04804A32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25" y="2370785"/>
            <a:ext cx="11876950" cy="359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5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Estado del arte [16]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9F2A4DF4-097C-416C-8342-F25C5AFD9BCD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9" t="3648" r="35222" b="83194"/>
          <a:stretch/>
        </p:blipFill>
        <p:spPr>
          <a:xfrm>
            <a:off x="385598" y="1489436"/>
            <a:ext cx="5468664" cy="4995447"/>
          </a:xfrm>
          <a:prstGeom prst="rect">
            <a:avLst/>
          </a:prstGeom>
        </p:spPr>
      </p:pic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115DF972-0666-4351-8C4C-0668769FF9D0}"/>
              </a:ext>
            </a:extLst>
          </p:cNvPr>
          <p:cNvSpPr txBox="1">
            <a:spLocks/>
          </p:cNvSpPr>
          <p:nvPr/>
        </p:nvSpPr>
        <p:spPr>
          <a:xfrm>
            <a:off x="6047061" y="1562100"/>
            <a:ext cx="5468664" cy="492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b="1"/>
              <a:t>Puntos Clave</a:t>
            </a:r>
          </a:p>
          <a:p>
            <a:pPr marL="0" indent="0" algn="just">
              <a:buNone/>
            </a:pPr>
            <a:endParaRPr lang="es-MX"/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>
                <a:effectLst/>
                <a:ea typeface="Times New Roman" panose="02020603050405020304" pitchFamily="18" charset="0"/>
              </a:rPr>
              <a:t>Clasificación de ojos en normal, con cataratas leve, moderada y grave a partir de imágenes del fondo del ojo.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s-CO" sz="1800">
              <a:effectLst/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>
                <a:ea typeface="Times New Roman" panose="02020603050405020304" pitchFamily="18" charset="0"/>
              </a:rPr>
              <a:t>Máquina de vectores de soporte </a:t>
            </a:r>
            <a:r>
              <a:rPr lang="es-CO" sz="1800">
                <a:effectLst/>
                <a:ea typeface="Times New Roman" panose="02020603050405020304" pitchFamily="18" charset="0"/>
              </a:rPr>
              <a:t>(SVM) basada en un algoritmo genético para la ponderación de características.</a:t>
            </a:r>
          </a:p>
          <a:p>
            <a:pPr marL="0" indent="0" algn="just">
              <a:buNone/>
            </a:pPr>
            <a:endParaRPr lang="es-CO" sz="1800">
              <a:effectLst/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>
                <a:ea typeface="Times New Roman" panose="02020603050405020304" pitchFamily="18" charset="0"/>
              </a:rPr>
              <a:t>La precisión general más alta se da en la de dos categorías (normales-anormales) 95,33%</a:t>
            </a:r>
            <a:r>
              <a:rPr lang="es-CO" sz="1800">
                <a:effectLst/>
                <a:ea typeface="Times New Roman" panose="02020603050405020304" pitchFamily="18" charset="0"/>
              </a:rPr>
              <a:t>.</a:t>
            </a:r>
            <a:endParaRPr lang="es-CO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7AD8AB3-38B1-4E6F-9D1E-907FDDFBE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8" y="2623093"/>
            <a:ext cx="5231639" cy="1143528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77D4518-4E39-4E62-B930-62297E64CE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48" y="4453550"/>
            <a:ext cx="5217347" cy="115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3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7E64-9060-4AF5-8E54-ABC7B597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097"/>
            <a:ext cx="10515600" cy="45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Contextualización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Estado del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arte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Metodología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Resultados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Conclusiones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Repositorio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Github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227965" indent="-227965"/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highlight>
                <a:srgbClr val="FFFF00"/>
              </a:highlight>
              <a:cs typeface="Calibri"/>
            </a:endParaRPr>
          </a:p>
          <a:p>
            <a:pPr marL="227965" indent="-227965"/>
            <a:endParaRPr lang="en-US">
              <a:cs typeface="Calibri"/>
            </a:endParaRPr>
          </a:p>
        </p:txBody>
      </p:sp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25925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81300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Estado del arte [17]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7360B-E7C6-4CC7-9315-1F3D78A90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14" y="2219277"/>
            <a:ext cx="10918986" cy="318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2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Estado del arte [17]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9F2A4DF4-097C-416C-8342-F25C5AFD9BCD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9" t="3648" r="35222" b="83194"/>
          <a:stretch/>
        </p:blipFill>
        <p:spPr>
          <a:xfrm>
            <a:off x="385598" y="1489436"/>
            <a:ext cx="5468664" cy="4995447"/>
          </a:xfrm>
          <a:prstGeom prst="rect">
            <a:avLst/>
          </a:prstGeom>
        </p:spPr>
      </p:pic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115DF972-0666-4351-8C4C-0668769FF9D0}"/>
              </a:ext>
            </a:extLst>
          </p:cNvPr>
          <p:cNvSpPr txBox="1">
            <a:spLocks/>
          </p:cNvSpPr>
          <p:nvPr/>
        </p:nvSpPr>
        <p:spPr>
          <a:xfrm>
            <a:off x="6028011" y="1562100"/>
            <a:ext cx="5468664" cy="49227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/>
              <a:t>Puntos Clave</a:t>
            </a:r>
          </a:p>
          <a:p>
            <a:pPr marL="0" indent="0">
              <a:buNone/>
            </a:pPr>
            <a:endParaRPr lang="es-MX"/>
          </a:p>
          <a:p>
            <a:pPr>
              <a:buFont typeface="Courier New" panose="02070309020205020404" pitchFamily="49" charset="0"/>
              <a:buChar char="o"/>
            </a:pPr>
            <a:endParaRPr lang="es-CO" sz="1800">
              <a:effectLst/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>
                <a:effectLst/>
                <a:ea typeface="Times New Roman" panose="02020603050405020304" pitchFamily="18" charset="0"/>
              </a:rPr>
              <a:t>Clasificación de imágenes.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s-CO" sz="1800">
              <a:effectLst/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>
                <a:ea typeface="Times New Roman" panose="02020603050405020304" pitchFamily="18" charset="0"/>
              </a:rPr>
              <a:t>Programación genética convolucional (</a:t>
            </a:r>
            <a:r>
              <a:rPr lang="es-CO" sz="1800" err="1">
                <a:ea typeface="Times New Roman" panose="02020603050405020304" pitchFamily="18" charset="0"/>
              </a:rPr>
              <a:t>ConvGP</a:t>
            </a:r>
            <a:r>
              <a:rPr lang="es-CO" sz="1800">
                <a:ea typeface="Times New Roman" panose="02020603050405020304" pitchFamily="18" charset="0"/>
              </a:rPr>
              <a:t>): programación genética y aprendizaje profundo con redes neuronales convolucionales (CNN)</a:t>
            </a:r>
            <a:r>
              <a:rPr lang="es-CO" sz="1800">
                <a:effectLst/>
                <a:ea typeface="Times New Roman" panose="02020603050405020304" pitchFamily="18" charset="0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s-CO" sz="1800"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>
                <a:effectLst/>
                <a:ea typeface="Times New Roman" panose="02020603050405020304" pitchFamily="18" charset="0"/>
              </a:rPr>
              <a:t>4 Conjunto de datos, autos, expresiones faciales, caras y peatones.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s-CO" sz="1800"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 err="1">
                <a:ea typeface="Times New Roman" panose="02020603050405020304" pitchFamily="18" charset="0"/>
              </a:rPr>
              <a:t>ConvGP</a:t>
            </a:r>
            <a:r>
              <a:rPr lang="es-CO" sz="1800">
                <a:ea typeface="Times New Roman" panose="02020603050405020304" pitchFamily="18" charset="0"/>
              </a:rPr>
              <a:t> frecuentemente superó a los métodos básicos de clasificación, sin embargo, no pudo vencer a las CNN.</a:t>
            </a:r>
            <a:endParaRPr lang="es-CO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DC0D302-D14C-44B7-AD1A-F8F2ECAEB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27" y="2724150"/>
            <a:ext cx="4899606" cy="29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5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Estado del arte [18]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BF6656-52E9-41F7-9A2E-620524A6D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11" y="1914093"/>
            <a:ext cx="11067483" cy="459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5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Estado del arte [18]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9F2A4DF4-097C-416C-8342-F25C5AFD9BCD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9" t="3648" r="35222" b="83194"/>
          <a:stretch/>
        </p:blipFill>
        <p:spPr>
          <a:xfrm>
            <a:off x="385598" y="1489436"/>
            <a:ext cx="5468664" cy="4995447"/>
          </a:xfrm>
          <a:prstGeom prst="rect">
            <a:avLst/>
          </a:prstGeom>
        </p:spPr>
      </p:pic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115DF972-0666-4351-8C4C-0668769FF9D0}"/>
              </a:ext>
            </a:extLst>
          </p:cNvPr>
          <p:cNvSpPr txBox="1">
            <a:spLocks/>
          </p:cNvSpPr>
          <p:nvPr/>
        </p:nvSpPr>
        <p:spPr>
          <a:xfrm>
            <a:off x="6047061" y="1571725"/>
            <a:ext cx="5468664" cy="492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b="1"/>
              <a:t>Puntos Clave</a:t>
            </a:r>
          </a:p>
          <a:p>
            <a:pPr marL="0" indent="0" algn="just">
              <a:buNone/>
            </a:pPr>
            <a:endParaRPr lang="es-MX"/>
          </a:p>
          <a:p>
            <a:pPr algn="just">
              <a:buFont typeface="Courier New" panose="02070309020205020404" pitchFamily="49" charset="0"/>
              <a:buChar char="o"/>
            </a:pPr>
            <a:endParaRPr lang="es-CO" sz="1800">
              <a:effectLst/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>
                <a:effectLst/>
                <a:ea typeface="Times New Roman" panose="02020603050405020304" pitchFamily="18" charset="0"/>
              </a:rPr>
              <a:t>Clasificación de imágenes.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s-CO" sz="1800">
              <a:effectLst/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>
                <a:ea typeface="Times New Roman" panose="02020603050405020304" pitchFamily="18" charset="0"/>
              </a:rPr>
              <a:t>Algoritmo genético basado en filtros para optimización de características y en redes neuronales</a:t>
            </a:r>
            <a:r>
              <a:rPr lang="es-CO" sz="1800">
                <a:effectLst/>
                <a:ea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s-CO" sz="1800">
              <a:effectLst/>
              <a:ea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CO" sz="1800">
                <a:ea typeface="Times New Roman" panose="02020603050405020304" pitchFamily="18" charset="0"/>
              </a:rPr>
              <a:t>Precisión máxima del 97,2%, superando el rendimiento del 61,2% de un multi-SVM</a:t>
            </a:r>
            <a:r>
              <a:rPr lang="es-CO" sz="1800">
                <a:effectLst/>
                <a:ea typeface="Times New Roman" panose="02020603050405020304" pitchFamily="18" charset="0"/>
              </a:rPr>
              <a:t>.</a:t>
            </a:r>
            <a:endParaRPr lang="es-CO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32F2EDA-CBF2-4F64-B59D-63D2B00FB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6" y="2061139"/>
            <a:ext cx="5309630" cy="1987874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B421C25B-A861-4DE4-9513-5AF5EE64B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6" y="4302913"/>
            <a:ext cx="5309629" cy="139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8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7E64-9060-4AF5-8E54-ABC7B597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097"/>
            <a:ext cx="10515600" cy="45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Contextualización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Estado del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arte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b="1" err="1">
                <a:ea typeface="+mn-lt"/>
                <a:cs typeface="+mn-lt"/>
              </a:rPr>
              <a:t>Metodología</a:t>
            </a:r>
            <a:endParaRPr lang="en-US" b="1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Resultados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Conclusiones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Repositorio</a:t>
            </a:r>
            <a:r>
              <a:rPr lang="en-US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Github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227965" indent="-227965"/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highlight>
                <a:srgbClr val="FFFF00"/>
              </a:highlight>
              <a:cs typeface="Calibri"/>
            </a:endParaRPr>
          </a:p>
          <a:p>
            <a:pPr marL="227965" indent="-227965"/>
            <a:endParaRPr lang="en-US">
              <a:cs typeface="Calibri"/>
            </a:endParaRPr>
          </a:p>
        </p:txBody>
      </p:sp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2832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Metodología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54B5A0-D65D-4100-880D-0B4EA217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O"/>
              <a:t>Selección de la base de datos. </a:t>
            </a:r>
          </a:p>
          <a:p>
            <a:pPr marL="514350" indent="-514350">
              <a:buFont typeface="+mj-lt"/>
              <a:buAutoNum type="arabicPeriod"/>
            </a:pPr>
            <a:r>
              <a:rPr lang="es-CO"/>
              <a:t>Preprocesamiento de las imágenes.</a:t>
            </a:r>
          </a:p>
          <a:p>
            <a:pPr marL="514350" indent="-514350">
              <a:buFont typeface="+mj-lt"/>
              <a:buAutoNum type="arabicPeriod"/>
            </a:pPr>
            <a:r>
              <a:rPr lang="es-CO"/>
              <a:t>Protocolo experimental.</a:t>
            </a:r>
          </a:p>
        </p:txBody>
      </p:sp>
    </p:spTree>
    <p:extLst>
      <p:ext uri="{BB962C8B-B14F-4D97-AF65-F5344CB8AC3E}">
        <p14:creationId xmlns:p14="http://schemas.microsoft.com/office/powerpoint/2010/main" val="171615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Metodología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54B5A0-D65D-4100-880D-0B4EA217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/>
              <a:t>Selección de la base de datos. </a:t>
            </a:r>
          </a:p>
          <a:p>
            <a:pPr marL="514350" indent="-514350">
              <a:buFont typeface="+mj-lt"/>
              <a:buAutoNum type="arabicPeriod"/>
            </a:pPr>
            <a:r>
              <a:rPr lang="es-CO">
                <a:solidFill>
                  <a:schemeClr val="bg2">
                    <a:lumMod val="75000"/>
                  </a:schemeClr>
                </a:solidFill>
              </a:rPr>
              <a:t>Preprocesamiento de las imágenes..</a:t>
            </a:r>
            <a:endParaRPr lang="es-CO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s-CO">
                <a:solidFill>
                  <a:schemeClr val="bg2">
                    <a:lumMod val="75000"/>
                  </a:schemeClr>
                </a:solidFill>
              </a:rPr>
              <a:t>Protocolo experimental.</a:t>
            </a:r>
            <a:endParaRPr lang="es-CO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0D5AB59-AC35-449E-8538-AD819FD22084}"/>
              </a:ext>
            </a:extLst>
          </p:cNvPr>
          <p:cNvGrpSpPr/>
          <p:nvPr/>
        </p:nvGrpSpPr>
        <p:grpSpPr>
          <a:xfrm>
            <a:off x="649411" y="2238748"/>
            <a:ext cx="10617926" cy="3052609"/>
            <a:chOff x="838200" y="2794154"/>
            <a:chExt cx="10617926" cy="305260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8666584F-3815-41A9-AF65-569C35841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794154"/>
              <a:ext cx="6477110" cy="3052609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385AFD12-4BEA-4617-A61A-1BE17DC40270}"/>
                </a:ext>
              </a:extLst>
            </p:cNvPr>
            <p:cNvSpPr txBox="1"/>
            <p:nvPr/>
          </p:nvSpPr>
          <p:spPr>
            <a:xfrm>
              <a:off x="7504835" y="3009900"/>
              <a:ext cx="395129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O"/>
                <a:t>Imágenes de llantas a blanco y negro de 240x240x3.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O"/>
                <a:t>(2) categorías, inflado (1) y desinflado (0).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O"/>
                <a:t>300 imágenes por categoría.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492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Metodología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54B5A0-D65D-4100-880D-0B4EA217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O">
                <a:solidFill>
                  <a:schemeClr val="bg2">
                    <a:lumMod val="90000"/>
                  </a:schemeClr>
                </a:solidFill>
              </a:rPr>
              <a:t>Selección de la base de datos. </a:t>
            </a:r>
          </a:p>
          <a:p>
            <a:pPr marL="514350" indent="-514350">
              <a:buFont typeface="+mj-lt"/>
              <a:buAutoNum type="arabicPeriod"/>
            </a:pPr>
            <a:r>
              <a:rPr lang="es-CO"/>
              <a:t>Preprocesamiento de las imágenes</a:t>
            </a:r>
            <a:r>
              <a:rPr lang="es-CO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CO">
                <a:solidFill>
                  <a:schemeClr val="bg2">
                    <a:lumMod val="75000"/>
                  </a:schemeClr>
                </a:solidFill>
              </a:rPr>
              <a:t>Protocolo experimental.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3FD0A403-AE76-402A-AE0A-F653D5524FD0}"/>
              </a:ext>
            </a:extLst>
          </p:cNvPr>
          <p:cNvGrpSpPr/>
          <p:nvPr/>
        </p:nvGrpSpPr>
        <p:grpSpPr>
          <a:xfrm>
            <a:off x="2356757" y="4116271"/>
            <a:ext cx="7763543" cy="2060692"/>
            <a:chOff x="2356757" y="4116271"/>
            <a:chExt cx="7763543" cy="2060692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607133B9-7816-4610-83D8-DE50A8A64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6757" y="4116271"/>
              <a:ext cx="2570843" cy="2060692"/>
            </a:xfrm>
            <a:prstGeom prst="rect">
              <a:avLst/>
            </a:prstGeom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58AFF1E4-0437-4EA0-BAC2-9A846A49207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4927600" y="5141766"/>
              <a:ext cx="1171799" cy="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131E8AB6-D46C-4C00-9970-7087230DE82C}"/>
                </a:ext>
              </a:extLst>
            </p:cNvPr>
            <p:cNvGrpSpPr/>
            <p:nvPr/>
          </p:nvGrpSpPr>
          <p:grpSpPr>
            <a:xfrm>
              <a:off x="6275241" y="4170231"/>
              <a:ext cx="2867025" cy="1785811"/>
              <a:chOff x="2887143" y="4391453"/>
              <a:chExt cx="5734050" cy="3981449"/>
            </a:xfrm>
          </p:grpSpPr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61328029-371C-42C5-AF8E-238A02447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7143" y="4391453"/>
                <a:ext cx="5734050" cy="3981449"/>
              </a:xfrm>
              <a:prstGeom prst="rect">
                <a:avLst/>
              </a:prstGeom>
            </p:spPr>
          </p:pic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9BFFB9DC-6BF7-4E38-A886-C297C232720E}"/>
                  </a:ext>
                </a:extLst>
              </p:cNvPr>
              <p:cNvCxnSpPr/>
              <p:nvPr/>
            </p:nvCxnSpPr>
            <p:spPr>
              <a:xfrm>
                <a:off x="3645969" y="5277279"/>
                <a:ext cx="172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E913D617-798A-4169-8D33-CEDDCE4212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3169" y="5277279"/>
                <a:ext cx="0" cy="2540001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5031B12B-23EE-4E34-B7EA-5F4DD489A953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9142266" y="5063136"/>
              <a:ext cx="3591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D759B64B-B0F6-4BFB-83B8-39DA6320B55D}"/>
                </a:ext>
              </a:extLst>
            </p:cNvPr>
            <p:cNvSpPr txBox="1"/>
            <p:nvPr/>
          </p:nvSpPr>
          <p:spPr>
            <a:xfrm>
              <a:off x="7511134" y="4945402"/>
              <a:ext cx="1755158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s-CO"/>
                <a:t>PCA</a:t>
              </a:r>
            </a:p>
            <a:p>
              <a:r>
                <a:rPr lang="es-CO"/>
                <a:t>57600 a n </a:t>
              </a:r>
              <a:r>
                <a:rPr lang="es-CO" err="1"/>
                <a:t>var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B18B9E7C-B29D-41E0-823A-EE02879F0F80}"/>
                </a:ext>
              </a:extLst>
            </p:cNvPr>
            <p:cNvSpPr txBox="1"/>
            <p:nvPr/>
          </p:nvSpPr>
          <p:spPr>
            <a:xfrm>
              <a:off x="9563737" y="4829729"/>
              <a:ext cx="556563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CO" sz="2400"/>
                <a:t>GA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464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Metodología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54B5A0-D65D-4100-880D-0B4EA217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16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>
                <a:solidFill>
                  <a:schemeClr val="bg2">
                    <a:lumMod val="90000"/>
                  </a:schemeClr>
                </a:solidFill>
              </a:rPr>
              <a:t>Selección de la base de datos. </a:t>
            </a:r>
          </a:p>
          <a:p>
            <a:pPr marL="514350" indent="-514350">
              <a:buFont typeface="+mj-lt"/>
              <a:buAutoNum type="arabicPeriod"/>
            </a:pPr>
            <a:r>
              <a:rPr lang="es-CO">
                <a:solidFill>
                  <a:schemeClr val="bg2">
                    <a:lumMod val="90000"/>
                  </a:schemeClr>
                </a:solidFill>
              </a:rPr>
              <a:t>Preprocesamiento de las imágenes.</a:t>
            </a:r>
            <a:endParaRPr lang="es-CO">
              <a:solidFill>
                <a:schemeClr val="bg2">
                  <a:lumMod val="90000"/>
                </a:schemeClr>
              </a:solidFill>
              <a:ea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s-CO"/>
              <a:t>Protocolo experimental.</a:t>
            </a:r>
            <a:endParaRPr lang="es-CO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79234E-ECD5-4F16-9927-97CB03194076}"/>
              </a:ext>
            </a:extLst>
          </p:cNvPr>
          <p:cNvSpPr/>
          <p:nvPr/>
        </p:nvSpPr>
        <p:spPr>
          <a:xfrm>
            <a:off x="243777" y="1716050"/>
            <a:ext cx="5941670" cy="2179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D9F9C6-E7DD-E434-0067-8E6B3EC9130E}"/>
              </a:ext>
            </a:extLst>
          </p:cNvPr>
          <p:cNvGrpSpPr/>
          <p:nvPr/>
        </p:nvGrpSpPr>
        <p:grpSpPr>
          <a:xfrm>
            <a:off x="1342135" y="1798232"/>
            <a:ext cx="9693334" cy="3382602"/>
            <a:chOff x="751051" y="2161428"/>
            <a:chExt cx="9693334" cy="3382602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3482FA69-3896-9B71-F099-80344537A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3242" y="2161428"/>
              <a:ext cx="4381143" cy="338260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99C64A-AE4A-EAE5-1ADB-876F4D713812}"/>
                </a:ext>
              </a:extLst>
            </p:cNvPr>
            <p:cNvSpPr txBox="1"/>
            <p:nvPr/>
          </p:nvSpPr>
          <p:spPr>
            <a:xfrm>
              <a:off x="751051" y="2353388"/>
              <a:ext cx="4908134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cs typeface="Calibri"/>
                </a:rPr>
                <a:t>Los </a:t>
              </a:r>
              <a:r>
                <a:rPr lang="en-US" err="1">
                  <a:cs typeface="Calibri"/>
                </a:rPr>
                <a:t>experimentos</a:t>
              </a:r>
              <a:r>
                <a:rPr lang="en-US">
                  <a:cs typeface="Calibri"/>
                </a:rPr>
                <a:t> se </a:t>
              </a:r>
              <a:r>
                <a:rPr lang="en-US" err="1">
                  <a:cs typeface="Calibri"/>
                </a:rPr>
                <a:t>corren</a:t>
              </a:r>
              <a:r>
                <a:rPr lang="en-US">
                  <a:cs typeface="Calibri"/>
                </a:rPr>
                <a:t> </a:t>
              </a:r>
              <a:r>
                <a:rPr lang="en-US" err="1">
                  <a:cs typeface="Calibri"/>
                </a:rPr>
                <a:t>en</a:t>
              </a:r>
              <a:r>
                <a:rPr lang="en-US">
                  <a:cs typeface="Calibri"/>
                </a:rPr>
                <a:t> un </a:t>
              </a:r>
              <a:r>
                <a:rPr lang="en-US" err="1">
                  <a:cs typeface="Calibri"/>
                </a:rPr>
                <a:t>libro</a:t>
              </a:r>
              <a:r>
                <a:rPr lang="en-US">
                  <a:cs typeface="Calibri"/>
                </a:rPr>
                <a:t> de Google </a:t>
              </a:r>
              <a:r>
                <a:rPr lang="en-US" err="1">
                  <a:cs typeface="Calibri"/>
                </a:rPr>
                <a:t>Colab</a:t>
              </a:r>
              <a:r>
                <a:rPr lang="en-US">
                  <a:cs typeface="Calibri"/>
                </a:rPr>
                <a:t> </a:t>
              </a:r>
              <a:r>
                <a:rPr lang="en-US" err="1">
                  <a:cs typeface="Calibri"/>
                </a:rPr>
                <a:t>usando</a:t>
              </a:r>
              <a:r>
                <a:rPr lang="en-US">
                  <a:cs typeface="Calibri"/>
                </a:rPr>
                <a:t> la </a:t>
              </a:r>
              <a:r>
                <a:rPr lang="en-US" err="1">
                  <a:cs typeface="Calibri"/>
                </a:rPr>
                <a:t>libreria</a:t>
              </a:r>
              <a:r>
                <a:rPr lang="en-US">
                  <a:cs typeface="Calibri"/>
                </a:rPr>
                <a:t>  </a:t>
              </a:r>
              <a:r>
                <a:rPr lang="en-US" err="1">
                  <a:cs typeface="Calibri"/>
                </a:rPr>
                <a:t>sklearn</a:t>
              </a:r>
              <a:r>
                <a:rPr lang="en-US">
                  <a:cs typeface="Calibri"/>
                </a:rPr>
                <a:t>-genetic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BD0F0A6-523C-A2F2-8ACB-19971B7BC8FA}"/>
              </a:ext>
            </a:extLst>
          </p:cNvPr>
          <p:cNvSpPr/>
          <p:nvPr/>
        </p:nvSpPr>
        <p:spPr>
          <a:xfrm>
            <a:off x="6193075" y="1711777"/>
            <a:ext cx="5941670" cy="3903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Se</a:t>
            </a:r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D051335-EBFF-EDD7-DEFD-7D5B2B7542E9}"/>
              </a:ext>
            </a:extLst>
          </p:cNvPr>
          <p:cNvSpPr/>
          <p:nvPr/>
        </p:nvSpPr>
        <p:spPr>
          <a:xfrm>
            <a:off x="5338853" y="3638863"/>
            <a:ext cx="655897" cy="115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CA6F93-EE82-3C78-7576-8921D31E6A0B}"/>
              </a:ext>
            </a:extLst>
          </p:cNvPr>
          <p:cNvGrpSpPr/>
          <p:nvPr/>
        </p:nvGrpSpPr>
        <p:grpSpPr>
          <a:xfrm>
            <a:off x="1379148" y="4472490"/>
            <a:ext cx="7852216" cy="1995006"/>
            <a:chOff x="1045700" y="3418509"/>
            <a:chExt cx="7852216" cy="1995006"/>
          </a:xfrm>
        </p:grpSpPr>
        <p:pic>
          <p:nvPicPr>
            <p:cNvPr id="10" name="Picture 12">
              <a:extLst>
                <a:ext uri="{FF2B5EF4-FFF2-40B4-BE49-F238E27FC236}">
                  <a16:creationId xmlns:a16="http://schemas.microsoft.com/office/drawing/2014/main" id="{07A0FE7A-898C-78EA-A39B-E619D6389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1833" y="3884813"/>
              <a:ext cx="3621549" cy="1528702"/>
            </a:xfrm>
            <a:prstGeom prst="rect">
              <a:avLst/>
            </a:prstGeom>
          </p:spPr>
        </p:pic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BDA26F43-FF64-C7E4-746C-192AE04E3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5044" y="3835741"/>
              <a:ext cx="3452872" cy="152074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AD8AE2-4579-4A93-CCA6-021A31B3E8A9}"/>
                </a:ext>
              </a:extLst>
            </p:cNvPr>
            <p:cNvSpPr txBox="1"/>
            <p:nvPr/>
          </p:nvSpPr>
          <p:spPr>
            <a:xfrm>
              <a:off x="1045700" y="3418509"/>
              <a:ext cx="317724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err="1"/>
                <a:t>Busqueda</a:t>
              </a:r>
              <a:r>
                <a:rPr lang="en-US" b="1"/>
                <a:t> de </a:t>
              </a:r>
              <a:r>
                <a:rPr lang="en-US" b="1" err="1"/>
                <a:t>Parametros</a:t>
              </a:r>
              <a:r>
                <a:rPr lang="en-US" b="1"/>
                <a:t> 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8731A3-0F0A-3DDD-FC0F-4D16E934203E}"/>
              </a:ext>
            </a:extLst>
          </p:cNvPr>
          <p:cNvGrpSpPr/>
          <p:nvPr/>
        </p:nvGrpSpPr>
        <p:grpSpPr>
          <a:xfrm>
            <a:off x="1255468" y="1584391"/>
            <a:ext cx="10133514" cy="1605060"/>
            <a:chOff x="1037984" y="1491324"/>
            <a:chExt cx="10133514" cy="1605060"/>
          </a:xfrm>
        </p:grpSpPr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4898A793-CB47-CB14-22DB-A62DD1F30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7666" y="1977182"/>
              <a:ext cx="5193174" cy="1119202"/>
            </a:xfrm>
            <a:prstGeom prst="rect">
              <a:avLst/>
            </a:prstGeom>
          </p:spPr>
        </p:pic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2E671EF1-A11A-B142-1E46-24FDB2ABC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92096" y="1973297"/>
              <a:ext cx="4479402" cy="10691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254A50-522B-C7F5-1B36-BDF6A4688BD6}"/>
                </a:ext>
              </a:extLst>
            </p:cNvPr>
            <p:cNvSpPr txBox="1"/>
            <p:nvPr/>
          </p:nvSpPr>
          <p:spPr>
            <a:xfrm>
              <a:off x="1037984" y="1491324"/>
              <a:ext cx="317724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err="1"/>
                <a:t>Busqueda</a:t>
              </a:r>
              <a:r>
                <a:rPr lang="en-US" b="1"/>
                <a:t> de </a:t>
              </a:r>
              <a:r>
                <a:rPr lang="en-US" b="1" err="1"/>
                <a:t>Parametros</a:t>
              </a:r>
              <a:r>
                <a:rPr lang="en-US" b="1"/>
                <a:t>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56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7E64-9060-4AF5-8E54-ABC7B597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097"/>
            <a:ext cx="10515600" cy="45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Contextualización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Estado del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arte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Metodología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b="1" err="1">
                <a:ea typeface="+mn-lt"/>
                <a:cs typeface="+mn-lt"/>
              </a:rPr>
              <a:t>Resultados</a:t>
            </a:r>
            <a:endParaRPr lang="en-US" b="1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Conclusiones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Repositorio</a:t>
            </a:r>
            <a:r>
              <a:rPr lang="en-US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Github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227965" indent="-227965"/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highlight>
                <a:srgbClr val="FFFF00"/>
              </a:highlight>
              <a:cs typeface="Calibri"/>
            </a:endParaRPr>
          </a:p>
          <a:p>
            <a:pPr marL="227965" indent="-227965"/>
            <a:endParaRPr lang="en-US">
              <a:cs typeface="Calibri"/>
            </a:endParaRPr>
          </a:p>
        </p:txBody>
      </p:sp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11265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7E64-9060-4AF5-8E54-ABC7B597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097"/>
            <a:ext cx="10515600" cy="45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b="1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Contextualización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Estado del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arte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Metodología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Resultados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Conclusiones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Repositorio</a:t>
            </a:r>
            <a:r>
              <a:rPr lang="en-US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Github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227965" indent="-227965"/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highlight>
                <a:srgbClr val="FFFF00"/>
              </a:highlight>
              <a:cs typeface="Calibri"/>
            </a:endParaRPr>
          </a:p>
          <a:p>
            <a:pPr marL="227965" indent="-227965"/>
            <a:endParaRPr lang="en-US">
              <a:cs typeface="Calibri"/>
            </a:endParaRPr>
          </a:p>
        </p:txBody>
      </p:sp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97051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Resultados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DB93DD-DA76-CEED-235E-0F3CDA2E76B0}"/>
              </a:ext>
            </a:extLst>
          </p:cNvPr>
          <p:cNvGrpSpPr/>
          <p:nvPr/>
        </p:nvGrpSpPr>
        <p:grpSpPr>
          <a:xfrm>
            <a:off x="1431258" y="1431828"/>
            <a:ext cx="8439873" cy="5271182"/>
            <a:chOff x="690622" y="1481678"/>
            <a:chExt cx="8439873" cy="527118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F57D0D-1BE8-EA41-6B07-29D2CA24A882}"/>
                </a:ext>
              </a:extLst>
            </p:cNvPr>
            <p:cNvGrpSpPr/>
            <p:nvPr/>
          </p:nvGrpSpPr>
          <p:grpSpPr>
            <a:xfrm>
              <a:off x="1261641" y="1481678"/>
              <a:ext cx="7652795" cy="2533381"/>
              <a:chOff x="1232704" y="1645653"/>
              <a:chExt cx="7652795" cy="2533381"/>
            </a:xfrm>
          </p:grpSpPr>
          <p:pic>
            <p:nvPicPr>
              <p:cNvPr id="3" name="Picture 4">
                <a:extLst>
                  <a:ext uri="{FF2B5EF4-FFF2-40B4-BE49-F238E27FC236}">
                    <a16:creationId xmlns:a16="http://schemas.microsoft.com/office/drawing/2014/main" id="{7D8A1226-8081-033F-D2AB-5464FA8AC9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2704" y="2169951"/>
                <a:ext cx="4730187" cy="1621058"/>
              </a:xfrm>
              <a:prstGeom prst="rect">
                <a:avLst/>
              </a:prstGeom>
            </p:spPr>
          </p:pic>
          <p:pic>
            <p:nvPicPr>
              <p:cNvPr id="5" name="Picture 7">
                <a:extLst>
                  <a:ext uri="{FF2B5EF4-FFF2-40B4-BE49-F238E27FC236}">
                    <a16:creationId xmlns:a16="http://schemas.microsoft.com/office/drawing/2014/main" id="{71EE69BF-6492-FFC9-C604-9BDD40FCB8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2299" y="1907322"/>
                <a:ext cx="2743200" cy="227171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8FB654-F715-E365-C2D6-081B705262D2}"/>
                  </a:ext>
                </a:extLst>
              </p:cNvPr>
              <p:cNvSpPr txBox="1"/>
              <p:nvPr/>
            </p:nvSpPr>
            <p:spPr>
              <a:xfrm>
                <a:off x="1819275" y="1645653"/>
                <a:ext cx="317724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 err="1"/>
                  <a:t>Busqueda</a:t>
                </a:r>
                <a:r>
                  <a:rPr lang="en-US" b="1"/>
                  <a:t> de </a:t>
                </a:r>
                <a:r>
                  <a:rPr lang="en-US" b="1" err="1"/>
                  <a:t>Parametros</a:t>
                </a:r>
                <a:r>
                  <a:rPr lang="en-US" b="1"/>
                  <a:t> 1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5CE5E6C-C77B-DDA4-94DB-4B4168D92AB1}"/>
                </a:ext>
              </a:extLst>
            </p:cNvPr>
            <p:cNvGrpSpPr/>
            <p:nvPr/>
          </p:nvGrpSpPr>
          <p:grpSpPr>
            <a:xfrm>
              <a:off x="692551" y="4219092"/>
              <a:ext cx="8019326" cy="2479417"/>
              <a:chOff x="673260" y="4141927"/>
              <a:chExt cx="8019326" cy="2479417"/>
            </a:xfrm>
          </p:grpSpPr>
          <p:pic>
            <p:nvPicPr>
              <p:cNvPr id="18" name="Picture 18">
                <a:extLst>
                  <a:ext uri="{FF2B5EF4-FFF2-40B4-BE49-F238E27FC236}">
                    <a16:creationId xmlns:a16="http://schemas.microsoft.com/office/drawing/2014/main" id="{CF34E9AE-D3CA-0FE3-21E4-774F01658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260" y="4464663"/>
                <a:ext cx="5578997" cy="1844778"/>
              </a:xfrm>
              <a:prstGeom prst="rect">
                <a:avLst/>
              </a:prstGeom>
            </p:spPr>
          </p:pic>
          <p:pic>
            <p:nvPicPr>
              <p:cNvPr id="19" name="Picture 19">
                <a:extLst>
                  <a:ext uri="{FF2B5EF4-FFF2-40B4-BE49-F238E27FC236}">
                    <a16:creationId xmlns:a16="http://schemas.microsoft.com/office/drawing/2014/main" id="{77F59FAF-68B6-47AD-0058-A7FC91606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94071" y="4461417"/>
                <a:ext cx="2598515" cy="2159927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76CA24-41F9-15F0-3CDF-B8FDCBCD6B3F}"/>
                  </a:ext>
                </a:extLst>
              </p:cNvPr>
              <p:cNvSpPr txBox="1"/>
              <p:nvPr/>
            </p:nvSpPr>
            <p:spPr>
              <a:xfrm>
                <a:off x="1875219" y="4141927"/>
                <a:ext cx="3215831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 err="1"/>
                  <a:t>Busqueda</a:t>
                </a:r>
                <a:r>
                  <a:rPr lang="en-US" b="1"/>
                  <a:t> de </a:t>
                </a:r>
                <a:r>
                  <a:rPr lang="en-US" b="1" err="1"/>
                  <a:t>Parametros</a:t>
                </a:r>
                <a:r>
                  <a:rPr lang="en-US" b="1"/>
                  <a:t> 2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755A27-EBF5-BBE7-F783-7D16B61A450E}"/>
                </a:ext>
              </a:extLst>
            </p:cNvPr>
            <p:cNvSpPr/>
            <p:nvPr/>
          </p:nvSpPr>
          <p:spPr>
            <a:xfrm>
              <a:off x="690623" y="1486382"/>
              <a:ext cx="8439872" cy="25753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058BE9-080B-E29E-A37C-D9DA67595C79}"/>
                </a:ext>
              </a:extLst>
            </p:cNvPr>
            <p:cNvSpPr/>
            <p:nvPr/>
          </p:nvSpPr>
          <p:spPr>
            <a:xfrm>
              <a:off x="690622" y="4061748"/>
              <a:ext cx="8439872" cy="26911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205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7E64-9060-4AF5-8E54-ABC7B597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097"/>
            <a:ext cx="10515600" cy="45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Contextualización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Estado del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arte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Metodología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Resultados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b="1" err="1">
                <a:ea typeface="+mn-lt"/>
                <a:cs typeface="+mn-lt"/>
              </a:rPr>
              <a:t>Conclusiones</a:t>
            </a:r>
            <a:endParaRPr lang="en-US" b="1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Repositorio</a:t>
            </a:r>
            <a:r>
              <a:rPr lang="en-US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Github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227965" indent="-227965"/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highlight>
                <a:srgbClr val="FFFF00"/>
              </a:highlight>
              <a:cs typeface="Calibri"/>
            </a:endParaRPr>
          </a:p>
          <a:p>
            <a:pPr marL="227965" indent="-227965"/>
            <a:endParaRPr lang="en-US">
              <a:cs typeface="Calibri"/>
            </a:endParaRPr>
          </a:p>
        </p:txBody>
      </p:sp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2639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Conclusiones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EB8B652-B143-4DBC-8D64-A371C41907DC}"/>
              </a:ext>
            </a:extLst>
          </p:cNvPr>
          <p:cNvSpPr txBox="1"/>
          <p:nvPr/>
        </p:nvSpPr>
        <p:spPr>
          <a:xfrm>
            <a:off x="785299" y="2625127"/>
            <a:ext cx="10621402" cy="27802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lvl="0" indent="-342900" algn="just" hangingPunct="0">
              <a:spcBef>
                <a:spcPts val="800"/>
              </a:spcBef>
              <a:buFont typeface="Arial"/>
              <a:buChar char="•"/>
              <a:tabLst>
                <a:tab pos="144145" algn="l"/>
              </a:tabLst>
            </a:pPr>
            <a:r>
              <a:rPr lang="es-ES" sz="2400">
                <a:effectLst/>
                <a:ea typeface="Times New Roman" panose="02020603050405020304" pitchFamily="18" charset="0"/>
              </a:rPr>
              <a:t>La reducción de dimensionalidad demuestra ser una herramienta útil en aplicaciones donde se requiere disminuir la complejidad de los datos.</a:t>
            </a:r>
            <a:endParaRPr lang="es-MX">
              <a:cs typeface="Calibri" panose="020F0502020204030204"/>
            </a:endParaRPr>
          </a:p>
          <a:p>
            <a:pPr lvl="0" algn="just" hangingPunct="0">
              <a:spcBef>
                <a:spcPts val="800"/>
              </a:spcBef>
              <a:tabLst>
                <a:tab pos="144145" algn="l"/>
              </a:tabLst>
            </a:pPr>
            <a:endParaRPr lang="es-CO" sz="2400">
              <a:effectLst/>
              <a:ea typeface="Times New Roman" panose="02020603050405020304" pitchFamily="18" charset="0"/>
            </a:endParaRPr>
          </a:p>
          <a:p>
            <a:pPr marL="342900" lvl="0" indent="-342900" algn="just" hangingPunct="0">
              <a:buFont typeface="Arial"/>
              <a:buChar char="•"/>
              <a:tabLst>
                <a:tab pos="144145" algn="l"/>
              </a:tabLst>
            </a:pPr>
            <a:r>
              <a:rPr lang="es-CO" sz="2400">
                <a:effectLst/>
                <a:ea typeface="Times New Roman" panose="02020603050405020304" pitchFamily="18" charset="0"/>
              </a:rPr>
              <a:t>Se demuestra que es posible solucionar el problema de clasificación de imágenes usando algoritmos genéticos, siempre y cuando se logre una reducción dimensional</a:t>
            </a:r>
            <a:r>
              <a:rPr lang="es-ES" sz="240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 hangingPunct="0">
              <a:buFont typeface="Arial"/>
              <a:buChar char="•"/>
              <a:tabLst>
                <a:tab pos="144145" algn="l"/>
              </a:tabLst>
            </a:pPr>
            <a:endParaRPr lang="es-ES" sz="2400">
              <a:ea typeface="Times New Roman" panose="02020603050405020304" pitchFamily="18" charset="0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15204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Conclusiones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EB8B652-B143-4DBC-8D64-A371C41907DC}"/>
              </a:ext>
            </a:extLst>
          </p:cNvPr>
          <p:cNvSpPr txBox="1"/>
          <p:nvPr/>
        </p:nvSpPr>
        <p:spPr>
          <a:xfrm>
            <a:off x="773429" y="2139352"/>
            <a:ext cx="11015297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lvl="0" indent="-342900" algn="just" hangingPunct="0">
              <a:buFont typeface="Arial"/>
              <a:buChar char="•"/>
              <a:tabLst>
                <a:tab pos="144145" algn="l"/>
              </a:tabLst>
            </a:pPr>
            <a:r>
              <a:rPr lang="es-CO" sz="2400">
                <a:effectLst/>
                <a:ea typeface="Times New Roman" panose="02020603050405020304" pitchFamily="18" charset="0"/>
              </a:rPr>
              <a:t>De la búsqueda inicial, los mejores resultados se obtuvieron usando 70 componentes principales superando aquellos modelos que tenían 100, esto se puede deber a que la información codificada por las pruebas con 100 componentes corresponde a variables que poco aportan a la clasificación del estado de las llantas, por ejemplo, tipo y color de rines</a:t>
            </a:r>
            <a:r>
              <a:rPr lang="es-ES" sz="2400">
                <a:effectLst/>
                <a:ea typeface="Times New Roman" panose="02020603050405020304" pitchFamily="18" charset="0"/>
              </a:rPr>
              <a:t>.</a:t>
            </a:r>
            <a:endParaRPr lang="es-MX">
              <a:cs typeface="Calibri" panose="020F0502020204030204"/>
            </a:endParaRPr>
          </a:p>
          <a:p>
            <a:pPr lvl="0" algn="just" hangingPunct="0">
              <a:tabLst>
                <a:tab pos="144145" algn="l"/>
              </a:tabLst>
            </a:pPr>
            <a:endParaRPr lang="es-CO" sz="2400">
              <a:effectLst/>
              <a:ea typeface="Times New Roman" panose="02020603050405020304" pitchFamily="18" charset="0"/>
            </a:endParaRPr>
          </a:p>
          <a:p>
            <a:pPr marL="342900" indent="-342900" algn="just" hangingPunct="0">
              <a:buFont typeface="Arial"/>
              <a:buChar char="•"/>
              <a:tabLst>
                <a:tab pos="144145" algn="l"/>
              </a:tabLst>
            </a:pPr>
            <a:r>
              <a:rPr lang="es-CO" sz="2400">
                <a:effectLst/>
                <a:ea typeface="Times New Roman" panose="02020603050405020304" pitchFamily="18" charset="0"/>
              </a:rPr>
              <a:t>En la segunda búsqueda, se logra un mejor resultado aumentando el tamaño del torneo y de las probabilidades independientes mutación</a:t>
            </a:r>
            <a:r>
              <a:rPr lang="es-CO" sz="2400">
                <a:ea typeface="Times New Roman" panose="02020603050405020304" pitchFamily="18" charset="0"/>
              </a:rPr>
              <a:t>.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938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7E64-9060-4AF5-8E54-ABC7B597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097"/>
            <a:ext cx="10515600" cy="45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Contextualización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Estado del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arte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Metodología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Resultados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Conclusiones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b="1" err="1">
                <a:ea typeface="+mn-lt"/>
                <a:cs typeface="+mn-lt"/>
              </a:rPr>
              <a:t>Repositorio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Github</a:t>
            </a:r>
            <a:endParaRPr lang="en-US" b="1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227965" indent="-227965"/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highlight>
                <a:srgbClr val="FFFF00"/>
              </a:highlight>
              <a:cs typeface="Calibri"/>
            </a:endParaRPr>
          </a:p>
          <a:p>
            <a:pPr marL="227965" indent="-227965"/>
            <a:endParaRPr lang="en-US">
              <a:cs typeface="Calibri"/>
            </a:endParaRPr>
          </a:p>
        </p:txBody>
      </p:sp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60996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Repositorio de </a:t>
            </a:r>
            <a:r>
              <a:rPr lang="es-ES_tradnl" sz="2400" b="1" err="1">
                <a:solidFill>
                  <a:schemeClr val="bg1"/>
                </a:solidFill>
                <a:latin typeface="Arial"/>
                <a:cs typeface="Arial"/>
              </a:rPr>
              <a:t>Github</a:t>
            </a:r>
            <a:endParaRPr lang="es-ES_tradnl" sz="24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246EBF-FADE-0847-A979-EF5497BFF69A}"/>
              </a:ext>
            </a:extLst>
          </p:cNvPr>
          <p:cNvSpPr txBox="1"/>
          <p:nvPr/>
        </p:nvSpPr>
        <p:spPr>
          <a:xfrm>
            <a:off x="984444" y="2153419"/>
            <a:ext cx="96507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/>
              <a:t>URL Respositorio de Proyecto Clasificación de llantas a partir de imágenes:</a:t>
            </a:r>
          </a:p>
          <a:p>
            <a:endParaRPr lang="es-CO" sz="2800"/>
          </a:p>
          <a:p>
            <a:r>
              <a:rPr lang="es-CO" sz="2800">
                <a:hlinkClick r:id="rId3"/>
              </a:rPr>
              <a:t>https://github.com/katherinegonzalez/ClasificacionLlantas</a:t>
            </a:r>
            <a:endParaRPr lang="es-CO" sz="2800"/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445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0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Referencias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2D34B1-C314-5649-B78E-4D9E6A34BC5B}"/>
              </a:ext>
            </a:extLst>
          </p:cNvPr>
          <p:cNvSpPr txBox="1"/>
          <p:nvPr/>
        </p:nvSpPr>
        <p:spPr>
          <a:xfrm>
            <a:off x="776626" y="1723638"/>
            <a:ext cx="10879568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s-CO"/>
              <a:t>[1] «Agencia Nacional de Seguridad Vial. ANSV». [En línea]. Disponible en: www.ansv.gov.co </a:t>
            </a:r>
          </a:p>
          <a:p>
            <a:pPr fontAlgn="base"/>
            <a:r>
              <a:rPr lang="es-CO"/>
              <a:t>[2] «Fallas en las llantas, la segunda causa más frecuente de accidentes de tránsito en el país», </a:t>
            </a:r>
            <a:r>
              <a:rPr lang="es-CO" i="1"/>
              <a:t>Revista Semana</a:t>
            </a:r>
            <a:r>
              <a:rPr lang="es-CO"/>
              <a:t>, mar. 2022, [En línea]. Disponible en: https://www.semana.com/finanzas/consumo-inteligente/articulo/fallas-en-las-llantas-la-segunda-causa-mas-frecuente-de-accidentes-de-transito-en-el-pais/202243/ </a:t>
            </a:r>
            <a:endParaRPr lang="es-CO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[3]    «</a:t>
            </a:r>
            <a:r>
              <a:rPr lang="en-US" err="1">
                <a:ea typeface="+mn-lt"/>
                <a:cs typeface="+mn-lt"/>
              </a:rPr>
              <a:t>Fallas</a:t>
            </a:r>
            <a:r>
              <a:rPr lang="en-US">
                <a:ea typeface="+mn-lt"/>
                <a:cs typeface="+mn-lt"/>
              </a:rPr>
              <a:t> y </a:t>
            </a:r>
            <a:r>
              <a:rPr lang="en-US" err="1">
                <a:ea typeface="+mn-lt"/>
                <a:cs typeface="+mn-lt"/>
              </a:rPr>
              <a:t>desgaste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las </a:t>
            </a:r>
            <a:r>
              <a:rPr lang="en-US" err="1">
                <a:ea typeface="+mn-lt"/>
                <a:cs typeface="+mn-lt"/>
              </a:rPr>
              <a:t>llantas</a:t>
            </a:r>
            <a:r>
              <a:rPr lang="en-US">
                <a:ea typeface="+mn-lt"/>
                <a:cs typeface="+mn-lt"/>
              </a:rPr>
              <a:t> entre las </a:t>
            </a:r>
            <a:r>
              <a:rPr lang="en-US" err="1">
                <a:ea typeface="+mn-lt"/>
                <a:cs typeface="+mn-lt"/>
              </a:rPr>
              <a:t>causas</a:t>
            </a:r>
            <a:r>
              <a:rPr lang="en-US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más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provocan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siniestros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viales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Colombia». </a:t>
            </a:r>
            <a:r>
              <a:rPr lang="en-US" u="sng">
                <a:ea typeface="+mn-lt"/>
                <a:cs typeface="+mn-lt"/>
                <a:hlinkClick r:id="rId3"/>
              </a:rPr>
              <a:t>https://www.mintransporte.gov.co/publicaciones/10748/fallas-y-desgaste-en-las-llantas-entre-las-causas-que-mas-provocan-siniestros-viales-en-colombia/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accedido</a:t>
            </a:r>
            <a:r>
              <a:rPr lang="en-US">
                <a:ea typeface="+mn-lt"/>
                <a:cs typeface="+mn-lt"/>
              </a:rPr>
              <a:t> 18 de </a:t>
            </a:r>
            <a:r>
              <a:rPr lang="en-US" err="1">
                <a:ea typeface="+mn-lt"/>
                <a:cs typeface="+mn-lt"/>
              </a:rPr>
              <a:t>abril</a:t>
            </a:r>
            <a:r>
              <a:rPr lang="en-US">
                <a:ea typeface="+mn-lt"/>
                <a:cs typeface="+mn-lt"/>
              </a:rPr>
              <a:t> de 2022).</a:t>
            </a:r>
            <a:endParaRPr lang="es-CO">
              <a:ea typeface="+mn-lt"/>
              <a:cs typeface="+mn-lt"/>
            </a:endParaRPr>
          </a:p>
          <a:p>
            <a:pPr fontAlgn="base"/>
            <a:r>
              <a:rPr lang="en-US"/>
              <a:t>[4] «Accident Prevention by Monitoring and Control of Vehicle Tyre Pressure using Wear &amp; Tear and Pressure Sensor», </a:t>
            </a:r>
            <a:r>
              <a:rPr lang="en-US" i="1"/>
              <a:t>Int. J. Recent Technol. Eng.</a:t>
            </a:r>
            <a:r>
              <a:rPr lang="en-US"/>
              <a:t>, vol. 8, </a:t>
            </a:r>
            <a:r>
              <a:rPr lang="en-US" err="1"/>
              <a:t>n.</a:t>
            </a:r>
            <a:r>
              <a:rPr lang="en-US" baseline="30000" err="1"/>
              <a:t>o</a:t>
            </a:r>
            <a:r>
              <a:rPr lang="en-US"/>
              <a:t> 2, pp. 5281-5284, </a:t>
            </a:r>
            <a:r>
              <a:rPr lang="en-US" err="1"/>
              <a:t>jul.</a:t>
            </a:r>
            <a:r>
              <a:rPr lang="en-US"/>
              <a:t> 2019, </a:t>
            </a:r>
            <a:r>
              <a:rPr lang="en-US" err="1"/>
              <a:t>doi</a:t>
            </a:r>
            <a:r>
              <a:rPr lang="en-US"/>
              <a:t>: 10.35940/ijrte.B1061.078219. </a:t>
            </a:r>
            <a:endParaRPr lang="en-US">
              <a:cs typeface="Calibri"/>
            </a:endParaRPr>
          </a:p>
          <a:p>
            <a:pPr fontAlgn="base"/>
            <a:r>
              <a:rPr lang="en-US"/>
              <a:t>[5] O. A. </a:t>
            </a:r>
            <a:r>
              <a:rPr lang="en-US" err="1"/>
              <a:t>Egaji</a:t>
            </a:r>
            <a:r>
              <a:rPr lang="en-US"/>
              <a:t>, S. </a:t>
            </a:r>
            <a:r>
              <a:rPr lang="en-US" err="1"/>
              <a:t>Chakhar</a:t>
            </a:r>
            <a:r>
              <a:rPr lang="en-US"/>
              <a:t>, y D. Brown, «An innovative decision rule approach to </a:t>
            </a:r>
            <a:r>
              <a:rPr lang="en-US" err="1"/>
              <a:t>tyre</a:t>
            </a:r>
            <a:r>
              <a:rPr lang="en-US"/>
              <a:t> pressure monitoring», </a:t>
            </a:r>
            <a:r>
              <a:rPr lang="en-US" i="1"/>
              <a:t>Expert Syst. Appl.</a:t>
            </a:r>
            <a:r>
              <a:rPr lang="en-US"/>
              <a:t>, vol. 124, pp. 252-270, jun. 2019, </a:t>
            </a:r>
            <a:r>
              <a:rPr lang="en-US" err="1"/>
              <a:t>doi</a:t>
            </a:r>
            <a:r>
              <a:rPr lang="en-US"/>
              <a:t>: 10.1016/j.eswa.2019.01.051. </a:t>
            </a:r>
            <a:endParaRPr lang="en-US">
              <a:cs typeface="Calibri"/>
            </a:endParaRPr>
          </a:p>
          <a:p>
            <a:pPr algn="just"/>
            <a:r>
              <a:rPr lang="en-US">
                <a:ea typeface="+mn-lt"/>
                <a:cs typeface="+mn-lt"/>
              </a:rPr>
              <a:t>[6]    K.-Y. Chen y C.-F. Yeh, «Preventing Tire Blowout Accidents: A Perspective on Factors Affecting Drivers’ Intention to Adopt Tire Pressure Monitoring System», </a:t>
            </a:r>
            <a:r>
              <a:rPr lang="en-US" i="1">
                <a:ea typeface="+mn-lt"/>
                <a:cs typeface="+mn-lt"/>
              </a:rPr>
              <a:t>Safety</a:t>
            </a:r>
            <a:r>
              <a:rPr lang="en-US">
                <a:ea typeface="+mn-lt"/>
                <a:cs typeface="+mn-lt"/>
              </a:rPr>
              <a:t>, vol. 4, </a:t>
            </a:r>
            <a:r>
              <a:rPr lang="en-US" err="1">
                <a:ea typeface="+mn-lt"/>
                <a:cs typeface="+mn-lt"/>
              </a:rPr>
              <a:t>n.</a:t>
            </a:r>
            <a:r>
              <a:rPr lang="en-US" baseline="30000" err="1">
                <a:ea typeface="+mn-lt"/>
                <a:cs typeface="+mn-lt"/>
              </a:rPr>
              <a:t>o</a:t>
            </a:r>
            <a:r>
              <a:rPr lang="en-US">
                <a:ea typeface="+mn-lt"/>
                <a:cs typeface="+mn-lt"/>
              </a:rPr>
              <a:t> 2, p. 16, abr. 2018, </a:t>
            </a:r>
            <a:r>
              <a:rPr lang="en-US" err="1">
                <a:ea typeface="+mn-lt"/>
                <a:cs typeface="+mn-lt"/>
              </a:rPr>
              <a:t>doi</a:t>
            </a:r>
            <a:r>
              <a:rPr lang="en-US">
                <a:ea typeface="+mn-lt"/>
                <a:cs typeface="+mn-lt"/>
              </a:rPr>
              <a:t>: 10.3390/safety4020016.</a:t>
            </a:r>
          </a:p>
          <a:p>
            <a:pPr algn="just"/>
            <a:r>
              <a:rPr lang="en-US">
                <a:ea typeface="+mn-lt"/>
                <a:cs typeface="+mn-lt"/>
              </a:rPr>
              <a:t>[7]   N. T. </a:t>
            </a:r>
            <a:r>
              <a:rPr lang="en-US" err="1">
                <a:ea typeface="+mn-lt"/>
                <a:cs typeface="+mn-lt"/>
              </a:rPr>
              <a:t>Ratrout</a:t>
            </a:r>
            <a:r>
              <a:rPr lang="en-US">
                <a:ea typeface="+mn-lt"/>
                <a:cs typeface="+mn-lt"/>
              </a:rPr>
              <a:t>, «Tire condition and drivers’ practice in maintaining tires in Saudi Arabia», </a:t>
            </a:r>
            <a:r>
              <a:rPr lang="en-US" i="1" err="1">
                <a:ea typeface="+mn-lt"/>
                <a:cs typeface="+mn-lt"/>
              </a:rPr>
              <a:t>Accid</a:t>
            </a:r>
            <a:r>
              <a:rPr lang="en-US" i="1">
                <a:ea typeface="+mn-lt"/>
                <a:cs typeface="+mn-lt"/>
              </a:rPr>
              <a:t>. Anal. Prev.</a:t>
            </a:r>
            <a:r>
              <a:rPr lang="en-US">
                <a:ea typeface="+mn-lt"/>
                <a:cs typeface="+mn-lt"/>
              </a:rPr>
              <a:t>, vol. 37, </a:t>
            </a:r>
            <a:r>
              <a:rPr lang="en-US" err="1">
                <a:ea typeface="+mn-lt"/>
                <a:cs typeface="+mn-lt"/>
              </a:rPr>
              <a:t>n.</a:t>
            </a:r>
            <a:r>
              <a:rPr lang="en-US" baseline="30000" err="1">
                <a:ea typeface="+mn-lt"/>
                <a:cs typeface="+mn-lt"/>
              </a:rPr>
              <a:t>o</a:t>
            </a:r>
            <a:r>
              <a:rPr lang="en-US">
                <a:ea typeface="+mn-lt"/>
                <a:cs typeface="+mn-lt"/>
              </a:rPr>
              <a:t> 1, pp. 201-206, </a:t>
            </a:r>
            <a:r>
              <a:rPr lang="en-US" err="1">
                <a:ea typeface="+mn-lt"/>
                <a:cs typeface="+mn-lt"/>
              </a:rPr>
              <a:t>ene</a:t>
            </a:r>
            <a:r>
              <a:rPr lang="en-US">
                <a:ea typeface="+mn-lt"/>
                <a:cs typeface="+mn-lt"/>
              </a:rPr>
              <a:t>. 2005, </a:t>
            </a:r>
            <a:r>
              <a:rPr lang="en-US" err="1">
                <a:ea typeface="+mn-lt"/>
                <a:cs typeface="+mn-lt"/>
              </a:rPr>
              <a:t>doi</a:t>
            </a:r>
            <a:r>
              <a:rPr lang="en-US">
                <a:ea typeface="+mn-lt"/>
                <a:cs typeface="+mn-lt"/>
              </a:rPr>
              <a:t>: 10.1016/j.aap.2003.03.001.</a:t>
            </a:r>
          </a:p>
          <a:p>
            <a:endParaRPr lang="en-US">
              <a:cs typeface="Calibri"/>
            </a:endParaRPr>
          </a:p>
          <a:p>
            <a:pPr fontAlgn="base"/>
            <a:endParaRPr lang="es-CO">
              <a:cs typeface="Calibri"/>
            </a:endParaRPr>
          </a:p>
          <a:p>
            <a:pPr fontAlgn="base"/>
            <a:endParaRPr lang="es-CO"/>
          </a:p>
          <a:p>
            <a:endParaRPr lang="es-CO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5298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0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Referencias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2D34B1-C314-5649-B78E-4D9E6A34BC5B}"/>
              </a:ext>
            </a:extLst>
          </p:cNvPr>
          <p:cNvSpPr txBox="1"/>
          <p:nvPr/>
        </p:nvSpPr>
        <p:spPr>
          <a:xfrm>
            <a:off x="600746" y="1401479"/>
            <a:ext cx="11026572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[8]   Ministerio de </a:t>
            </a:r>
            <a:r>
              <a:rPr lang="en-US" err="1">
                <a:ea typeface="+mn-lt"/>
                <a:cs typeface="+mn-lt"/>
              </a:rPr>
              <a:t>transporte</a:t>
            </a:r>
            <a:r>
              <a:rPr lang="en-US">
                <a:ea typeface="+mn-lt"/>
                <a:cs typeface="+mn-lt"/>
              </a:rPr>
              <a:t>, «</a:t>
            </a:r>
            <a:r>
              <a:rPr lang="en-US" err="1">
                <a:ea typeface="+mn-lt"/>
                <a:cs typeface="+mn-lt"/>
              </a:rPr>
              <a:t>Resolución</a:t>
            </a:r>
            <a:r>
              <a:rPr lang="en-US">
                <a:ea typeface="+mn-lt"/>
                <a:cs typeface="+mn-lt"/>
              </a:rPr>
              <a:t> 0001349 de 2017 CALE».</a:t>
            </a:r>
            <a:endParaRPr lang="es-CO">
              <a:ea typeface="+mn-lt"/>
              <a:cs typeface="+mn-lt"/>
            </a:endParaRPr>
          </a:p>
          <a:p>
            <a:pPr algn="just"/>
            <a:r>
              <a:rPr lang="en-US">
                <a:ea typeface="+mn-lt"/>
                <a:cs typeface="+mn-lt"/>
              </a:rPr>
              <a:t>[9]   Ministerio de </a:t>
            </a:r>
            <a:r>
              <a:rPr lang="en-US" err="1">
                <a:ea typeface="+mn-lt"/>
                <a:cs typeface="+mn-lt"/>
              </a:rPr>
              <a:t>trasporte</a:t>
            </a:r>
            <a:r>
              <a:rPr lang="en-US">
                <a:ea typeface="+mn-lt"/>
                <a:cs typeface="+mn-lt"/>
              </a:rPr>
              <a:t>, «</a:t>
            </a:r>
            <a:r>
              <a:rPr lang="en-US" err="1">
                <a:ea typeface="+mn-lt"/>
                <a:cs typeface="+mn-lt"/>
              </a:rPr>
              <a:t>Resolución</a:t>
            </a:r>
            <a:r>
              <a:rPr lang="en-US">
                <a:ea typeface="+mn-lt"/>
                <a:cs typeface="+mn-lt"/>
              </a:rPr>
              <a:t> 001600 de 2005 - REPUBLICA DE COLOMBIA», 2005.</a:t>
            </a:r>
            <a:endParaRPr lang="es-CO">
              <a:ea typeface="+mn-lt"/>
              <a:cs typeface="+mn-lt"/>
            </a:endParaRPr>
          </a:p>
          <a:p>
            <a:pPr algn="just"/>
            <a:r>
              <a:rPr lang="en-US">
                <a:ea typeface="+mn-lt"/>
                <a:cs typeface="+mn-lt"/>
              </a:rPr>
              <a:t>[10] «USTMA Announces Tire Safety Week 2022: June 27-July 3.», </a:t>
            </a:r>
            <a:r>
              <a:rPr lang="en-US" i="1">
                <a:ea typeface="+mn-lt"/>
                <a:cs typeface="+mn-lt"/>
              </a:rPr>
              <a:t>Waste360</a:t>
            </a:r>
            <a:r>
              <a:rPr lang="en-US">
                <a:ea typeface="+mn-lt"/>
                <a:cs typeface="+mn-lt"/>
              </a:rPr>
              <a:t>, p. N.PAG-N.PAG, </a:t>
            </a:r>
            <a:r>
              <a:rPr lang="en-US" err="1">
                <a:ea typeface="+mn-lt"/>
                <a:cs typeface="+mn-lt"/>
              </a:rPr>
              <a:t>feb.</a:t>
            </a:r>
            <a:r>
              <a:rPr lang="en-US">
                <a:ea typeface="+mn-lt"/>
                <a:cs typeface="+mn-lt"/>
              </a:rPr>
              <a:t> 2022.</a:t>
            </a:r>
          </a:p>
          <a:p>
            <a:r>
              <a:rPr lang="es-ES">
                <a:ea typeface="+mn-lt"/>
                <a:cs typeface="+mn-lt"/>
              </a:rPr>
              <a:t>[11] «Full vs Flat Tire </a:t>
            </a:r>
            <a:r>
              <a:rPr lang="es-ES" err="1">
                <a:ea typeface="+mn-lt"/>
                <a:cs typeface="+mn-lt"/>
              </a:rPr>
              <a:t>Images</a:t>
            </a:r>
            <a:r>
              <a:rPr lang="es-ES">
                <a:ea typeface="+mn-lt"/>
                <a:cs typeface="+mn-lt"/>
              </a:rPr>
              <a:t>». </a:t>
            </a:r>
            <a:r>
              <a:rPr lang="es-ES">
                <a:ea typeface="+mn-lt"/>
                <a:cs typeface="+mn-lt"/>
                <a:hlinkClick r:id="rId3"/>
              </a:rPr>
              <a:t>https://kaggle.com/datasets/rhammell/full-vs-flat-tire-images</a:t>
            </a:r>
            <a:r>
              <a:rPr lang="es-ES">
                <a:ea typeface="+mn-lt"/>
                <a:cs typeface="+mn-lt"/>
              </a:rPr>
              <a:t> (accedido 21 de marzo de 2022).</a:t>
            </a:r>
          </a:p>
          <a:p>
            <a:pPr algn="just"/>
            <a:r>
              <a:rPr lang="en-US">
                <a:ea typeface="+mn-lt"/>
                <a:cs typeface="+mn-lt"/>
              </a:rPr>
              <a:t>[12]   «</a:t>
            </a:r>
            <a:r>
              <a:rPr lang="en-US" err="1">
                <a:ea typeface="+mn-lt"/>
                <a:cs typeface="+mn-lt"/>
              </a:rPr>
              <a:t>Peajes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Colombia: ¿desde </a:t>
            </a:r>
            <a:r>
              <a:rPr lang="en-US" err="1">
                <a:ea typeface="+mn-lt"/>
                <a:cs typeface="+mn-lt"/>
              </a:rPr>
              <a:t>cuándo</a:t>
            </a:r>
            <a:r>
              <a:rPr lang="en-US">
                <a:ea typeface="+mn-lt"/>
                <a:cs typeface="+mn-lt"/>
              </a:rPr>
              <a:t> es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cobro</a:t>
            </a:r>
            <a:r>
              <a:rPr lang="en-US">
                <a:ea typeface="+mn-lt"/>
                <a:cs typeface="+mn-lt"/>
              </a:rPr>
              <a:t> y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cuáles</a:t>
            </a:r>
            <a:r>
              <a:rPr lang="en-US">
                <a:ea typeface="+mn-lt"/>
                <a:cs typeface="+mn-lt"/>
              </a:rPr>
              <a:t> aplica?», 31 de mayo de 2020. </a:t>
            </a:r>
            <a:r>
              <a:rPr lang="en-US">
                <a:ea typeface="+mn-lt"/>
                <a:cs typeface="+mn-lt"/>
                <a:hlinkClick r:id="rId4"/>
              </a:rPr>
              <a:t>https://colombia.as.com/colombia/2020/06/01/actualidad/1590977340_706151.html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accedido</a:t>
            </a:r>
            <a:r>
              <a:rPr lang="en-US">
                <a:ea typeface="+mn-lt"/>
                <a:cs typeface="+mn-lt"/>
              </a:rPr>
              <a:t> 18 de </a:t>
            </a:r>
            <a:r>
              <a:rPr lang="en-US" err="1">
                <a:ea typeface="+mn-lt"/>
                <a:cs typeface="+mn-lt"/>
              </a:rPr>
              <a:t>abril</a:t>
            </a:r>
            <a:r>
              <a:rPr lang="en-US">
                <a:ea typeface="+mn-lt"/>
                <a:cs typeface="+mn-lt"/>
              </a:rPr>
              <a:t> de 2022).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[13]   «Las empresas de </a:t>
            </a:r>
            <a:r>
              <a:rPr lang="en-US" err="1">
                <a:ea typeface="+mn-lt"/>
                <a:cs typeface="+mn-lt"/>
              </a:rPr>
              <a:t>transporte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cobran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protagonismo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actualidad</a:t>
            </a:r>
            <a:r>
              <a:rPr lang="en-US">
                <a:ea typeface="+mn-lt"/>
                <a:cs typeface="+mn-lt"/>
              </a:rPr>
              <a:t> – Bu </a:t>
            </a:r>
            <a:r>
              <a:rPr lang="en-US" err="1">
                <a:ea typeface="+mn-lt"/>
                <a:cs typeface="+mn-lt"/>
              </a:rPr>
              <a:t>Ytrago</a:t>
            </a:r>
            <a:r>
              <a:rPr lang="en-US">
                <a:ea typeface="+mn-lt"/>
                <a:cs typeface="+mn-lt"/>
              </a:rPr>
              <a:t>». </a:t>
            </a:r>
            <a:r>
              <a:rPr lang="en-US">
                <a:ea typeface="+mn-lt"/>
                <a:cs typeface="+mn-lt"/>
                <a:hlinkClick r:id="rId5"/>
              </a:rPr>
              <a:t>https://buytrago.es/las-empresas-de-transporte-cobran-protagonismo-en-la-actualidad/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accedido</a:t>
            </a:r>
            <a:r>
              <a:rPr lang="en-US">
                <a:ea typeface="+mn-lt"/>
                <a:cs typeface="+mn-lt"/>
              </a:rPr>
              <a:t> 18 de </a:t>
            </a:r>
            <a:r>
              <a:rPr lang="en-US" err="1">
                <a:ea typeface="+mn-lt"/>
                <a:cs typeface="+mn-lt"/>
              </a:rPr>
              <a:t>abril</a:t>
            </a:r>
            <a:r>
              <a:rPr lang="en-US">
                <a:ea typeface="+mn-lt"/>
                <a:cs typeface="+mn-lt"/>
              </a:rPr>
              <a:t> de 2022).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[14]   «Vector Icons and Stickers - PNG, SVG, EPS, PSD and CSS». https://www.flaticon.com/ (</a:t>
            </a:r>
            <a:r>
              <a:rPr lang="en-US" err="1">
                <a:ea typeface="+mn-lt"/>
                <a:cs typeface="+mn-lt"/>
              </a:rPr>
              <a:t>accedido</a:t>
            </a:r>
            <a:r>
              <a:rPr lang="en-US">
                <a:ea typeface="+mn-lt"/>
                <a:cs typeface="+mn-lt"/>
              </a:rPr>
              <a:t> 18 de </a:t>
            </a:r>
            <a:r>
              <a:rPr lang="en-US" err="1">
                <a:ea typeface="+mn-lt"/>
                <a:cs typeface="+mn-lt"/>
              </a:rPr>
              <a:t>abril</a:t>
            </a:r>
            <a:r>
              <a:rPr lang="en-US">
                <a:ea typeface="+mn-lt"/>
                <a:cs typeface="+mn-lt"/>
              </a:rPr>
              <a:t> de 2022).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[15]	[2]	M. Chen y Z. Yao, «Classification Techniques of Neural Networks Using Improved Genetic Algorithms»,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2008 Second International Conference on Genetic and Evolutionary Computing, </a:t>
            </a:r>
            <a:r>
              <a:rPr lang="en-US" err="1">
                <a:ea typeface="+mn-lt"/>
                <a:cs typeface="+mn-lt"/>
              </a:rPr>
              <a:t>sep.</a:t>
            </a:r>
            <a:r>
              <a:rPr lang="en-US">
                <a:ea typeface="+mn-lt"/>
                <a:cs typeface="+mn-lt"/>
              </a:rPr>
              <a:t> 2008, pp. 115-119. </a:t>
            </a:r>
            <a:r>
              <a:rPr lang="en-US" err="1">
                <a:ea typeface="+mn-lt"/>
                <a:cs typeface="+mn-lt"/>
              </a:rPr>
              <a:t>doi</a:t>
            </a:r>
            <a:r>
              <a:rPr lang="en-US">
                <a:ea typeface="+mn-lt"/>
                <a:cs typeface="+mn-lt"/>
              </a:rPr>
              <a:t>: 10.1109/WGEC.2008.23.</a:t>
            </a:r>
          </a:p>
          <a:p>
            <a:r>
              <a:rPr lang="en-US">
                <a:ea typeface="+mn-lt"/>
                <a:cs typeface="+mn-lt"/>
              </a:rPr>
              <a:t>[16]	Z. </a:t>
            </a:r>
            <a:r>
              <a:rPr lang="en-US" err="1">
                <a:ea typeface="+mn-lt"/>
                <a:cs typeface="+mn-lt"/>
              </a:rPr>
              <a:t>Qiao</a:t>
            </a:r>
            <a:r>
              <a:rPr lang="en-US">
                <a:ea typeface="+mn-lt"/>
                <a:cs typeface="+mn-lt"/>
              </a:rPr>
              <a:t>, Q. Zhang, Y. Dong, y J.-J. Yang, «Application of SVM based on genet-</a:t>
            </a:r>
            <a:r>
              <a:rPr lang="en-US" err="1">
                <a:ea typeface="+mn-lt"/>
                <a:cs typeface="+mn-lt"/>
              </a:rPr>
              <a:t>ic</a:t>
            </a:r>
            <a:r>
              <a:rPr lang="en-US">
                <a:ea typeface="+mn-lt"/>
                <a:cs typeface="+mn-lt"/>
              </a:rPr>
              <a:t> algorithm in classification of cataract fundus images»,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2017 IEEE Interna-</a:t>
            </a:r>
            <a:r>
              <a:rPr lang="en-US" err="1">
                <a:ea typeface="+mn-lt"/>
                <a:cs typeface="+mn-lt"/>
              </a:rPr>
              <a:t>tional</a:t>
            </a:r>
            <a:r>
              <a:rPr lang="en-US">
                <a:ea typeface="+mn-lt"/>
                <a:cs typeface="+mn-lt"/>
              </a:rPr>
              <a:t> Conference on Imaging Systems and Techniques (IST), oct. 2017, pp. 1-5. </a:t>
            </a:r>
            <a:r>
              <a:rPr lang="en-US" err="1">
                <a:ea typeface="+mn-lt"/>
                <a:cs typeface="+mn-lt"/>
              </a:rPr>
              <a:t>doi</a:t>
            </a:r>
            <a:r>
              <a:rPr lang="en-US">
                <a:ea typeface="+mn-lt"/>
                <a:cs typeface="+mn-lt"/>
              </a:rPr>
              <a:t>: 10.1109/IST.2017.8261541.</a:t>
            </a:r>
            <a:endParaRPr lang="es-CO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858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0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Referencias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2D34B1-C314-5649-B78E-4D9E6A34BC5B}"/>
              </a:ext>
            </a:extLst>
          </p:cNvPr>
          <p:cNvSpPr txBox="1"/>
          <p:nvPr/>
        </p:nvSpPr>
        <p:spPr>
          <a:xfrm>
            <a:off x="610371" y="1266729"/>
            <a:ext cx="9650731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[17]	B. Evans, H. Al-</a:t>
            </a:r>
            <a:r>
              <a:rPr lang="en-US" err="1">
                <a:ea typeface="+mn-lt"/>
                <a:cs typeface="+mn-lt"/>
              </a:rPr>
              <a:t>Sahaf</a:t>
            </a:r>
            <a:r>
              <a:rPr lang="en-US">
                <a:ea typeface="+mn-lt"/>
                <a:cs typeface="+mn-lt"/>
              </a:rPr>
              <a:t>, B. </a:t>
            </a:r>
            <a:r>
              <a:rPr lang="en-US" err="1">
                <a:ea typeface="+mn-lt"/>
                <a:cs typeface="+mn-lt"/>
              </a:rPr>
              <a:t>Xue</a:t>
            </a:r>
            <a:r>
              <a:rPr lang="en-US">
                <a:ea typeface="+mn-lt"/>
                <a:cs typeface="+mn-lt"/>
              </a:rPr>
              <a:t>, y M. Zhang, «Evolutionary Deep Learning: A Genetic Programming Approach to Image Classification»,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2018 IEEE Con-</a:t>
            </a:r>
            <a:r>
              <a:rPr lang="en-US" err="1">
                <a:ea typeface="+mn-lt"/>
                <a:cs typeface="+mn-lt"/>
              </a:rPr>
              <a:t>gress</a:t>
            </a:r>
            <a:r>
              <a:rPr lang="en-US">
                <a:ea typeface="+mn-lt"/>
                <a:cs typeface="+mn-lt"/>
              </a:rPr>
              <a:t> on Evolutionary Computation (CEC), </a:t>
            </a:r>
            <a:r>
              <a:rPr lang="en-US" err="1">
                <a:ea typeface="+mn-lt"/>
                <a:cs typeface="+mn-lt"/>
              </a:rPr>
              <a:t>jul.</a:t>
            </a:r>
            <a:r>
              <a:rPr lang="en-US">
                <a:ea typeface="+mn-lt"/>
                <a:cs typeface="+mn-lt"/>
              </a:rPr>
              <a:t> 2018, pp. 1-6. </a:t>
            </a:r>
            <a:r>
              <a:rPr lang="en-US" err="1">
                <a:ea typeface="+mn-lt"/>
                <a:cs typeface="+mn-lt"/>
              </a:rPr>
              <a:t>doi</a:t>
            </a:r>
            <a:r>
              <a:rPr lang="en-US">
                <a:ea typeface="+mn-lt"/>
                <a:cs typeface="+mn-lt"/>
              </a:rPr>
              <a:t>: 10.1109/CEC.2018.8477933.</a:t>
            </a:r>
          </a:p>
          <a:p>
            <a:r>
              <a:rPr lang="en-US">
                <a:ea typeface="+mn-lt"/>
                <a:cs typeface="+mn-lt"/>
              </a:rPr>
              <a:t>[18]	P. Das, D. C. </a:t>
            </a:r>
            <a:r>
              <a:rPr lang="en-US" err="1">
                <a:ea typeface="+mn-lt"/>
                <a:cs typeface="+mn-lt"/>
              </a:rPr>
              <a:t>Dobhal</a:t>
            </a:r>
            <a:r>
              <a:rPr lang="en-US">
                <a:ea typeface="+mn-lt"/>
                <a:cs typeface="+mn-lt"/>
              </a:rPr>
              <a:t>, A. S. </a:t>
            </a:r>
            <a:r>
              <a:rPr lang="en-US" err="1">
                <a:ea typeface="+mn-lt"/>
                <a:cs typeface="+mn-lt"/>
              </a:rPr>
              <a:t>Bist</a:t>
            </a:r>
            <a:r>
              <a:rPr lang="en-US">
                <a:ea typeface="+mn-lt"/>
                <a:cs typeface="+mn-lt"/>
              </a:rPr>
              <a:t>, S. P. Sah, D. K. Verma, y S. </a:t>
            </a:r>
            <a:r>
              <a:rPr lang="en-US" err="1">
                <a:ea typeface="+mn-lt"/>
                <a:cs typeface="+mn-lt"/>
              </a:rPr>
              <a:t>Pargaien</a:t>
            </a:r>
            <a:r>
              <a:rPr lang="en-US">
                <a:ea typeface="+mn-lt"/>
                <a:cs typeface="+mn-lt"/>
              </a:rPr>
              <a:t>, «A filter based genetic algorithm and neural network technique for Image </a:t>
            </a:r>
            <a:r>
              <a:rPr lang="en-US" err="1">
                <a:ea typeface="+mn-lt"/>
                <a:cs typeface="+mn-lt"/>
              </a:rPr>
              <a:t>Classifica-tion</a:t>
            </a:r>
            <a:r>
              <a:rPr lang="en-US">
                <a:ea typeface="+mn-lt"/>
                <a:cs typeface="+mn-lt"/>
              </a:rPr>
              <a:t>»,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2020 IEEE International Conference on Advent Trends in </a:t>
            </a:r>
            <a:r>
              <a:rPr lang="en-US" err="1">
                <a:ea typeface="+mn-lt"/>
                <a:cs typeface="+mn-lt"/>
              </a:rPr>
              <a:t>Multidisci-plinary</a:t>
            </a:r>
            <a:r>
              <a:rPr lang="en-US">
                <a:ea typeface="+mn-lt"/>
                <a:cs typeface="+mn-lt"/>
              </a:rPr>
              <a:t> Research and Innovation (ICATMRI), </a:t>
            </a:r>
            <a:r>
              <a:rPr lang="en-US" err="1">
                <a:ea typeface="+mn-lt"/>
                <a:cs typeface="+mn-lt"/>
              </a:rPr>
              <a:t>dic</a:t>
            </a:r>
            <a:r>
              <a:rPr lang="en-US">
                <a:ea typeface="+mn-lt"/>
                <a:cs typeface="+mn-lt"/>
              </a:rPr>
              <a:t>. 2020, pp. 1-4. </a:t>
            </a:r>
            <a:r>
              <a:rPr lang="en-US" err="1">
                <a:ea typeface="+mn-lt"/>
                <a:cs typeface="+mn-lt"/>
              </a:rPr>
              <a:t>doi</a:t>
            </a:r>
            <a:r>
              <a:rPr lang="en-US">
                <a:ea typeface="+mn-lt"/>
                <a:cs typeface="+mn-lt"/>
              </a:rPr>
              <a:t>: 10.1109/ICATMRI51801.2020.9398498. </a:t>
            </a:r>
          </a:p>
          <a:p>
            <a:endParaRPr lang="en-US">
              <a:cs typeface="Calibri"/>
            </a:endParaRPr>
          </a:p>
          <a:p>
            <a:endParaRPr lang="es-ES">
              <a:cs typeface="Calibri"/>
            </a:endParaRPr>
          </a:p>
          <a:p>
            <a:endParaRPr lang="es-CO">
              <a:cs typeface="Calibri" panose="020F0502020204030204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fontAlgn="base"/>
            <a:endParaRPr lang="es-CO">
              <a:cs typeface="Calibri" panose="020F0502020204030204"/>
            </a:endParaRPr>
          </a:p>
          <a:p>
            <a:pPr fontAlgn="base"/>
            <a:endParaRPr lang="es-CO">
              <a:cs typeface="Calibri" panose="020F0502020204030204"/>
            </a:endParaRPr>
          </a:p>
          <a:p>
            <a:endParaRPr lang="es-CO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6968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98087D46-E9A1-4680-A54A-4A0CCBC60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876"/>
            <a:ext cx="12192000" cy="630424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3718352-437A-410D-9599-AE8128AD1014}"/>
              </a:ext>
            </a:extLst>
          </p:cNvPr>
          <p:cNvSpPr txBox="1"/>
          <p:nvPr/>
        </p:nvSpPr>
        <p:spPr>
          <a:xfrm>
            <a:off x="4492487" y="3286541"/>
            <a:ext cx="658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i="1">
                <a:solidFill>
                  <a:schemeClr val="bg1"/>
                </a:solidFill>
              </a:rPr>
              <a:t>Gracias</a:t>
            </a:r>
            <a:endParaRPr lang="es-CO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49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Contextualización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s-CO"/>
              <a:t>De acuerdo a la ANSV en Colombia las fallas de las llantas son la segunda causa que más provoca accidentes viales [1]. </a:t>
            </a:r>
            <a:endParaRPr lang="es-MX"/>
          </a:p>
          <a:p>
            <a:pPr marL="227965" indent="-227965"/>
            <a:endParaRPr lang="es-CO">
              <a:cs typeface="Calibri" panose="020F0502020204030204"/>
            </a:endParaRPr>
          </a:p>
          <a:p>
            <a:pPr marL="227965" indent="-227965"/>
            <a:r>
              <a:rPr lang="es-CO"/>
              <a:t>Según el </a:t>
            </a:r>
            <a:r>
              <a:rPr lang="es-CO" b="1"/>
              <a:t>Registro único Nacional de Tránsito</a:t>
            </a:r>
            <a:r>
              <a:rPr lang="es-CO"/>
              <a:t>, en 2021 se registraron más de </a:t>
            </a:r>
            <a:r>
              <a:rPr lang="es-CO" b="1">
                <a:solidFill>
                  <a:srgbClr val="FF0000"/>
                </a:solidFill>
              </a:rPr>
              <a:t>1970</a:t>
            </a:r>
            <a:r>
              <a:rPr lang="es-CO"/>
              <a:t> accidentes asociados a fallas en las llantas, en los cuales </a:t>
            </a:r>
            <a:r>
              <a:rPr lang="es-CO" b="1">
                <a:solidFill>
                  <a:srgbClr val="FF0000"/>
                </a:solidFill>
              </a:rPr>
              <a:t>640</a:t>
            </a:r>
            <a:r>
              <a:rPr lang="es-CO"/>
              <a:t> personas resultaron heridas, </a:t>
            </a:r>
            <a:r>
              <a:rPr lang="es-CO" b="1">
                <a:solidFill>
                  <a:srgbClr val="FF0000"/>
                </a:solidFill>
              </a:rPr>
              <a:t>64</a:t>
            </a:r>
            <a:r>
              <a:rPr lang="es-CO"/>
              <a:t> fallecieron y </a:t>
            </a:r>
            <a:r>
              <a:rPr lang="es-CO" b="1">
                <a:solidFill>
                  <a:srgbClr val="FF0000"/>
                </a:solidFill>
              </a:rPr>
              <a:t>1271</a:t>
            </a:r>
            <a:r>
              <a:rPr lang="es-CO"/>
              <a:t> sufrieron daños materiales [2][3].</a:t>
            </a:r>
            <a:endParaRPr lang="es-CO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515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Contextualización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s-CO"/>
              <a:t>El Ministerio de transporte sugiere que es importante realizar una revisión continua del estado de inflado de las llantas de los vehículos, para mejorar la seguridad a la hora de conducir, la economía del combustible y la vida útil de las llantas [2][3]. 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8040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Contextualización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82" y="1603953"/>
            <a:ext cx="10723418" cy="45730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s-CO"/>
              <a:t>Si las llantas se encuentran un </a:t>
            </a:r>
            <a:r>
              <a:rPr lang="es-CO">
                <a:solidFill>
                  <a:srgbClr val="FF0000"/>
                </a:solidFill>
              </a:rPr>
              <a:t>20%</a:t>
            </a:r>
            <a:r>
              <a:rPr lang="es-CO"/>
              <a:t> desinfladas [4]: </a:t>
            </a:r>
            <a:endParaRPr lang="es-MX"/>
          </a:p>
          <a:p>
            <a:pPr marL="227965" indent="-227965"/>
            <a:endParaRPr lang="es-CO">
              <a:cs typeface="Calibri" panose="020F0502020204030204"/>
            </a:endParaRPr>
          </a:p>
          <a:p>
            <a:pPr marL="685165" lvl="1" indent="-227965"/>
            <a:r>
              <a:rPr lang="es-CO"/>
              <a:t>Se disminuye su vida útil en un </a:t>
            </a:r>
            <a:r>
              <a:rPr lang="es-CO">
                <a:solidFill>
                  <a:srgbClr val="FF0000"/>
                </a:solidFill>
              </a:rPr>
              <a:t>30%</a:t>
            </a:r>
            <a:endParaRPr lang="es-CO">
              <a:solidFill>
                <a:srgbClr val="FF0000"/>
              </a:solidFill>
              <a:cs typeface="Calibri" panose="020F0502020204030204"/>
            </a:endParaRPr>
          </a:p>
          <a:p>
            <a:pPr marL="685165" lvl="1" indent="-227965"/>
            <a:r>
              <a:rPr lang="es-CO"/>
              <a:t>Aumenta el consumo de combustible en un </a:t>
            </a:r>
            <a:r>
              <a:rPr lang="es-CO">
                <a:solidFill>
                  <a:srgbClr val="FF0000"/>
                </a:solidFill>
              </a:rPr>
              <a:t>3%</a:t>
            </a:r>
            <a:endParaRPr lang="es-CO">
              <a:solidFill>
                <a:srgbClr val="FF0000"/>
              </a:solidFill>
              <a:cs typeface="Calibri" panose="020F0502020204030204"/>
            </a:endParaRPr>
          </a:p>
          <a:p>
            <a:pPr marL="456565" lvl="1" indent="0">
              <a:buNone/>
            </a:pPr>
            <a:endParaRPr lang="es-CO">
              <a:cs typeface="Calibri" panose="020F0502020204030204"/>
            </a:endParaRPr>
          </a:p>
          <a:p>
            <a:pPr marL="685165" lvl="1" indent="-227965"/>
            <a:r>
              <a:rPr lang="es-CO"/>
              <a:t>Riesgo de accidentes</a:t>
            </a:r>
            <a:endParaRPr lang="es-CO">
              <a:cs typeface="Calibri" panose="020F0502020204030204"/>
            </a:endParaRPr>
          </a:p>
          <a:p>
            <a:pPr marL="685165" lvl="1" indent="-227965"/>
            <a:endParaRPr lang="es-CO">
              <a:cs typeface="Calibri" panose="020F0502020204030204"/>
            </a:endParaRPr>
          </a:p>
          <a:p>
            <a:pPr marL="457200" indent="-457200"/>
            <a:endParaRPr lang="es-CO">
              <a:ea typeface="+mn-lt"/>
              <a:cs typeface="+mn-lt"/>
            </a:endParaRPr>
          </a:p>
          <a:p>
            <a:pPr marL="457200" indent="-457200"/>
            <a:r>
              <a:rPr lang="es">
                <a:ea typeface="+mn-lt"/>
                <a:cs typeface="+mn-lt"/>
              </a:rPr>
              <a:t>Falta de conocimiento por parte de algunos conductores [6][7]:</a:t>
            </a:r>
            <a:endParaRPr lang="es-CO"/>
          </a:p>
          <a:p>
            <a:pPr marL="685165" lvl="1" indent="-227965"/>
            <a:endParaRPr lang="es-CO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7329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Contextualización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" y="1396135"/>
            <a:ext cx="10834255" cy="52657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endParaRPr lang="es-CO">
              <a:cs typeface="Calibri" panose="020F0502020204030204"/>
            </a:endParaRPr>
          </a:p>
          <a:p>
            <a:pPr marL="0" indent="0">
              <a:buNone/>
            </a:pPr>
            <a:r>
              <a:rPr lang="es-CO" b="1">
                <a:ea typeface="+mn-lt"/>
                <a:cs typeface="+mn-lt"/>
              </a:rPr>
              <a:t>Encuesta en carretera PMDT (pruebas de defectos mecánicos potenciales) [7]:</a:t>
            </a:r>
          </a:p>
          <a:p>
            <a:pPr marL="0" indent="0">
              <a:buNone/>
            </a:pPr>
            <a:endParaRPr lang="es-CO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s-CO">
                <a:solidFill>
                  <a:srgbClr val="FF0000"/>
                </a:solidFill>
                <a:ea typeface="+mn-lt"/>
                <a:cs typeface="+mn-lt"/>
              </a:rPr>
              <a:t>8% </a:t>
            </a:r>
            <a:r>
              <a:rPr lang="es-CO">
                <a:ea typeface="+mn-lt"/>
                <a:cs typeface="+mn-lt"/>
              </a:rPr>
              <a:t>de los conductores </a:t>
            </a:r>
            <a:r>
              <a:rPr lang="es-CO" b="1">
                <a:ea typeface="+mn-lt"/>
                <a:cs typeface="+mn-lt"/>
              </a:rPr>
              <a:t>NO </a:t>
            </a:r>
            <a:r>
              <a:rPr lang="es-CO">
                <a:ea typeface="+mn-lt"/>
                <a:cs typeface="+mn-lt"/>
              </a:rPr>
              <a:t>midieron la presión de las llantas. </a:t>
            </a:r>
          </a:p>
          <a:p>
            <a:pPr marL="0" indent="0">
              <a:buNone/>
            </a:pPr>
            <a:r>
              <a:rPr lang="es-CO">
                <a:solidFill>
                  <a:srgbClr val="FF0000"/>
                </a:solidFill>
                <a:ea typeface="+mn-lt"/>
                <a:cs typeface="+mn-lt"/>
              </a:rPr>
              <a:t>90%</a:t>
            </a:r>
            <a:r>
              <a:rPr lang="es-CO">
                <a:ea typeface="+mn-lt"/>
                <a:cs typeface="+mn-lt"/>
              </a:rPr>
              <a:t> de los conductores </a:t>
            </a:r>
            <a:r>
              <a:rPr lang="es-CO" b="1">
                <a:ea typeface="+mn-lt"/>
                <a:cs typeface="+mn-lt"/>
              </a:rPr>
              <a:t>revisaron</a:t>
            </a:r>
            <a:r>
              <a:rPr lang="es-CO">
                <a:ea typeface="+mn-lt"/>
                <a:cs typeface="+mn-lt"/>
              </a:rPr>
              <a:t> sus llantas al menos una vez al mes.</a:t>
            </a:r>
          </a:p>
          <a:p>
            <a:pPr marL="0" indent="0">
              <a:buNone/>
            </a:pPr>
            <a:r>
              <a:rPr lang="es-CO">
                <a:ea typeface="+mn-lt"/>
                <a:cs typeface="+mn-lt"/>
              </a:rPr>
              <a:t>Pero solo el </a:t>
            </a:r>
            <a:r>
              <a:rPr lang="es-CO">
                <a:solidFill>
                  <a:srgbClr val="FF0000"/>
                </a:solidFill>
                <a:ea typeface="+mn-lt"/>
                <a:cs typeface="+mn-lt"/>
              </a:rPr>
              <a:t>40%</a:t>
            </a:r>
            <a:r>
              <a:rPr lang="es-CO">
                <a:ea typeface="+mn-lt"/>
                <a:cs typeface="+mn-lt"/>
              </a:rPr>
              <a:t> sabia como realizar </a:t>
            </a:r>
            <a:r>
              <a:rPr lang="es-CO" b="1">
                <a:ea typeface="+mn-lt"/>
                <a:cs typeface="+mn-lt"/>
              </a:rPr>
              <a:t>correctamente </a:t>
            </a:r>
            <a:r>
              <a:rPr lang="es-CO">
                <a:ea typeface="+mn-lt"/>
                <a:cs typeface="+mn-lt"/>
              </a:rPr>
              <a:t>las mediciones.</a:t>
            </a:r>
          </a:p>
          <a:p>
            <a:pPr marL="0" indent="0">
              <a:buNone/>
            </a:pPr>
            <a:r>
              <a:rPr lang="es-CO">
                <a:solidFill>
                  <a:srgbClr val="FF0000"/>
                </a:solidFill>
                <a:ea typeface="+mn-lt"/>
                <a:cs typeface="+mn-lt"/>
              </a:rPr>
              <a:t>85 %</a:t>
            </a:r>
            <a:r>
              <a:rPr lang="es-CO">
                <a:ea typeface="+mn-lt"/>
                <a:cs typeface="+mn-lt"/>
              </a:rPr>
              <a:t> de los encuestados opinaron que se deberían evaluar conocimientos sobre mantenimiento de neumáticos antes de emitir un permiso de conducción.</a:t>
            </a:r>
            <a:endParaRPr lang="es-CO">
              <a:cs typeface="Calibri" panose="020F0502020204030204"/>
            </a:endParaRPr>
          </a:p>
          <a:p>
            <a:pPr marL="0" indent="0">
              <a:buNone/>
            </a:pPr>
            <a:endParaRPr lang="es-CO">
              <a:ea typeface="+mn-lt"/>
              <a:cs typeface="+mn-lt"/>
            </a:endParaRPr>
          </a:p>
          <a:p>
            <a:pPr marL="685165" lvl="1" indent="-227965"/>
            <a:endParaRPr lang="es-CO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8240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Contextualización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" y="1396135"/>
            <a:ext cx="10834255" cy="52657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endParaRPr lang="es-CO">
              <a:cs typeface="Calibri" panose="020F0502020204030204"/>
            </a:endParaRPr>
          </a:p>
          <a:p>
            <a:pPr marL="0" indent="0">
              <a:buNone/>
            </a:pPr>
            <a:r>
              <a:rPr lang="es">
                <a:ea typeface="+mn-lt"/>
                <a:cs typeface="+mn-lt"/>
              </a:rPr>
              <a:t>En las resoluciones número </a:t>
            </a:r>
            <a:r>
              <a:rPr lang="es" b="1">
                <a:ea typeface="+mn-lt"/>
                <a:cs typeface="+mn-lt"/>
              </a:rPr>
              <a:t>1349</a:t>
            </a:r>
            <a:r>
              <a:rPr lang="es">
                <a:ea typeface="+mn-lt"/>
                <a:cs typeface="+mn-lt"/>
              </a:rPr>
              <a:t> del 2017 y </a:t>
            </a:r>
            <a:r>
              <a:rPr lang="es" b="1">
                <a:ea typeface="+mn-lt"/>
                <a:cs typeface="+mn-lt"/>
              </a:rPr>
              <a:t>1600</a:t>
            </a:r>
            <a:r>
              <a:rPr lang="es">
                <a:ea typeface="+mn-lt"/>
                <a:cs typeface="+mn-lt"/>
              </a:rPr>
              <a:t> de 2005 [8][9] del Ministerio de transporte, donde se habla del examen teórico-práctico para obtener la licencia de conducción:</a:t>
            </a:r>
            <a:endParaRPr lang="es-CO">
              <a:ea typeface="+mn-lt"/>
              <a:cs typeface="+mn-lt"/>
            </a:endParaRPr>
          </a:p>
          <a:p>
            <a:pPr marL="0" indent="0">
              <a:buNone/>
            </a:pPr>
            <a:endParaRPr lang="es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s" b="1">
                <a:ea typeface="+mn-lt"/>
                <a:cs typeface="+mn-lt"/>
              </a:rPr>
              <a:t>NO </a:t>
            </a:r>
            <a:r>
              <a:rPr lang="es">
                <a:ea typeface="+mn-lt"/>
                <a:cs typeface="+mn-lt"/>
              </a:rPr>
              <a:t>se menciona que sea obligatorio saber cómo medir la presión de aire de las llantas para poder aprobar los exámenes de conducción.</a:t>
            </a:r>
            <a:endParaRPr lang="es-CO">
              <a:cs typeface="Calibri"/>
            </a:endParaRPr>
          </a:p>
          <a:p>
            <a:pPr marL="0" indent="0">
              <a:buNone/>
            </a:pPr>
            <a:endParaRPr lang="es">
              <a:ea typeface="+mn-lt"/>
              <a:cs typeface="+mn-lt"/>
            </a:endParaRPr>
          </a:p>
          <a:p>
            <a:pPr marL="0" indent="0">
              <a:buNone/>
            </a:pPr>
            <a:endParaRPr lang="es">
              <a:cs typeface="Calibri" panose="020F0502020204030204"/>
            </a:endParaRPr>
          </a:p>
          <a:p>
            <a:pPr marL="0" indent="0">
              <a:buNone/>
            </a:pPr>
            <a:endParaRPr lang="es">
              <a:cs typeface="Calibri" panose="020F0502020204030204"/>
            </a:endParaRPr>
          </a:p>
          <a:p>
            <a:pPr marL="0" indent="0">
              <a:buNone/>
            </a:pPr>
            <a:endParaRPr lang="es-CO">
              <a:cs typeface="Calibri" panose="020F0502020204030204"/>
            </a:endParaRPr>
          </a:p>
          <a:p>
            <a:pPr marL="685165" lvl="1" indent="-227965"/>
            <a:endParaRPr lang="es-CO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81621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3" descr="Shape, rectangle&#10;&#10;Description automatically generated">
            <a:extLst>
              <a:ext uri="{FF2B5EF4-FFF2-40B4-BE49-F238E27FC236}">
                <a16:creationId xmlns:a16="http://schemas.microsoft.com/office/drawing/2014/main" id="{C756E559-2593-42EB-ACAA-7FB39018C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" b="75819"/>
          <a:stretch/>
        </p:blipFill>
        <p:spPr>
          <a:xfrm>
            <a:off x="0" y="1"/>
            <a:ext cx="12201128" cy="1489435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FD74A8E6-9D26-40D2-9EFF-752B13FA58E4}"/>
              </a:ext>
            </a:extLst>
          </p:cNvPr>
          <p:cNvSpPr/>
          <p:nvPr/>
        </p:nvSpPr>
        <p:spPr>
          <a:xfrm>
            <a:off x="1633271" y="471775"/>
            <a:ext cx="587156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latin typeface="Arial"/>
                <a:cs typeface="Arial"/>
              </a:rPr>
              <a:t>Contextualización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5CC4-4AA9-4944-A53F-08046477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" y="1396135"/>
            <a:ext cx="10834255" cy="52657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endParaRPr lang="es-CO">
              <a:cs typeface="Calibri" panose="020F0502020204030204"/>
            </a:endParaRPr>
          </a:p>
          <a:p>
            <a:pPr marL="0" indent="0">
              <a:buNone/>
            </a:pPr>
            <a:r>
              <a:rPr lang="es-CO">
                <a:ea typeface="+mn-lt"/>
                <a:cs typeface="+mn-lt"/>
              </a:rPr>
              <a:t> “Todas las precauciones que pueda tener en cuenta previo a un recorrido y la atención que preste cuando detecte alguna </a:t>
            </a:r>
            <a:r>
              <a:rPr lang="es-CO" b="1">
                <a:ea typeface="+mn-lt"/>
                <a:cs typeface="+mn-lt"/>
              </a:rPr>
              <a:t>señal de alerta</a:t>
            </a:r>
            <a:r>
              <a:rPr lang="es-CO">
                <a:ea typeface="+mn-lt"/>
                <a:cs typeface="+mn-lt"/>
              </a:rPr>
              <a:t> mientras conduce, le pueden salvar su vida y la de quienes lo acompañan. Las llantas son uno de los elementos más importantes de un vehículo” -</a:t>
            </a:r>
            <a:r>
              <a:rPr lang="es-CO" b="1">
                <a:ea typeface="+mn-lt"/>
                <a:cs typeface="+mn-lt"/>
              </a:rPr>
              <a:t> Director de la ANSV</a:t>
            </a:r>
            <a:r>
              <a:rPr lang="es-CO">
                <a:ea typeface="+mn-lt"/>
                <a:cs typeface="+mn-lt"/>
              </a:rPr>
              <a:t>  [3].</a:t>
            </a:r>
          </a:p>
          <a:p>
            <a:pPr marL="0" indent="0">
              <a:buNone/>
            </a:pPr>
            <a:endParaRPr lang="es-CO">
              <a:cs typeface="Calibri" panose="020F0502020204030204"/>
            </a:endParaRPr>
          </a:p>
          <a:p>
            <a:pPr marL="0" indent="0">
              <a:buNone/>
            </a:pPr>
            <a:endParaRPr lang="es-CO">
              <a:cs typeface="Calibri" panose="020F0502020204030204"/>
            </a:endParaRPr>
          </a:p>
          <a:p>
            <a:pPr marL="457200" indent="-457200"/>
            <a:r>
              <a:rPr lang="es">
                <a:ea typeface="+mn-lt"/>
                <a:cs typeface="+mn-lt"/>
              </a:rPr>
              <a:t>Se realizan campañas de concientización para revisión de diferentes aspectos técnicos de los vehículo, como las llantas [3][10].</a:t>
            </a:r>
            <a:endParaRPr lang="es-CO">
              <a:cs typeface="Calibri" panose="020F0502020204030204"/>
            </a:endParaRPr>
          </a:p>
          <a:p>
            <a:pPr marL="685165" lvl="1" indent="-227965"/>
            <a:endParaRPr lang="es-CO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8278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77E3730BEE1D4D95247D6DBC90C6A6" ma:contentTypeVersion="8" ma:contentTypeDescription="Create a new document." ma:contentTypeScope="" ma:versionID="e9e1e8c68a11c311c13047e338d85993">
  <xsd:schema xmlns:xsd="http://www.w3.org/2001/XMLSchema" xmlns:xs="http://www.w3.org/2001/XMLSchema" xmlns:p="http://schemas.microsoft.com/office/2006/metadata/properties" xmlns:ns2="e99b30c8-b2af-4bda-87d0-d7c4a5e0a306" xmlns:ns3="b642a512-6248-47a0-8b10-bbff64a7c290" targetNamespace="http://schemas.microsoft.com/office/2006/metadata/properties" ma:root="true" ma:fieldsID="3182f5d5036a958a88b977b99b890629" ns2:_="" ns3:_="">
    <xsd:import namespace="e99b30c8-b2af-4bda-87d0-d7c4a5e0a306"/>
    <xsd:import namespace="b642a512-6248-47a0-8b10-bbff64a7c2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9b30c8-b2af-4bda-87d0-d7c4a5e0a3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2a512-6248-47a0-8b10-bbff64a7c29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63885F-CEF6-4F27-9E61-79BF30A684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628B63-C0F3-4CDB-B994-D71FF75358F3}">
  <ds:schemaRefs>
    <ds:schemaRef ds:uri="b642a512-6248-47a0-8b10-bbff64a7c290"/>
    <ds:schemaRef ds:uri="e99b30c8-b2af-4bda-87d0-d7c4a5e0a30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21682C0-9DFA-4EC6-A712-EA4F0321C556}">
  <ds:schemaRefs>
    <ds:schemaRef ds:uri="b642a512-6248-47a0-8b10-bbff64a7c290"/>
    <ds:schemaRef ds:uri="e99b30c8-b2af-4bda-87d0-d7c4a5e0a3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39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2022-03-06T17:00:29Z</dcterms:created>
  <dcterms:modified xsi:type="dcterms:W3CDTF">2022-04-20T01:51:04Z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0x0101004F77E3730BEE1D4D95247D6DBC90C6A6</vt:lpwstr>
  </property>
</Properties>
</file>