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45"/>
  </p:notesMasterIdLst>
  <p:sldIdLst>
    <p:sldId id="259" r:id="rId6"/>
    <p:sldId id="257" r:id="rId7"/>
    <p:sldId id="270" r:id="rId8"/>
    <p:sldId id="272" r:id="rId9"/>
    <p:sldId id="281" r:id="rId10"/>
    <p:sldId id="282" r:id="rId11"/>
    <p:sldId id="295" r:id="rId12"/>
    <p:sldId id="297" r:id="rId13"/>
    <p:sldId id="311" r:id="rId14"/>
    <p:sldId id="286" r:id="rId15"/>
    <p:sldId id="299" r:id="rId16"/>
    <p:sldId id="302" r:id="rId17"/>
    <p:sldId id="279" r:id="rId18"/>
    <p:sldId id="314" r:id="rId19"/>
    <p:sldId id="313" r:id="rId20"/>
    <p:sldId id="307" r:id="rId21"/>
    <p:sldId id="308" r:id="rId22"/>
    <p:sldId id="306" r:id="rId23"/>
    <p:sldId id="285" r:id="rId24"/>
    <p:sldId id="309" r:id="rId25"/>
    <p:sldId id="310" r:id="rId26"/>
    <p:sldId id="287" r:id="rId27"/>
    <p:sldId id="288" r:id="rId28"/>
    <p:sldId id="271" r:id="rId29"/>
    <p:sldId id="263" r:id="rId30"/>
    <p:sldId id="264" r:id="rId31"/>
    <p:sldId id="265" r:id="rId32"/>
    <p:sldId id="266" r:id="rId33"/>
    <p:sldId id="274" r:id="rId34"/>
    <p:sldId id="305" r:id="rId35"/>
    <p:sldId id="275" r:id="rId36"/>
    <p:sldId id="269" r:id="rId37"/>
    <p:sldId id="289" r:id="rId38"/>
    <p:sldId id="276" r:id="rId39"/>
    <p:sldId id="277" r:id="rId40"/>
    <p:sldId id="278" r:id="rId41"/>
    <p:sldId id="304" r:id="rId42"/>
    <p:sldId id="312" r:id="rId43"/>
    <p:sldId id="2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E70FF-C5E7-4DFB-A312-23AF57BBE8C2}" v="1" dt="2022-05-16T22:43:29.323"/>
    <p1510:client id="{673BB6FB-7523-47CE-97E2-F3AACD637E76}" v="130" dt="2022-05-16T23:16:21.184"/>
    <p1510:client id="{6D92C5FA-0661-4EF8-B9E7-860AA6CD9ECB}" v="593" dt="2022-05-16T23:35:57.275"/>
    <p1510:client id="{8074483A-7B51-4681-8D37-E9D6DA55E516}" v="7" dt="2022-05-16T03:58:11.896"/>
    <p1510:client id="{A5ACD551-4268-4708-AFE4-7E93E2E07578}" v="161" dt="2022-05-16T23:56:35.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15"/>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Xiomar González Santacruz" userId="S::gonzalezskatherinex@javeriana.edu.co::f57f9f2a-aaf0-4054-9607-07e1d1986900" providerId="AD" clId="Web-{1E54024E-F43A-4473-8BD2-F0CE24E4E357}"/>
    <pc:docChg chg="addSld delSld modSld">
      <pc:chgData name="Katherine Xiomar González Santacruz" userId="S::gonzalezskatherinex@javeriana.edu.co::f57f9f2a-aaf0-4054-9607-07e1d1986900" providerId="AD" clId="Web-{1E54024E-F43A-4473-8BD2-F0CE24E4E357}" dt="2022-03-11T17:02:11.261" v="630" actId="20577"/>
      <pc:docMkLst>
        <pc:docMk/>
      </pc:docMkLst>
      <pc:sldChg chg="modSp">
        <pc:chgData name="Katherine Xiomar González Santacruz" userId="S::gonzalezskatherinex@javeriana.edu.co::f57f9f2a-aaf0-4054-9607-07e1d1986900" providerId="AD" clId="Web-{1E54024E-F43A-4473-8BD2-F0CE24E4E357}" dt="2022-03-11T16:47:26.954" v="456" actId="20577"/>
        <pc:sldMkLst>
          <pc:docMk/>
          <pc:sldMk cId="3525925442" sldId="257"/>
        </pc:sldMkLst>
        <pc:spChg chg="mod">
          <ac:chgData name="Katherine Xiomar González Santacruz" userId="S::gonzalezskatherinex@javeriana.edu.co::f57f9f2a-aaf0-4054-9607-07e1d1986900" providerId="AD" clId="Web-{1E54024E-F43A-4473-8BD2-F0CE24E4E357}" dt="2022-03-11T16:47:26.954" v="456" actId="20577"/>
          <ac:spMkLst>
            <pc:docMk/>
            <pc:sldMk cId="3525925442" sldId="257"/>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39:36.393" v="244" actId="14100"/>
        <pc:sldMkLst>
          <pc:docMk/>
          <pc:sldMk cId="1043751833" sldId="271"/>
        </pc:sldMkLst>
        <pc:spChg chg="mod">
          <ac:chgData name="Katherine Xiomar González Santacruz" userId="S::gonzalezskatherinex@javeriana.edu.co::f57f9f2a-aaf0-4054-9607-07e1d1986900" providerId="AD" clId="Web-{1E54024E-F43A-4473-8BD2-F0CE24E4E357}" dt="2022-03-11T16:10:16.641" v="3" actId="20577"/>
          <ac:spMkLst>
            <pc:docMk/>
            <pc:sldMk cId="1043751833" sldId="271"/>
            <ac:spMk id="7" creationId="{A90139F8-458F-460A-BBD1-75C830F1DCC7}"/>
          </ac:spMkLst>
        </pc:spChg>
        <pc:spChg chg="mod">
          <ac:chgData name="Katherine Xiomar González Santacruz" userId="S::gonzalezskatherinex@javeriana.edu.co::f57f9f2a-aaf0-4054-9607-07e1d1986900" providerId="AD" clId="Web-{1E54024E-F43A-4473-8BD2-F0CE24E4E357}" dt="2022-03-11T16:39:36.393" v="244" actId="14100"/>
          <ac:spMkLst>
            <pc:docMk/>
            <pc:sldMk cId="1043751833" sldId="271"/>
            <ac:spMk id="11" creationId="{FD74A8E6-9D26-40D2-9EFF-752B13FA58E4}"/>
          </ac:spMkLst>
        </pc:spChg>
      </pc:sldChg>
      <pc:sldChg chg="modSp">
        <pc:chgData name="Katherine Xiomar González Santacruz" userId="S::gonzalezskatherinex@javeriana.edu.co::f57f9f2a-aaf0-4054-9607-07e1d1986900" providerId="AD" clId="Web-{1E54024E-F43A-4473-8BD2-F0CE24E4E357}" dt="2022-03-11T16:45:39.357" v="399" actId="20577"/>
        <pc:sldMkLst>
          <pc:docMk/>
          <pc:sldMk cId="4222544327" sldId="273"/>
        </pc:sldMkLst>
        <pc:spChg chg="mod">
          <ac:chgData name="Katherine Xiomar González Santacruz" userId="S::gonzalezskatherinex@javeriana.edu.co::f57f9f2a-aaf0-4054-9607-07e1d1986900" providerId="AD" clId="Web-{1E54024E-F43A-4473-8BD2-F0CE24E4E357}" dt="2022-03-11T16:45:39.357" v="399" actId="20577"/>
          <ac:spMkLst>
            <pc:docMk/>
            <pc:sldMk cId="4222544327" sldId="273"/>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52:36.041" v="539" actId="1076"/>
        <pc:sldMkLst>
          <pc:docMk/>
          <pc:sldMk cId="747477568" sldId="274"/>
        </pc:sldMkLst>
        <pc:spChg chg="mod">
          <ac:chgData name="Katherine Xiomar González Santacruz" userId="S::gonzalezskatherinex@javeriana.edu.co::f57f9f2a-aaf0-4054-9607-07e1d1986900" providerId="AD" clId="Web-{1E54024E-F43A-4473-8BD2-F0CE24E4E357}" dt="2022-03-11T16:52:36.041" v="539" actId="1076"/>
          <ac:spMkLst>
            <pc:docMk/>
            <pc:sldMk cId="747477568" sldId="274"/>
            <ac:spMk id="11" creationId="{FD74A8E6-9D26-40D2-9EFF-752B13FA58E4}"/>
          </ac:spMkLst>
        </pc:spChg>
      </pc:sldChg>
      <pc:sldChg chg="modSp del">
        <pc:chgData name="Katherine Xiomar González Santacruz" userId="S::gonzalezskatherinex@javeriana.edu.co::f57f9f2a-aaf0-4054-9607-07e1d1986900" providerId="AD" clId="Web-{1E54024E-F43A-4473-8BD2-F0CE24E4E357}" dt="2022-03-11T16:10:06.141" v="2"/>
        <pc:sldMkLst>
          <pc:docMk/>
          <pc:sldMk cId="3740867118" sldId="275"/>
        </pc:sldMkLst>
        <pc:spChg chg="mod">
          <ac:chgData name="Katherine Xiomar González Santacruz" userId="S::gonzalezskatherinex@javeriana.edu.co::f57f9f2a-aaf0-4054-9607-07e1d1986900" providerId="AD" clId="Web-{1E54024E-F43A-4473-8BD2-F0CE24E4E357}" dt="2022-03-11T16:10:00.172" v="1" actId="20577"/>
          <ac:spMkLst>
            <pc:docMk/>
            <pc:sldMk cId="3740867118" sldId="275"/>
            <ac:spMk id="2" creationId="{5888BA12-3391-4C86-A4F9-148C5D7E73C8}"/>
          </ac:spMkLst>
        </pc:spChg>
      </pc:sldChg>
      <pc:sldChg chg="modSp">
        <pc:chgData name="Katherine Xiomar González Santacruz" userId="S::gonzalezskatherinex@javeriana.edu.co::f57f9f2a-aaf0-4054-9607-07e1d1986900" providerId="AD" clId="Web-{1E54024E-F43A-4473-8BD2-F0CE24E4E357}" dt="2022-03-11T16:39:54.143" v="251" actId="20577"/>
        <pc:sldMkLst>
          <pc:docMk/>
          <pc:sldMk cId="3444015493" sldId="277"/>
        </pc:sldMkLst>
        <pc:spChg chg="mod">
          <ac:chgData name="Katherine Xiomar González Santacruz" userId="S::gonzalezskatherinex@javeriana.edu.co::f57f9f2a-aaf0-4054-9607-07e1d1986900" providerId="AD" clId="Web-{1E54024E-F43A-4473-8BD2-F0CE24E4E357}" dt="2022-03-11T16:39:54.143" v="251" actId="20577"/>
          <ac:spMkLst>
            <pc:docMk/>
            <pc:sldMk cId="3444015493" sldId="277"/>
            <ac:spMk id="11" creationId="{FD74A8E6-9D26-40D2-9EFF-752B13FA58E4}"/>
          </ac:spMkLst>
        </pc:spChg>
      </pc:sldChg>
      <pc:sldChg chg="addSp delSp modSp">
        <pc:chgData name="Katherine Xiomar González Santacruz" userId="S::gonzalezskatherinex@javeriana.edu.co::f57f9f2a-aaf0-4054-9607-07e1d1986900" providerId="AD" clId="Web-{1E54024E-F43A-4473-8BD2-F0CE24E4E357}" dt="2022-03-11T16:39:27.611" v="243" actId="1076"/>
        <pc:sldMkLst>
          <pc:docMk/>
          <pc:sldMk cId="3501807234" sldId="278"/>
        </pc:sldMkLst>
        <pc:spChg chg="mod">
          <ac:chgData name="Katherine Xiomar González Santacruz" userId="S::gonzalezskatherinex@javeriana.edu.co::f57f9f2a-aaf0-4054-9607-07e1d1986900" providerId="AD" clId="Web-{1E54024E-F43A-4473-8BD2-F0CE24E4E357}" dt="2022-03-11T16:32:50.287" v="5" actId="20577"/>
          <ac:spMkLst>
            <pc:docMk/>
            <pc:sldMk cId="3501807234" sldId="278"/>
            <ac:spMk id="2" creationId="{5888BA12-3391-4C86-A4F9-148C5D7E73C8}"/>
          </ac:spMkLst>
        </pc:spChg>
        <pc:spChg chg="del">
          <ac:chgData name="Katherine Xiomar González Santacruz" userId="S::gonzalezskatherinex@javeriana.edu.co::f57f9f2a-aaf0-4054-9607-07e1d1986900" providerId="AD" clId="Web-{1E54024E-F43A-4473-8BD2-F0CE24E4E357}" dt="2022-03-11T16:32:52.755" v="6"/>
          <ac:spMkLst>
            <pc:docMk/>
            <pc:sldMk cId="3501807234" sldId="278"/>
            <ac:spMk id="5" creationId="{62D06C7E-729B-4379-97D7-0858AF49BE2B}"/>
          </ac:spMkLst>
        </pc:spChg>
        <pc:spChg chg="add mod">
          <ac:chgData name="Katherine Xiomar González Santacruz" userId="S::gonzalezskatherinex@javeriana.edu.co::f57f9f2a-aaf0-4054-9607-07e1d1986900" providerId="AD" clId="Web-{1E54024E-F43A-4473-8BD2-F0CE24E4E357}" dt="2022-03-11T16:33:45.163" v="20" actId="1076"/>
          <ac:spMkLst>
            <pc:docMk/>
            <pc:sldMk cId="3501807234" sldId="278"/>
            <ac:spMk id="6" creationId="{240805F7-0195-4FD9-B1BD-11F627CE9E9A}"/>
          </ac:spMkLst>
        </pc:spChg>
        <pc:spChg chg="mod">
          <ac:chgData name="Katherine Xiomar González Santacruz" userId="S::gonzalezskatherinex@javeriana.edu.co::f57f9f2a-aaf0-4054-9607-07e1d1986900" providerId="AD" clId="Web-{1E54024E-F43A-4473-8BD2-F0CE24E4E357}" dt="2022-03-11T16:39:27.611" v="243" actId="1076"/>
          <ac:spMkLst>
            <pc:docMk/>
            <pc:sldMk cId="3501807234" sldId="278"/>
            <ac:spMk id="11" creationId="{FD74A8E6-9D26-40D2-9EFF-752B13FA58E4}"/>
          </ac:spMkLst>
        </pc:spChg>
        <pc:picChg chg="add mod">
          <ac:chgData name="Katherine Xiomar González Santacruz" userId="S::gonzalezskatherinex@javeriana.edu.co::f57f9f2a-aaf0-4054-9607-07e1d1986900" providerId="AD" clId="Web-{1E54024E-F43A-4473-8BD2-F0CE24E4E357}" dt="2022-03-11T16:33:07.256" v="13" actId="1076"/>
          <ac:picMkLst>
            <pc:docMk/>
            <pc:sldMk cId="3501807234" sldId="278"/>
            <ac:picMk id="4" creationId="{81C96EB0-DAC2-47B6-980D-9E3E979C3152}"/>
          </ac:picMkLst>
        </pc:picChg>
      </pc:sldChg>
      <pc:sldChg chg="modSp">
        <pc:chgData name="Katherine Xiomar González Santacruz" userId="S::gonzalezskatherinex@javeriana.edu.co::f57f9f2a-aaf0-4054-9607-07e1d1986900" providerId="AD" clId="Web-{1E54024E-F43A-4473-8BD2-F0CE24E4E357}" dt="2022-03-11T16:47:36.766" v="459" actId="20577"/>
        <pc:sldMkLst>
          <pc:docMk/>
          <pc:sldMk cId="1938138946" sldId="279"/>
        </pc:sldMkLst>
        <pc:spChg chg="mod">
          <ac:chgData name="Katherine Xiomar González Santacruz" userId="S::gonzalezskatherinex@javeriana.edu.co::f57f9f2a-aaf0-4054-9607-07e1d1986900" providerId="AD" clId="Web-{1E54024E-F43A-4473-8BD2-F0CE24E4E357}" dt="2022-03-11T16:47:36.766" v="459" actId="20577"/>
          <ac:spMkLst>
            <pc:docMk/>
            <pc:sldMk cId="1938138946" sldId="279"/>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54:47.154" v="542" actId="1076"/>
        <pc:sldMkLst>
          <pc:docMk/>
          <pc:sldMk cId="1642733693" sldId="280"/>
        </pc:sldMkLst>
        <pc:spChg chg="mod">
          <ac:chgData name="Katherine Xiomar González Santacruz" userId="S::gonzalezskatherinex@javeriana.edu.co::f57f9f2a-aaf0-4054-9607-07e1d1986900" providerId="AD" clId="Web-{1E54024E-F43A-4473-8BD2-F0CE24E4E357}" dt="2022-03-11T16:54:47.154" v="542" actId="1076"/>
          <ac:spMkLst>
            <pc:docMk/>
            <pc:sldMk cId="1642733693" sldId="280"/>
            <ac:spMk id="11" creationId="{FD74A8E6-9D26-40D2-9EFF-752B13FA58E4}"/>
          </ac:spMkLst>
        </pc:spChg>
      </pc:sldChg>
      <pc:sldChg chg="modSp">
        <pc:chgData name="Katherine Xiomar González Santacruz" userId="S::gonzalezskatherinex@javeriana.edu.co::f57f9f2a-aaf0-4054-9607-07e1d1986900" providerId="AD" clId="Web-{1E54024E-F43A-4473-8BD2-F0CE24E4E357}" dt="2022-03-11T16:47:42.907" v="462" actId="20577"/>
        <pc:sldMkLst>
          <pc:docMk/>
          <pc:sldMk cId="2009011417" sldId="281"/>
        </pc:sldMkLst>
        <pc:spChg chg="mod">
          <ac:chgData name="Katherine Xiomar González Santacruz" userId="S::gonzalezskatherinex@javeriana.edu.co::f57f9f2a-aaf0-4054-9607-07e1d1986900" providerId="AD" clId="Web-{1E54024E-F43A-4473-8BD2-F0CE24E4E357}" dt="2022-03-11T16:47:42.907" v="462" actId="20577"/>
          <ac:spMkLst>
            <pc:docMk/>
            <pc:sldMk cId="2009011417" sldId="281"/>
            <ac:spMk id="3" creationId="{317F7E64-9060-4AF5-8E54-ABC7B5976AA9}"/>
          </ac:spMkLst>
        </pc:spChg>
      </pc:sldChg>
      <pc:sldChg chg="addSp delSp modSp">
        <pc:chgData name="Katherine Xiomar González Santacruz" userId="S::gonzalezskatherinex@javeriana.edu.co::f57f9f2a-aaf0-4054-9607-07e1d1986900" providerId="AD" clId="Web-{1E54024E-F43A-4473-8BD2-F0CE24E4E357}" dt="2022-03-11T16:57:15.487" v="580" actId="20577"/>
        <pc:sldMkLst>
          <pc:docMk/>
          <pc:sldMk cId="300563189" sldId="283"/>
        </pc:sldMkLst>
        <pc:spChg chg="add mod">
          <ac:chgData name="Katherine Xiomar González Santacruz" userId="S::gonzalezskatherinex@javeriana.edu.co::f57f9f2a-aaf0-4054-9607-07e1d1986900" providerId="AD" clId="Web-{1E54024E-F43A-4473-8BD2-F0CE24E4E357}" dt="2022-03-11T16:57:15.487" v="580" actId="20577"/>
          <ac:spMkLst>
            <pc:docMk/>
            <pc:sldMk cId="300563189" sldId="283"/>
            <ac:spMk id="5" creationId="{54D3AA2E-31BC-4B2E-A855-51F86EA6A588}"/>
          </ac:spMkLst>
        </pc:spChg>
        <pc:spChg chg="del mod">
          <ac:chgData name="Katherine Xiomar González Santacruz" userId="S::gonzalezskatherinex@javeriana.edu.co::f57f9f2a-aaf0-4054-9607-07e1d1986900" providerId="AD" clId="Web-{1E54024E-F43A-4473-8BD2-F0CE24E4E357}" dt="2022-03-11T16:57:09.237" v="578"/>
          <ac:spMkLst>
            <pc:docMk/>
            <pc:sldMk cId="300563189" sldId="283"/>
            <ac:spMk id="11" creationId="{FD74A8E6-9D26-40D2-9EFF-752B13FA58E4}"/>
          </ac:spMkLst>
        </pc:spChg>
      </pc:sldChg>
      <pc:sldChg chg="modSp">
        <pc:chgData name="Katherine Xiomar González Santacruz" userId="S::gonzalezskatherinex@javeriana.edu.co::f57f9f2a-aaf0-4054-9607-07e1d1986900" providerId="AD" clId="Web-{1E54024E-F43A-4473-8BD2-F0CE24E4E357}" dt="2022-03-11T16:47:50.907" v="465" actId="20577"/>
        <pc:sldMkLst>
          <pc:docMk/>
          <pc:sldMk cId="3176908349" sldId="284"/>
        </pc:sldMkLst>
        <pc:spChg chg="mod">
          <ac:chgData name="Katherine Xiomar González Santacruz" userId="S::gonzalezskatherinex@javeriana.edu.co::f57f9f2a-aaf0-4054-9607-07e1d1986900" providerId="AD" clId="Web-{1E54024E-F43A-4473-8BD2-F0CE24E4E357}" dt="2022-03-11T16:47:50.907" v="465" actId="20577"/>
          <ac:spMkLst>
            <pc:docMk/>
            <pc:sldMk cId="3176908349" sldId="284"/>
            <ac:spMk id="3" creationId="{317F7E64-9060-4AF5-8E54-ABC7B5976AA9}"/>
          </ac:spMkLst>
        </pc:spChg>
      </pc:sldChg>
      <pc:sldChg chg="addSp delSp modSp">
        <pc:chgData name="Katherine Xiomar González Santacruz" userId="S::gonzalezskatherinex@javeriana.edu.co::f57f9f2a-aaf0-4054-9607-07e1d1986900" providerId="AD" clId="Web-{1E54024E-F43A-4473-8BD2-F0CE24E4E357}" dt="2022-03-11T17:01:02.119" v="612"/>
        <pc:sldMkLst>
          <pc:docMk/>
          <pc:sldMk cId="2097910743" sldId="285"/>
        </pc:sldMkLst>
        <pc:spChg chg="add">
          <ac:chgData name="Katherine Xiomar González Santacruz" userId="S::gonzalezskatherinex@javeriana.edu.co::f57f9f2a-aaf0-4054-9607-07e1d1986900" providerId="AD" clId="Web-{1E54024E-F43A-4473-8BD2-F0CE24E4E357}" dt="2022-03-11T17:01:02.119" v="612"/>
          <ac:spMkLst>
            <pc:docMk/>
            <pc:sldMk cId="2097910743" sldId="285"/>
            <ac:spMk id="6" creationId="{30981511-039E-437C-8C45-E51F94C3B5FA}"/>
          </ac:spMkLst>
        </pc:spChg>
        <pc:spChg chg="del mod">
          <ac:chgData name="Katherine Xiomar González Santacruz" userId="S::gonzalezskatherinex@javeriana.edu.co::f57f9f2a-aaf0-4054-9607-07e1d1986900" providerId="AD" clId="Web-{1E54024E-F43A-4473-8BD2-F0CE24E4E357}" dt="2022-03-11T17:01:01.353" v="611"/>
          <ac:spMkLst>
            <pc:docMk/>
            <pc:sldMk cId="2097910743" sldId="285"/>
            <ac:spMk id="11" creationId="{FD74A8E6-9D26-40D2-9EFF-752B13FA58E4}"/>
          </ac:spMkLst>
        </pc:spChg>
      </pc:sldChg>
      <pc:sldChg chg="del">
        <pc:chgData name="Katherine Xiomar González Santacruz" userId="S::gonzalezskatherinex@javeriana.edu.co::f57f9f2a-aaf0-4054-9607-07e1d1986900" providerId="AD" clId="Web-{1E54024E-F43A-4473-8BD2-F0CE24E4E357}" dt="2022-03-11T16:43:05.993" v="333"/>
        <pc:sldMkLst>
          <pc:docMk/>
          <pc:sldMk cId="929057196" sldId="286"/>
        </pc:sldMkLst>
      </pc:sldChg>
      <pc:sldChg chg="modSp">
        <pc:chgData name="Katherine Xiomar González Santacruz" userId="S::gonzalezskatherinex@javeriana.edu.co::f57f9f2a-aaf0-4054-9607-07e1d1986900" providerId="AD" clId="Web-{1E54024E-F43A-4473-8BD2-F0CE24E4E357}" dt="2022-03-11T16:52:50.026" v="541" actId="1076"/>
        <pc:sldMkLst>
          <pc:docMk/>
          <pc:sldMk cId="928851457" sldId="288"/>
        </pc:sldMkLst>
        <pc:spChg chg="mod">
          <ac:chgData name="Katherine Xiomar González Santacruz" userId="S::gonzalezskatherinex@javeriana.edu.co::f57f9f2a-aaf0-4054-9607-07e1d1986900" providerId="AD" clId="Web-{1E54024E-F43A-4473-8BD2-F0CE24E4E357}" dt="2022-03-11T16:34:05.117" v="22" actId="20577"/>
          <ac:spMkLst>
            <pc:docMk/>
            <pc:sldMk cId="928851457" sldId="288"/>
            <ac:spMk id="3" creationId="{317F7E64-9060-4AF5-8E54-ABC7B5976AA9}"/>
          </ac:spMkLst>
        </pc:spChg>
        <pc:spChg chg="mod">
          <ac:chgData name="Katherine Xiomar González Santacruz" userId="S::gonzalezskatherinex@javeriana.edu.co::f57f9f2a-aaf0-4054-9607-07e1d1986900" providerId="AD" clId="Web-{1E54024E-F43A-4473-8BD2-F0CE24E4E357}" dt="2022-03-11T16:52:50.026" v="541" actId="1076"/>
          <ac:spMkLst>
            <pc:docMk/>
            <pc:sldMk cId="928851457" sldId="288"/>
            <ac:spMk id="11" creationId="{FD74A8E6-9D26-40D2-9EFF-752B13FA58E4}"/>
          </ac:spMkLst>
        </pc:spChg>
      </pc:sldChg>
      <pc:sldChg chg="addSp delSp modSp">
        <pc:chgData name="Katherine Xiomar González Santacruz" userId="S::gonzalezskatherinex@javeriana.edu.co::f57f9f2a-aaf0-4054-9607-07e1d1986900" providerId="AD" clId="Web-{1E54024E-F43A-4473-8BD2-F0CE24E4E357}" dt="2022-03-11T16:54:58.655" v="544"/>
        <pc:sldMkLst>
          <pc:docMk/>
          <pc:sldMk cId="1027338227" sldId="289"/>
        </pc:sldMkLst>
        <pc:spChg chg="add">
          <ac:chgData name="Katherine Xiomar González Santacruz" userId="S::gonzalezskatherinex@javeriana.edu.co::f57f9f2a-aaf0-4054-9607-07e1d1986900" providerId="AD" clId="Web-{1E54024E-F43A-4473-8BD2-F0CE24E4E357}" dt="2022-03-11T16:54:58.655" v="544"/>
          <ac:spMkLst>
            <pc:docMk/>
            <pc:sldMk cId="1027338227" sldId="289"/>
            <ac:spMk id="5" creationId="{005F9FF4-9E0F-4D2A-9799-25AE9EC5FB2F}"/>
          </ac:spMkLst>
        </pc:spChg>
        <pc:spChg chg="del mod">
          <ac:chgData name="Katherine Xiomar González Santacruz" userId="S::gonzalezskatherinex@javeriana.edu.co::f57f9f2a-aaf0-4054-9607-07e1d1986900" providerId="AD" clId="Web-{1E54024E-F43A-4473-8BD2-F0CE24E4E357}" dt="2022-03-11T16:54:58.295" v="543"/>
          <ac:spMkLst>
            <pc:docMk/>
            <pc:sldMk cId="1027338227" sldId="289"/>
            <ac:spMk id="11" creationId="{FD74A8E6-9D26-40D2-9EFF-752B13FA58E4}"/>
          </ac:spMkLst>
        </pc:spChg>
      </pc:sldChg>
      <pc:sldChg chg="addSp delSp modSp">
        <pc:chgData name="Katherine Xiomar González Santacruz" userId="S::gonzalezskatherinex@javeriana.edu.co::f57f9f2a-aaf0-4054-9607-07e1d1986900" providerId="AD" clId="Web-{1E54024E-F43A-4473-8BD2-F0CE24E4E357}" dt="2022-03-11T16:56:59.877" v="577" actId="20577"/>
        <pc:sldMkLst>
          <pc:docMk/>
          <pc:sldMk cId="2063853552" sldId="291"/>
        </pc:sldMkLst>
        <pc:spChg chg="add del mod">
          <ac:chgData name="Katherine Xiomar González Santacruz" userId="S::gonzalezskatherinex@javeriana.edu.co::f57f9f2a-aaf0-4054-9607-07e1d1986900" providerId="AD" clId="Web-{1E54024E-F43A-4473-8BD2-F0CE24E4E357}" dt="2022-03-11T16:56:49.877" v="567"/>
          <ac:spMkLst>
            <pc:docMk/>
            <pc:sldMk cId="2063853552" sldId="291"/>
            <ac:spMk id="4" creationId="{875E1761-3CB4-429A-AAB6-80994B94671C}"/>
          </ac:spMkLst>
        </pc:spChg>
        <pc:spChg chg="add mod">
          <ac:chgData name="Katherine Xiomar González Santacruz" userId="S::gonzalezskatherinex@javeriana.edu.co::f57f9f2a-aaf0-4054-9607-07e1d1986900" providerId="AD" clId="Web-{1E54024E-F43A-4473-8BD2-F0CE24E4E357}" dt="2022-03-11T16:56:59.877" v="577" actId="20577"/>
          <ac:spMkLst>
            <pc:docMk/>
            <pc:sldMk cId="2063853552" sldId="291"/>
            <ac:spMk id="5" creationId="{283E4C69-8B37-481A-A352-75C6A604CFC1}"/>
          </ac:spMkLst>
        </pc:spChg>
        <pc:spChg chg="del mod">
          <ac:chgData name="Katherine Xiomar González Santacruz" userId="S::gonzalezskatherinex@javeriana.edu.co::f57f9f2a-aaf0-4054-9607-07e1d1986900" providerId="AD" clId="Web-{1E54024E-F43A-4473-8BD2-F0CE24E4E357}" dt="2022-03-11T16:55:16.921" v="546"/>
          <ac:spMkLst>
            <pc:docMk/>
            <pc:sldMk cId="2063853552" sldId="291"/>
            <ac:spMk id="11" creationId="{FD74A8E6-9D26-40D2-9EFF-752B13FA58E4}"/>
          </ac:spMkLst>
        </pc:spChg>
      </pc:sldChg>
      <pc:sldChg chg="addSp delSp modSp">
        <pc:chgData name="Katherine Xiomar González Santacruz" userId="S::gonzalezskatherinex@javeriana.edu.co::f57f9f2a-aaf0-4054-9607-07e1d1986900" providerId="AD" clId="Web-{1E54024E-F43A-4473-8BD2-F0CE24E4E357}" dt="2022-03-11T16:57:22.706" v="582"/>
        <pc:sldMkLst>
          <pc:docMk/>
          <pc:sldMk cId="1744084822" sldId="292"/>
        </pc:sldMkLst>
        <pc:spChg chg="add del">
          <ac:chgData name="Katherine Xiomar González Santacruz" userId="S::gonzalezskatherinex@javeriana.edu.co::f57f9f2a-aaf0-4054-9607-07e1d1986900" providerId="AD" clId="Web-{1E54024E-F43A-4473-8BD2-F0CE24E4E357}" dt="2022-03-11T16:57:22.003" v="581"/>
          <ac:spMkLst>
            <pc:docMk/>
            <pc:sldMk cId="1744084822" sldId="292"/>
            <ac:spMk id="4" creationId="{59CC5A64-89C4-49D6-851C-0B9366363194}"/>
          </ac:spMkLst>
        </pc:spChg>
        <pc:spChg chg="add">
          <ac:chgData name="Katherine Xiomar González Santacruz" userId="S::gonzalezskatherinex@javeriana.edu.co::f57f9f2a-aaf0-4054-9607-07e1d1986900" providerId="AD" clId="Web-{1E54024E-F43A-4473-8BD2-F0CE24E4E357}" dt="2022-03-11T16:57:22.706" v="582"/>
          <ac:spMkLst>
            <pc:docMk/>
            <pc:sldMk cId="1744084822" sldId="292"/>
            <ac:spMk id="8" creationId="{DD22E221-FA0B-41E4-9D40-2062DCD4418E}"/>
          </ac:spMkLst>
        </pc:spChg>
        <pc:spChg chg="del mod">
          <ac:chgData name="Katherine Xiomar González Santacruz" userId="S::gonzalezskatherinex@javeriana.edu.co::f57f9f2a-aaf0-4054-9607-07e1d1986900" providerId="AD" clId="Web-{1E54024E-F43A-4473-8BD2-F0CE24E4E357}" dt="2022-03-11T16:55:43.453" v="559"/>
          <ac:spMkLst>
            <pc:docMk/>
            <pc:sldMk cId="1744084822" sldId="292"/>
            <ac:spMk id="11" creationId="{FD74A8E6-9D26-40D2-9EFF-752B13FA58E4}"/>
          </ac:spMkLst>
        </pc:spChg>
      </pc:sldChg>
      <pc:sldChg chg="addSp delSp modSp">
        <pc:chgData name="Katherine Xiomar González Santacruz" userId="S::gonzalezskatherinex@javeriana.edu.co::f57f9f2a-aaf0-4054-9607-07e1d1986900" providerId="AD" clId="Web-{1E54024E-F43A-4473-8BD2-F0CE24E4E357}" dt="2022-03-11T16:57:28.003" v="584"/>
        <pc:sldMkLst>
          <pc:docMk/>
          <pc:sldMk cId="2737391470" sldId="293"/>
        </pc:sldMkLst>
        <pc:spChg chg="add del">
          <ac:chgData name="Katherine Xiomar González Santacruz" userId="S::gonzalezskatherinex@javeriana.edu.co::f57f9f2a-aaf0-4054-9607-07e1d1986900" providerId="AD" clId="Web-{1E54024E-F43A-4473-8BD2-F0CE24E4E357}" dt="2022-03-11T16:57:27.347" v="583"/>
          <ac:spMkLst>
            <pc:docMk/>
            <pc:sldMk cId="2737391470" sldId="293"/>
            <ac:spMk id="4" creationId="{5D456717-39E6-4148-B0ED-94AC23D98AEF}"/>
          </ac:spMkLst>
        </pc:spChg>
        <pc:spChg chg="add">
          <ac:chgData name="Katherine Xiomar González Santacruz" userId="S::gonzalezskatherinex@javeriana.edu.co::f57f9f2a-aaf0-4054-9607-07e1d1986900" providerId="AD" clId="Web-{1E54024E-F43A-4473-8BD2-F0CE24E4E357}" dt="2022-03-11T16:57:28.003" v="584"/>
          <ac:spMkLst>
            <pc:docMk/>
            <pc:sldMk cId="2737391470" sldId="293"/>
            <ac:spMk id="10" creationId="{DD22E221-FA0B-41E4-9D40-2062DCD4418E}"/>
          </ac:spMkLst>
        </pc:spChg>
        <pc:spChg chg="del mod">
          <ac:chgData name="Katherine Xiomar González Santacruz" userId="S::gonzalezskatherinex@javeriana.edu.co::f57f9f2a-aaf0-4054-9607-07e1d1986900" providerId="AD" clId="Web-{1E54024E-F43A-4473-8BD2-F0CE24E4E357}" dt="2022-03-11T16:55:49.047" v="561"/>
          <ac:spMkLst>
            <pc:docMk/>
            <pc:sldMk cId="2737391470" sldId="293"/>
            <ac:spMk id="11" creationId="{FD74A8E6-9D26-40D2-9EFF-752B13FA58E4}"/>
          </ac:spMkLst>
        </pc:spChg>
      </pc:sldChg>
      <pc:sldChg chg="del">
        <pc:chgData name="Katherine Xiomar González Santacruz" userId="S::gonzalezskatherinex@javeriana.edu.co::f57f9f2a-aaf0-4054-9607-07e1d1986900" providerId="AD" clId="Web-{1E54024E-F43A-4473-8BD2-F0CE24E4E357}" dt="2022-03-11T16:43:12.665" v="334"/>
        <pc:sldMkLst>
          <pc:docMk/>
          <pc:sldMk cId="3919804737" sldId="294"/>
        </pc:sldMkLst>
      </pc:sldChg>
      <pc:sldChg chg="modSp">
        <pc:chgData name="Katherine Xiomar González Santacruz" userId="S::gonzalezskatherinex@javeriana.edu.co::f57f9f2a-aaf0-4054-9607-07e1d1986900" providerId="AD" clId="Web-{1E54024E-F43A-4473-8BD2-F0CE24E4E357}" dt="2022-03-11T16:43:32.103" v="341" actId="20577"/>
        <pc:sldMkLst>
          <pc:docMk/>
          <pc:sldMk cId="1736718711" sldId="295"/>
        </pc:sldMkLst>
        <pc:spChg chg="mod">
          <ac:chgData name="Katherine Xiomar González Santacruz" userId="S::gonzalezskatherinex@javeriana.edu.co::f57f9f2a-aaf0-4054-9607-07e1d1986900" providerId="AD" clId="Web-{1E54024E-F43A-4473-8BD2-F0CE24E4E357}" dt="2022-03-11T16:43:32.103" v="341" actId="20577"/>
          <ac:spMkLst>
            <pc:docMk/>
            <pc:sldMk cId="1736718711" sldId="295"/>
            <ac:spMk id="11" creationId="{FD74A8E6-9D26-40D2-9EFF-752B13FA58E4}"/>
          </ac:spMkLst>
        </pc:spChg>
      </pc:sldChg>
      <pc:sldChg chg="modSp">
        <pc:chgData name="Katherine Xiomar González Santacruz" userId="S::gonzalezskatherinex@javeriana.edu.co::f57f9f2a-aaf0-4054-9607-07e1d1986900" providerId="AD" clId="Web-{1E54024E-F43A-4473-8BD2-F0CE24E4E357}" dt="2022-03-11T17:01:18.807" v="617" actId="20577"/>
        <pc:sldMkLst>
          <pc:docMk/>
          <pc:sldMk cId="3145519271" sldId="296"/>
        </pc:sldMkLst>
        <pc:spChg chg="mod">
          <ac:chgData name="Katherine Xiomar González Santacruz" userId="S::gonzalezskatherinex@javeriana.edu.co::f57f9f2a-aaf0-4054-9607-07e1d1986900" providerId="AD" clId="Web-{1E54024E-F43A-4473-8BD2-F0CE24E4E357}" dt="2022-03-11T17:01:18.807" v="617" actId="20577"/>
          <ac:spMkLst>
            <pc:docMk/>
            <pc:sldMk cId="3145519271" sldId="296"/>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8:03.283" v="471" actId="20577"/>
        <pc:sldMkLst>
          <pc:docMk/>
          <pc:sldMk cId="3058485" sldId="301"/>
        </pc:sldMkLst>
        <pc:spChg chg="mod">
          <ac:chgData name="Katherine Xiomar González Santacruz" userId="S::gonzalezskatherinex@javeriana.edu.co::f57f9f2a-aaf0-4054-9607-07e1d1986900" providerId="AD" clId="Web-{1E54024E-F43A-4473-8BD2-F0CE24E4E357}" dt="2022-03-11T16:48:03.283" v="471" actId="20577"/>
          <ac:spMkLst>
            <pc:docMk/>
            <pc:sldMk cId="3058485" sldId="301"/>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48:52.206" v="478" actId="20577"/>
        <pc:sldMkLst>
          <pc:docMk/>
          <pc:sldMk cId="2795264374" sldId="304"/>
        </pc:sldMkLst>
        <pc:spChg chg="mod">
          <ac:chgData name="Katherine Xiomar González Santacruz" userId="S::gonzalezskatherinex@javeriana.edu.co::f57f9f2a-aaf0-4054-9607-07e1d1986900" providerId="AD" clId="Web-{1E54024E-F43A-4473-8BD2-F0CE24E4E357}" dt="2022-03-11T16:48:52.206" v="478" actId="20577"/>
          <ac:spMkLst>
            <pc:docMk/>
            <pc:sldMk cId="2795264374" sldId="304"/>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49:54.161" v="508" actId="20577"/>
        <pc:sldMkLst>
          <pc:docMk/>
          <pc:sldMk cId="146685656" sldId="310"/>
        </pc:sldMkLst>
        <pc:spChg chg="mod">
          <ac:chgData name="Katherine Xiomar González Santacruz" userId="S::gonzalezskatherinex@javeriana.edu.co::f57f9f2a-aaf0-4054-9607-07e1d1986900" providerId="AD" clId="Web-{1E54024E-F43A-4473-8BD2-F0CE24E4E357}" dt="2022-03-11T16:49:54.161" v="508" actId="20577"/>
          <ac:spMkLst>
            <pc:docMk/>
            <pc:sldMk cId="146685656" sldId="310"/>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50:35.490" v="524" actId="20577"/>
        <pc:sldMkLst>
          <pc:docMk/>
          <pc:sldMk cId="697523324" sldId="312"/>
        </pc:sldMkLst>
        <pc:spChg chg="mod">
          <ac:chgData name="Katherine Xiomar González Santacruz" userId="S::gonzalezskatherinex@javeriana.edu.co::f57f9f2a-aaf0-4054-9607-07e1d1986900" providerId="AD" clId="Web-{1E54024E-F43A-4473-8BD2-F0CE24E4E357}" dt="2022-03-11T16:50:35.490" v="524" actId="20577"/>
          <ac:spMkLst>
            <pc:docMk/>
            <pc:sldMk cId="697523324" sldId="312"/>
            <ac:spMk id="3" creationId="{317F7E64-9060-4AF5-8E54-ABC7B5976AA9}"/>
          </ac:spMkLst>
        </pc:spChg>
      </pc:sldChg>
      <pc:sldChg chg="modSp">
        <pc:chgData name="Katherine Xiomar González Santacruz" userId="S::gonzalezskatherinex@javeriana.edu.co::f57f9f2a-aaf0-4054-9607-07e1d1986900" providerId="AD" clId="Web-{1E54024E-F43A-4473-8BD2-F0CE24E4E357}" dt="2022-03-11T16:43:46.838" v="348" actId="20577"/>
        <pc:sldMkLst>
          <pc:docMk/>
          <pc:sldMk cId="3207136336" sldId="313"/>
        </pc:sldMkLst>
        <pc:spChg chg="mod">
          <ac:chgData name="Katherine Xiomar González Santacruz" userId="S::gonzalezskatherinex@javeriana.edu.co::f57f9f2a-aaf0-4054-9607-07e1d1986900" providerId="AD" clId="Web-{1E54024E-F43A-4473-8BD2-F0CE24E4E357}" dt="2022-03-11T16:43:46.838" v="348" actId="20577"/>
          <ac:spMkLst>
            <pc:docMk/>
            <pc:sldMk cId="3207136336" sldId="313"/>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3:57.807" v="354" actId="20577"/>
        <pc:sldMkLst>
          <pc:docMk/>
          <pc:sldMk cId="975651028" sldId="314"/>
        </pc:sldMkLst>
        <pc:spChg chg="mod">
          <ac:chgData name="Katherine Xiomar González Santacruz" userId="S::gonzalezskatherinex@javeriana.edu.co::f57f9f2a-aaf0-4054-9607-07e1d1986900" providerId="AD" clId="Web-{1E54024E-F43A-4473-8BD2-F0CE24E4E357}" dt="2022-03-11T16:43:57.807" v="354" actId="20577"/>
          <ac:spMkLst>
            <pc:docMk/>
            <pc:sldMk cId="975651028" sldId="314"/>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7:01:29.713" v="618" actId="20577"/>
        <pc:sldMkLst>
          <pc:docMk/>
          <pc:sldMk cId="1592487086" sldId="315"/>
        </pc:sldMkLst>
        <pc:spChg chg="mod">
          <ac:chgData name="Katherine Xiomar González Santacruz" userId="S::gonzalezskatherinex@javeriana.edu.co::f57f9f2a-aaf0-4054-9607-07e1d1986900" providerId="AD" clId="Web-{1E54024E-F43A-4473-8BD2-F0CE24E4E357}" dt="2022-03-11T17:01:29.713" v="618" actId="20577"/>
          <ac:spMkLst>
            <pc:docMk/>
            <pc:sldMk cId="1592487086" sldId="315"/>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7:01:46.511" v="622" actId="20577"/>
        <pc:sldMkLst>
          <pc:docMk/>
          <pc:sldMk cId="597395916" sldId="316"/>
        </pc:sldMkLst>
        <pc:spChg chg="mod">
          <ac:chgData name="Katherine Xiomar González Santacruz" userId="S::gonzalezskatherinex@javeriana.edu.co::f57f9f2a-aaf0-4054-9607-07e1d1986900" providerId="AD" clId="Web-{1E54024E-F43A-4473-8BD2-F0CE24E4E357}" dt="2022-03-11T17:01:46.511" v="622" actId="20577"/>
          <ac:spMkLst>
            <pc:docMk/>
            <pc:sldMk cId="597395916" sldId="316"/>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7:01:56.511" v="626" actId="20577"/>
        <pc:sldMkLst>
          <pc:docMk/>
          <pc:sldMk cId="3041984692" sldId="317"/>
        </pc:sldMkLst>
        <pc:spChg chg="mod">
          <ac:chgData name="Katherine Xiomar González Santacruz" userId="S::gonzalezskatherinex@javeriana.edu.co::f57f9f2a-aaf0-4054-9607-07e1d1986900" providerId="AD" clId="Web-{1E54024E-F43A-4473-8BD2-F0CE24E4E357}" dt="2022-03-11T17:01:56.511" v="626" actId="20577"/>
          <ac:spMkLst>
            <pc:docMk/>
            <pc:sldMk cId="3041984692" sldId="317"/>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7:02:03.667" v="628" actId="20577"/>
        <pc:sldMkLst>
          <pc:docMk/>
          <pc:sldMk cId="2692209517" sldId="318"/>
        </pc:sldMkLst>
        <pc:spChg chg="mod">
          <ac:chgData name="Katherine Xiomar González Santacruz" userId="S::gonzalezskatherinex@javeriana.edu.co::f57f9f2a-aaf0-4054-9607-07e1d1986900" providerId="AD" clId="Web-{1E54024E-F43A-4473-8BD2-F0CE24E4E357}" dt="2022-03-11T17:02:03.667" v="628" actId="20577"/>
          <ac:spMkLst>
            <pc:docMk/>
            <pc:sldMk cId="2692209517" sldId="318"/>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7:02:11.261" v="630" actId="20577"/>
        <pc:sldMkLst>
          <pc:docMk/>
          <pc:sldMk cId="650294814" sldId="319"/>
        </pc:sldMkLst>
        <pc:spChg chg="mod">
          <ac:chgData name="Katherine Xiomar González Santacruz" userId="S::gonzalezskatherinex@javeriana.edu.co::f57f9f2a-aaf0-4054-9607-07e1d1986900" providerId="AD" clId="Web-{1E54024E-F43A-4473-8BD2-F0CE24E4E357}" dt="2022-03-11T17:02:11.261" v="630" actId="20577"/>
          <ac:spMkLst>
            <pc:docMk/>
            <pc:sldMk cId="650294814" sldId="319"/>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8:56.284" v="481" actId="20577"/>
        <pc:sldMkLst>
          <pc:docMk/>
          <pc:sldMk cId="2986780223" sldId="320"/>
        </pc:sldMkLst>
        <pc:spChg chg="mod">
          <ac:chgData name="Katherine Xiomar González Santacruz" userId="S::gonzalezskatherinex@javeriana.edu.co::f57f9f2a-aaf0-4054-9607-07e1d1986900" providerId="AD" clId="Web-{1E54024E-F43A-4473-8BD2-F0CE24E4E357}" dt="2022-03-11T16:48:56.284" v="481" actId="20577"/>
          <ac:spMkLst>
            <pc:docMk/>
            <pc:sldMk cId="2986780223" sldId="320"/>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04.363" v="486" actId="20577"/>
        <pc:sldMkLst>
          <pc:docMk/>
          <pc:sldMk cId="3110946976" sldId="321"/>
        </pc:sldMkLst>
        <pc:spChg chg="mod">
          <ac:chgData name="Katherine Xiomar González Santacruz" userId="S::gonzalezskatherinex@javeriana.edu.co::f57f9f2a-aaf0-4054-9607-07e1d1986900" providerId="AD" clId="Web-{1E54024E-F43A-4473-8BD2-F0CE24E4E357}" dt="2022-03-11T16:49:04.363" v="486" actId="20577"/>
          <ac:spMkLst>
            <pc:docMk/>
            <pc:sldMk cId="3110946976" sldId="321"/>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08.628" v="490" actId="20577"/>
        <pc:sldMkLst>
          <pc:docMk/>
          <pc:sldMk cId="3521787444" sldId="322"/>
        </pc:sldMkLst>
        <pc:spChg chg="mod">
          <ac:chgData name="Katherine Xiomar González Santacruz" userId="S::gonzalezskatherinex@javeriana.edu.co::f57f9f2a-aaf0-4054-9607-07e1d1986900" providerId="AD" clId="Web-{1E54024E-F43A-4473-8BD2-F0CE24E4E357}" dt="2022-03-11T16:49:08.628" v="490" actId="20577"/>
          <ac:spMkLst>
            <pc:docMk/>
            <pc:sldMk cId="3521787444" sldId="322"/>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13.785" v="492" actId="20577"/>
        <pc:sldMkLst>
          <pc:docMk/>
          <pc:sldMk cId="3085675484" sldId="323"/>
        </pc:sldMkLst>
        <pc:spChg chg="mod">
          <ac:chgData name="Katherine Xiomar González Santacruz" userId="S::gonzalezskatherinex@javeriana.edu.co::f57f9f2a-aaf0-4054-9607-07e1d1986900" providerId="AD" clId="Web-{1E54024E-F43A-4473-8BD2-F0CE24E4E357}" dt="2022-03-11T16:49:13.785" v="492" actId="20577"/>
          <ac:spMkLst>
            <pc:docMk/>
            <pc:sldMk cId="3085675484" sldId="323"/>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19.332" v="495" actId="20577"/>
        <pc:sldMkLst>
          <pc:docMk/>
          <pc:sldMk cId="3039605394" sldId="324"/>
        </pc:sldMkLst>
        <pc:spChg chg="mod">
          <ac:chgData name="Katherine Xiomar González Santacruz" userId="S::gonzalezskatherinex@javeriana.edu.co::f57f9f2a-aaf0-4054-9607-07e1d1986900" providerId="AD" clId="Web-{1E54024E-F43A-4473-8BD2-F0CE24E4E357}" dt="2022-03-11T16:49:19.332" v="495" actId="20577"/>
          <ac:spMkLst>
            <pc:docMk/>
            <pc:sldMk cId="3039605394" sldId="324"/>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24.848" v="501" actId="20577"/>
        <pc:sldMkLst>
          <pc:docMk/>
          <pc:sldMk cId="3227214288" sldId="325"/>
        </pc:sldMkLst>
        <pc:spChg chg="mod">
          <ac:chgData name="Katherine Xiomar González Santacruz" userId="S::gonzalezskatherinex@javeriana.edu.co::f57f9f2a-aaf0-4054-9607-07e1d1986900" providerId="AD" clId="Web-{1E54024E-F43A-4473-8BD2-F0CE24E4E357}" dt="2022-03-11T16:49:24.848" v="501" actId="20577"/>
          <ac:spMkLst>
            <pc:docMk/>
            <pc:sldMk cId="3227214288" sldId="325"/>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49:59.146" v="511" actId="20577"/>
        <pc:sldMkLst>
          <pc:docMk/>
          <pc:sldMk cId="1527021952" sldId="326"/>
        </pc:sldMkLst>
        <pc:spChg chg="mod">
          <ac:chgData name="Katherine Xiomar González Santacruz" userId="S::gonzalezskatherinex@javeriana.edu.co::f57f9f2a-aaf0-4054-9607-07e1d1986900" providerId="AD" clId="Web-{1E54024E-F43A-4473-8BD2-F0CE24E4E357}" dt="2022-03-11T16:49:59.146" v="511" actId="20577"/>
          <ac:spMkLst>
            <pc:docMk/>
            <pc:sldMk cId="1527021952" sldId="326"/>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50:07.380" v="514" actId="20577"/>
        <pc:sldMkLst>
          <pc:docMk/>
          <pc:sldMk cId="4277974816" sldId="327"/>
        </pc:sldMkLst>
        <pc:spChg chg="mod">
          <ac:chgData name="Katherine Xiomar González Santacruz" userId="S::gonzalezskatherinex@javeriana.edu.co::f57f9f2a-aaf0-4054-9607-07e1d1986900" providerId="AD" clId="Web-{1E54024E-F43A-4473-8BD2-F0CE24E4E357}" dt="2022-03-11T16:50:07.380" v="514" actId="20577"/>
          <ac:spMkLst>
            <pc:docMk/>
            <pc:sldMk cId="4277974816" sldId="327"/>
            <ac:spMk id="6" creationId="{1BEED281-8E37-42A2-BE47-B52CFF7A97A8}"/>
          </ac:spMkLst>
        </pc:spChg>
      </pc:sldChg>
      <pc:sldChg chg="modSp">
        <pc:chgData name="Katherine Xiomar González Santacruz" userId="S::gonzalezskatherinex@javeriana.edu.co::f57f9f2a-aaf0-4054-9607-07e1d1986900" providerId="AD" clId="Web-{1E54024E-F43A-4473-8BD2-F0CE24E4E357}" dt="2022-03-11T16:50:12.865" v="518" actId="20577"/>
        <pc:sldMkLst>
          <pc:docMk/>
          <pc:sldMk cId="2248695135" sldId="328"/>
        </pc:sldMkLst>
        <pc:spChg chg="mod">
          <ac:chgData name="Katherine Xiomar González Santacruz" userId="S::gonzalezskatherinex@javeriana.edu.co::f57f9f2a-aaf0-4054-9607-07e1d1986900" providerId="AD" clId="Web-{1E54024E-F43A-4473-8BD2-F0CE24E4E357}" dt="2022-03-11T16:50:12.865" v="518" actId="20577"/>
          <ac:spMkLst>
            <pc:docMk/>
            <pc:sldMk cId="2248695135" sldId="328"/>
            <ac:spMk id="6" creationId="{1BEED281-8E37-42A2-BE47-B52CFF7A97A8}"/>
          </ac:spMkLst>
        </pc:spChg>
      </pc:sldChg>
      <pc:sldChg chg="addSp delSp modSp">
        <pc:chgData name="Katherine Xiomar González Santacruz" userId="S::gonzalezskatherinex@javeriana.edu.co::f57f9f2a-aaf0-4054-9607-07e1d1986900" providerId="AD" clId="Web-{1E54024E-F43A-4473-8BD2-F0CE24E4E357}" dt="2022-03-11T16:59:00.896" v="602" actId="1076"/>
        <pc:sldMkLst>
          <pc:docMk/>
          <pc:sldMk cId="2799792770" sldId="329"/>
        </pc:sldMkLst>
        <pc:spChg chg="add del">
          <ac:chgData name="Katherine Xiomar González Santacruz" userId="S::gonzalezskatherinex@javeriana.edu.co::f57f9f2a-aaf0-4054-9607-07e1d1986900" providerId="AD" clId="Web-{1E54024E-F43A-4473-8BD2-F0CE24E4E357}" dt="2022-03-11T16:58:26.333" v="595"/>
          <ac:spMkLst>
            <pc:docMk/>
            <pc:sldMk cId="2799792770" sldId="329"/>
            <ac:spMk id="2" creationId="{24381E58-6D65-4EF5-BB4D-C2F4840C3BA4}"/>
          </ac:spMkLst>
        </pc:spChg>
        <pc:spChg chg="add del">
          <ac:chgData name="Katherine Xiomar González Santacruz" userId="S::gonzalezskatherinex@javeriana.edu.co::f57f9f2a-aaf0-4054-9607-07e1d1986900" providerId="AD" clId="Web-{1E54024E-F43A-4473-8BD2-F0CE24E4E357}" dt="2022-03-11T16:58:00.082" v="592"/>
          <ac:spMkLst>
            <pc:docMk/>
            <pc:sldMk cId="2799792770" sldId="329"/>
            <ac:spMk id="10" creationId="{DD22E221-FA0B-41E4-9D40-2062DCD4418E}"/>
          </ac:spMkLst>
        </pc:spChg>
        <pc:spChg chg="del mod">
          <ac:chgData name="Katherine Xiomar González Santacruz" userId="S::gonzalezskatherinex@javeriana.edu.co::f57f9f2a-aaf0-4054-9607-07e1d1986900" providerId="AD" clId="Web-{1E54024E-F43A-4473-8BD2-F0CE24E4E357}" dt="2022-03-11T16:57:56.848" v="590"/>
          <ac:spMkLst>
            <pc:docMk/>
            <pc:sldMk cId="2799792770" sldId="329"/>
            <ac:spMk id="11" creationId="{FD74A8E6-9D26-40D2-9EFF-752B13FA58E4}"/>
          </ac:spMkLst>
        </pc:spChg>
        <pc:spChg chg="add del">
          <ac:chgData name="Katherine Xiomar González Santacruz" userId="S::gonzalezskatherinex@javeriana.edu.co::f57f9f2a-aaf0-4054-9607-07e1d1986900" providerId="AD" clId="Web-{1E54024E-F43A-4473-8BD2-F0CE24E4E357}" dt="2022-03-11T16:58:35.239" v="597"/>
          <ac:spMkLst>
            <pc:docMk/>
            <pc:sldMk cId="2799792770" sldId="329"/>
            <ac:spMk id="14" creationId="{277C7BD7-2400-490A-8B38-AABBBAA20857}"/>
          </ac:spMkLst>
        </pc:spChg>
        <pc:spChg chg="add mod">
          <ac:chgData name="Katherine Xiomar González Santacruz" userId="S::gonzalezskatherinex@javeriana.edu.co::f57f9f2a-aaf0-4054-9607-07e1d1986900" providerId="AD" clId="Web-{1E54024E-F43A-4473-8BD2-F0CE24E4E357}" dt="2022-03-11T16:59:00.896" v="602" actId="1076"/>
          <ac:spMkLst>
            <pc:docMk/>
            <pc:sldMk cId="2799792770" sldId="329"/>
            <ac:spMk id="15" creationId="{277C7BD7-2400-490A-8B38-AABBBAA20857}"/>
          </ac:spMkLst>
        </pc:spChg>
      </pc:sldChg>
      <pc:sldChg chg="addSp delSp modSp">
        <pc:chgData name="Katherine Xiomar González Santacruz" userId="S::gonzalezskatherinex@javeriana.edu.co::f57f9f2a-aaf0-4054-9607-07e1d1986900" providerId="AD" clId="Web-{1E54024E-F43A-4473-8BD2-F0CE24E4E357}" dt="2022-03-11T17:00:10.930" v="610"/>
        <pc:sldMkLst>
          <pc:docMk/>
          <pc:sldMk cId="1110657220" sldId="330"/>
        </pc:sldMkLst>
        <pc:spChg chg="add">
          <ac:chgData name="Katherine Xiomar González Santacruz" userId="S::gonzalezskatherinex@javeriana.edu.co::f57f9f2a-aaf0-4054-9607-07e1d1986900" providerId="AD" clId="Web-{1E54024E-F43A-4473-8BD2-F0CE24E4E357}" dt="2022-03-11T17:00:10.930" v="610"/>
          <ac:spMkLst>
            <pc:docMk/>
            <pc:sldMk cId="1110657220" sldId="330"/>
            <ac:spMk id="2" creationId="{55689CAB-AC61-4B8E-8D92-0AF38C96626E}"/>
          </ac:spMkLst>
        </pc:spChg>
        <pc:spChg chg="add del mod">
          <ac:chgData name="Katherine Xiomar González Santacruz" userId="S::gonzalezskatherinex@javeriana.edu.co::f57f9f2a-aaf0-4054-9607-07e1d1986900" providerId="AD" clId="Web-{1E54024E-F43A-4473-8BD2-F0CE24E4E357}" dt="2022-03-11T16:59:19.788" v="604"/>
          <ac:spMkLst>
            <pc:docMk/>
            <pc:sldMk cId="1110657220" sldId="330"/>
            <ac:spMk id="8" creationId="{277C7BD7-2400-490A-8B38-AABBBAA20857}"/>
          </ac:spMkLst>
        </pc:spChg>
        <pc:spChg chg="del mod">
          <ac:chgData name="Katherine Xiomar González Santacruz" userId="S::gonzalezskatherinex@javeriana.edu.co::f57f9f2a-aaf0-4054-9607-07e1d1986900" providerId="AD" clId="Web-{1E54024E-F43A-4473-8BD2-F0CE24E4E357}" dt="2022-03-11T16:58:48.787" v="599"/>
          <ac:spMkLst>
            <pc:docMk/>
            <pc:sldMk cId="1110657220" sldId="330"/>
            <ac:spMk id="11" creationId="{FD74A8E6-9D26-40D2-9EFF-752B13FA58E4}"/>
          </ac:spMkLst>
        </pc:spChg>
        <pc:spChg chg="add del mod">
          <ac:chgData name="Katherine Xiomar González Santacruz" userId="S::gonzalezskatherinex@javeriana.edu.co::f57f9f2a-aaf0-4054-9607-07e1d1986900" providerId="AD" clId="Web-{1E54024E-F43A-4473-8BD2-F0CE24E4E357}" dt="2022-03-11T17:00:10.148" v="609"/>
          <ac:spMkLst>
            <pc:docMk/>
            <pc:sldMk cId="1110657220" sldId="330"/>
            <ac:spMk id="12" creationId="{277C7BD7-2400-490A-8B38-AABBBAA20857}"/>
          </ac:spMkLst>
        </pc:spChg>
      </pc:sldChg>
      <pc:sldChg chg="addSp delSp modSp">
        <pc:chgData name="Katherine Xiomar González Santacruz" userId="S::gonzalezskatherinex@javeriana.edu.co::f57f9f2a-aaf0-4054-9607-07e1d1986900" providerId="AD" clId="Web-{1E54024E-F43A-4473-8BD2-F0CE24E4E357}" dt="2022-03-11T16:57:33.534" v="586"/>
        <pc:sldMkLst>
          <pc:docMk/>
          <pc:sldMk cId="1750187928" sldId="332"/>
        </pc:sldMkLst>
        <pc:spChg chg="add del">
          <ac:chgData name="Katherine Xiomar González Santacruz" userId="S::gonzalezskatherinex@javeriana.edu.co::f57f9f2a-aaf0-4054-9607-07e1d1986900" providerId="AD" clId="Web-{1E54024E-F43A-4473-8BD2-F0CE24E4E357}" dt="2022-03-11T16:57:33.081" v="585"/>
          <ac:spMkLst>
            <pc:docMk/>
            <pc:sldMk cId="1750187928" sldId="332"/>
            <ac:spMk id="6" creationId="{490E1564-CA95-4A27-886B-D86E2657B2FF}"/>
          </ac:spMkLst>
        </pc:spChg>
        <pc:spChg chg="del mod">
          <ac:chgData name="Katherine Xiomar González Santacruz" userId="S::gonzalezskatherinex@javeriana.edu.co::f57f9f2a-aaf0-4054-9607-07e1d1986900" providerId="AD" clId="Web-{1E54024E-F43A-4473-8BD2-F0CE24E4E357}" dt="2022-03-11T16:55:54.906" v="563"/>
          <ac:spMkLst>
            <pc:docMk/>
            <pc:sldMk cId="1750187928" sldId="332"/>
            <ac:spMk id="11" creationId="{FD74A8E6-9D26-40D2-9EFF-752B13FA58E4}"/>
          </ac:spMkLst>
        </pc:spChg>
        <pc:spChg chg="add">
          <ac:chgData name="Katherine Xiomar González Santacruz" userId="S::gonzalezskatherinex@javeriana.edu.co::f57f9f2a-aaf0-4054-9607-07e1d1986900" providerId="AD" clId="Web-{1E54024E-F43A-4473-8BD2-F0CE24E4E357}" dt="2022-03-11T16:57:33.534" v="586"/>
          <ac:spMkLst>
            <pc:docMk/>
            <pc:sldMk cId="1750187928" sldId="332"/>
            <ac:spMk id="12" creationId="{DD22E221-FA0B-41E4-9D40-2062DCD4418E}"/>
          </ac:spMkLst>
        </pc:spChg>
      </pc:sldChg>
      <pc:sldChg chg="modSp">
        <pc:chgData name="Katherine Xiomar González Santacruz" userId="S::gonzalezskatherinex@javeriana.edu.co::f57f9f2a-aaf0-4054-9607-07e1d1986900" providerId="AD" clId="Web-{1E54024E-F43A-4473-8BD2-F0CE24E4E357}" dt="2022-03-11T16:47:56.673" v="468" actId="20577"/>
        <pc:sldMkLst>
          <pc:docMk/>
          <pc:sldMk cId="1951821035" sldId="333"/>
        </pc:sldMkLst>
        <pc:spChg chg="mod">
          <ac:chgData name="Katherine Xiomar González Santacruz" userId="S::gonzalezskatherinex@javeriana.edu.co::f57f9f2a-aaf0-4054-9607-07e1d1986900" providerId="AD" clId="Web-{1E54024E-F43A-4473-8BD2-F0CE24E4E357}" dt="2022-03-11T16:47:56.673" v="468" actId="20577"/>
          <ac:spMkLst>
            <pc:docMk/>
            <pc:sldMk cId="1951821035" sldId="333"/>
            <ac:spMk id="3" creationId="{317F7E64-9060-4AF5-8E54-ABC7B5976AA9}"/>
          </ac:spMkLst>
        </pc:spChg>
      </pc:sldChg>
      <pc:sldChg chg="del">
        <pc:chgData name="Katherine Xiomar González Santacruz" userId="S::gonzalezskatherinex@javeriana.edu.co::f57f9f2a-aaf0-4054-9607-07e1d1986900" providerId="AD" clId="Web-{1E54024E-F43A-4473-8BD2-F0CE24E4E357}" dt="2022-03-11T16:34:51.275" v="26"/>
        <pc:sldMkLst>
          <pc:docMk/>
          <pc:sldMk cId="3839036615" sldId="334"/>
        </pc:sldMkLst>
      </pc:sldChg>
      <pc:sldChg chg="addSp delSp modSp">
        <pc:chgData name="Katherine Xiomar González Santacruz" userId="S::gonzalezskatherinex@javeriana.edu.co::f57f9f2a-aaf0-4054-9607-07e1d1986900" providerId="AD" clId="Web-{1E54024E-F43A-4473-8BD2-F0CE24E4E357}" dt="2022-03-11T16:57:39.925" v="588"/>
        <pc:sldMkLst>
          <pc:docMk/>
          <pc:sldMk cId="314762647" sldId="335"/>
        </pc:sldMkLst>
        <pc:spChg chg="add del">
          <ac:chgData name="Katherine Xiomar González Santacruz" userId="S::gonzalezskatherinex@javeriana.edu.co::f57f9f2a-aaf0-4054-9607-07e1d1986900" providerId="AD" clId="Web-{1E54024E-F43A-4473-8BD2-F0CE24E4E357}" dt="2022-03-11T16:57:39.316" v="587"/>
          <ac:spMkLst>
            <pc:docMk/>
            <pc:sldMk cId="314762647" sldId="335"/>
            <ac:spMk id="4" creationId="{30881441-BE2D-4E25-A644-72AF5F520A2F}"/>
          </ac:spMkLst>
        </pc:spChg>
        <pc:spChg chg="add">
          <ac:chgData name="Katherine Xiomar González Santacruz" userId="S::gonzalezskatherinex@javeriana.edu.co::f57f9f2a-aaf0-4054-9607-07e1d1986900" providerId="AD" clId="Web-{1E54024E-F43A-4473-8BD2-F0CE24E4E357}" dt="2022-03-11T16:57:39.925" v="588"/>
          <ac:spMkLst>
            <pc:docMk/>
            <pc:sldMk cId="314762647" sldId="335"/>
            <ac:spMk id="10" creationId="{DD22E221-FA0B-41E4-9D40-2062DCD4418E}"/>
          </ac:spMkLst>
        </pc:spChg>
        <pc:spChg chg="del mod">
          <ac:chgData name="Katherine Xiomar González Santacruz" userId="S::gonzalezskatherinex@javeriana.edu.co::f57f9f2a-aaf0-4054-9607-07e1d1986900" providerId="AD" clId="Web-{1E54024E-F43A-4473-8BD2-F0CE24E4E357}" dt="2022-03-11T16:56:02.344" v="565"/>
          <ac:spMkLst>
            <pc:docMk/>
            <pc:sldMk cId="314762647" sldId="335"/>
            <ac:spMk id="11" creationId="{FD74A8E6-9D26-40D2-9EFF-752B13FA58E4}"/>
          </ac:spMkLst>
        </pc:spChg>
      </pc:sldChg>
      <pc:sldChg chg="modSp add replId">
        <pc:chgData name="Katherine Xiomar González Santacruz" userId="S::gonzalezskatherinex@javeriana.edu.co::f57f9f2a-aaf0-4054-9607-07e1d1986900" providerId="AD" clId="Web-{1E54024E-F43A-4473-8BD2-F0CE24E4E357}" dt="2022-03-11T16:52:06.368" v="538" actId="20577"/>
        <pc:sldMkLst>
          <pc:docMk/>
          <pc:sldMk cId="3581489776" sldId="336"/>
        </pc:sldMkLst>
        <pc:spChg chg="mod">
          <ac:chgData name="Katherine Xiomar González Santacruz" userId="S::gonzalezskatherinex@javeriana.edu.co::f57f9f2a-aaf0-4054-9607-07e1d1986900" providerId="AD" clId="Web-{1E54024E-F43A-4473-8BD2-F0CE24E4E357}" dt="2022-03-11T16:52:06.368" v="538" actId="20577"/>
          <ac:spMkLst>
            <pc:docMk/>
            <pc:sldMk cId="3581489776" sldId="336"/>
            <ac:spMk id="3" creationId="{317F7E64-9060-4AF5-8E54-ABC7B5976AA9}"/>
          </ac:spMkLst>
        </pc:spChg>
        <pc:spChg chg="mod">
          <ac:chgData name="Katherine Xiomar González Santacruz" userId="S::gonzalezskatherinex@javeriana.edu.co::f57f9f2a-aaf0-4054-9607-07e1d1986900" providerId="AD" clId="Web-{1E54024E-F43A-4473-8BD2-F0CE24E4E357}" dt="2022-03-11T16:52:02.071" v="536" actId="20577"/>
          <ac:spMkLst>
            <pc:docMk/>
            <pc:sldMk cId="3581489776" sldId="336"/>
            <ac:spMk id="11" creationId="{FD74A8E6-9D26-40D2-9EFF-752B13FA58E4}"/>
          </ac:spMkLst>
        </pc:spChg>
      </pc:sldChg>
    </pc:docChg>
  </pc:docChgLst>
  <pc:docChgLst>
    <pc:chgData name="Juan Nicolas Soto Rios" userId="S::juannsoto@javeriana.edu.co::72a473cc-40fe-4d21-b7b2-9cf73bb0ff17" providerId="AD" clId="Web-{2856625A-5A21-4C69-A118-BBCAA02CE0A4}"/>
    <pc:docChg chg="addSld delSld modSld sldOrd">
      <pc:chgData name="Juan Nicolas Soto Rios" userId="S::juannsoto@javeriana.edu.co::72a473cc-40fe-4d21-b7b2-9cf73bb0ff17" providerId="AD" clId="Web-{2856625A-5A21-4C69-A118-BBCAA02CE0A4}" dt="2022-04-19T02:55:48.754" v="181" actId="20577"/>
      <pc:docMkLst>
        <pc:docMk/>
      </pc:docMkLst>
      <pc:sldChg chg="addSp delSp modSp addAnim delAnim">
        <pc:chgData name="Juan Nicolas Soto Rios" userId="S::juannsoto@javeriana.edu.co::72a473cc-40fe-4d21-b7b2-9cf73bb0ff17" providerId="AD" clId="Web-{2856625A-5A21-4C69-A118-BBCAA02CE0A4}" dt="2022-04-19T02:40:41.502" v="33" actId="1076"/>
        <pc:sldMkLst>
          <pc:docMk/>
          <pc:sldMk cId="1642464410" sldId="265"/>
        </pc:sldMkLst>
        <pc:spChg chg="mod">
          <ac:chgData name="Juan Nicolas Soto Rios" userId="S::juannsoto@javeriana.edu.co::72a473cc-40fe-4d21-b7b2-9cf73bb0ff17" providerId="AD" clId="Web-{2856625A-5A21-4C69-A118-BBCAA02CE0A4}" dt="2022-04-19T02:39:54.438" v="26" actId="20577"/>
          <ac:spMkLst>
            <pc:docMk/>
            <pc:sldMk cId="1642464410" sldId="265"/>
            <ac:spMk id="37" creationId="{D759B64B-B0F6-4BFB-83B8-39DA6320B55D}"/>
          </ac:spMkLst>
        </pc:spChg>
        <pc:spChg chg="mod">
          <ac:chgData name="Juan Nicolas Soto Rios" userId="S::juannsoto@javeriana.edu.co::72a473cc-40fe-4d21-b7b2-9cf73bb0ff17" providerId="AD" clId="Web-{2856625A-5A21-4C69-A118-BBCAA02CE0A4}" dt="2022-04-19T02:40:41.502" v="33" actId="1076"/>
          <ac:spMkLst>
            <pc:docMk/>
            <pc:sldMk cId="1642464410" sldId="265"/>
            <ac:spMk id="38" creationId="{B18B9E7C-B29D-41E0-823A-EE02879F0F80}"/>
          </ac:spMkLst>
        </pc:spChg>
        <pc:spChg chg="del">
          <ac:chgData name="Juan Nicolas Soto Rios" userId="S::juannsoto@javeriana.edu.co::72a473cc-40fe-4d21-b7b2-9cf73bb0ff17" providerId="AD" clId="Web-{2856625A-5A21-4C69-A118-BBCAA02CE0A4}" dt="2022-04-19T02:38:40.905" v="8"/>
          <ac:spMkLst>
            <pc:docMk/>
            <pc:sldMk cId="1642464410" sldId="265"/>
            <ac:spMk id="39" creationId="{01247D6E-8F45-4B5D-9A6C-221864463081}"/>
          </ac:spMkLst>
        </pc:spChg>
        <pc:spChg chg="del mod">
          <ac:chgData name="Juan Nicolas Soto Rios" userId="S::juannsoto@javeriana.edu.co::72a473cc-40fe-4d21-b7b2-9cf73bb0ff17" providerId="AD" clId="Web-{2856625A-5A21-4C69-A118-BBCAA02CE0A4}" dt="2022-04-19T02:38:24.435" v="3"/>
          <ac:spMkLst>
            <pc:docMk/>
            <pc:sldMk cId="1642464410" sldId="265"/>
            <ac:spMk id="40" creationId="{6087B271-74A6-4AB0-81F1-A727F6733EAF}"/>
          </ac:spMkLst>
        </pc:spChg>
        <pc:grpChg chg="add del">
          <ac:chgData name="Juan Nicolas Soto Rios" userId="S::juannsoto@javeriana.edu.co::72a473cc-40fe-4d21-b7b2-9cf73bb0ff17" providerId="AD" clId="Web-{2856625A-5A21-4C69-A118-BBCAA02CE0A4}" dt="2022-04-19T02:38:28.232" v="5"/>
          <ac:grpSpMkLst>
            <pc:docMk/>
            <pc:sldMk cId="1642464410" sldId="265"/>
            <ac:grpSpMk id="41" creationId="{3FD0A403-AE76-402A-AE0A-F653D5524FD0}"/>
          </ac:grpSpMkLst>
        </pc:grpChg>
        <pc:picChg chg="mod">
          <ac:chgData name="Juan Nicolas Soto Rios" userId="S::juannsoto@javeriana.edu.co::72a473cc-40fe-4d21-b7b2-9cf73bb0ff17" providerId="AD" clId="Web-{2856625A-5A21-4C69-A118-BBCAA02CE0A4}" dt="2022-04-19T02:39:46.703" v="21" actId="1076"/>
          <ac:picMkLst>
            <pc:docMk/>
            <pc:sldMk cId="1642464410" sldId="265"/>
            <ac:picMk id="13" creationId="{61328029-371C-42C5-AF8E-238A024471DC}"/>
          </ac:picMkLst>
        </pc:picChg>
        <pc:picChg chg="del">
          <ac:chgData name="Juan Nicolas Soto Rios" userId="S::juannsoto@javeriana.edu.co::72a473cc-40fe-4d21-b7b2-9cf73bb0ff17" providerId="AD" clId="Web-{2856625A-5A21-4C69-A118-BBCAA02CE0A4}" dt="2022-04-19T02:40:22.720" v="27"/>
          <ac:picMkLst>
            <pc:docMk/>
            <pc:sldMk cId="1642464410" sldId="265"/>
            <ac:picMk id="24" creationId="{22828773-C04C-4A1F-ADD6-9704FAC2AA85}"/>
          </ac:picMkLst>
        </pc:picChg>
        <pc:picChg chg="del">
          <ac:chgData name="Juan Nicolas Soto Rios" userId="S::juannsoto@javeriana.edu.co::72a473cc-40fe-4d21-b7b2-9cf73bb0ff17" providerId="AD" clId="Web-{2856625A-5A21-4C69-A118-BBCAA02CE0A4}" dt="2022-04-19T02:38:17.763" v="0"/>
          <ac:picMkLst>
            <pc:docMk/>
            <pc:sldMk cId="1642464410" sldId="265"/>
            <ac:picMk id="32" creationId="{DB2747A6-4AC1-4DA1-8B61-5E7726548509}"/>
          </ac:picMkLst>
        </pc:picChg>
        <pc:picChg chg="del">
          <ac:chgData name="Juan Nicolas Soto Rios" userId="S::juannsoto@javeriana.edu.co::72a473cc-40fe-4d21-b7b2-9cf73bb0ff17" providerId="AD" clId="Web-{2856625A-5A21-4C69-A118-BBCAA02CE0A4}" dt="2022-04-19T02:38:33.107" v="6"/>
          <ac:picMkLst>
            <pc:docMk/>
            <pc:sldMk cId="1642464410" sldId="265"/>
            <ac:picMk id="34" creationId="{5DCF1639-4874-453A-9C08-461252409C8A}"/>
          </ac:picMkLst>
        </pc:picChg>
        <pc:cxnChg chg="mod">
          <ac:chgData name="Juan Nicolas Soto Rios" userId="S::juannsoto@javeriana.edu.co::72a473cc-40fe-4d21-b7b2-9cf73bb0ff17" providerId="AD" clId="Web-{2856625A-5A21-4C69-A118-BBCAA02CE0A4}" dt="2022-04-19T02:39:25.797" v="20" actId="14100"/>
          <ac:cxnSpMkLst>
            <pc:docMk/>
            <pc:sldMk cId="1642464410" sldId="265"/>
            <ac:cxnSpMk id="10" creationId="{58AFF1E4-0437-4EA0-BAC2-9A846A49207D}"/>
          </ac:cxnSpMkLst>
        </pc:cxnChg>
        <pc:cxnChg chg="mod">
          <ac:chgData name="Juan Nicolas Soto Rios" userId="S::juannsoto@javeriana.edu.co::72a473cc-40fe-4d21-b7b2-9cf73bb0ff17" providerId="AD" clId="Web-{2856625A-5A21-4C69-A118-BBCAA02CE0A4}" dt="2022-04-19T02:39:46.860" v="22" actId="1076"/>
          <ac:cxnSpMkLst>
            <pc:docMk/>
            <pc:sldMk cId="1642464410" sldId="265"/>
            <ac:cxnSpMk id="15" creationId="{9BFFB9DC-6BF7-4E38-A886-C297C232720E}"/>
          </ac:cxnSpMkLst>
        </pc:cxnChg>
        <pc:cxnChg chg="mod">
          <ac:chgData name="Juan Nicolas Soto Rios" userId="S::juannsoto@javeriana.edu.co::72a473cc-40fe-4d21-b7b2-9cf73bb0ff17" providerId="AD" clId="Web-{2856625A-5A21-4C69-A118-BBCAA02CE0A4}" dt="2022-04-19T02:39:47" v="23" actId="1076"/>
          <ac:cxnSpMkLst>
            <pc:docMk/>
            <pc:sldMk cId="1642464410" sldId="265"/>
            <ac:cxnSpMk id="16" creationId="{E913D617-798A-4169-8D33-CEDDCE421269}"/>
          </ac:cxnSpMkLst>
        </pc:cxnChg>
        <pc:cxnChg chg="mod">
          <ac:chgData name="Juan Nicolas Soto Rios" userId="S::juannsoto@javeriana.edu.co::72a473cc-40fe-4d21-b7b2-9cf73bb0ff17" providerId="AD" clId="Web-{2856625A-5A21-4C69-A118-BBCAA02CE0A4}" dt="2022-04-19T02:39:46.703" v="21" actId="1076"/>
          <ac:cxnSpMkLst>
            <pc:docMk/>
            <pc:sldMk cId="1642464410" sldId="265"/>
            <ac:cxnSpMk id="20" creationId="{5031B12B-23EE-4E34-B7EA-5F4DD489A953}"/>
          </ac:cxnSpMkLst>
        </pc:cxnChg>
        <pc:cxnChg chg="add del mod">
          <ac:chgData name="Juan Nicolas Soto Rios" userId="S::juannsoto@javeriana.edu.co::72a473cc-40fe-4d21-b7b2-9cf73bb0ff17" providerId="AD" clId="Web-{2856625A-5A21-4C69-A118-BBCAA02CE0A4}" dt="2022-04-19T02:39:14.406" v="17"/>
          <ac:cxnSpMkLst>
            <pc:docMk/>
            <pc:sldMk cId="1642464410" sldId="265"/>
            <ac:cxnSpMk id="27" creationId="{1A17FB58-BA11-44B8-8A34-2AF700916FF2}"/>
          </ac:cxnSpMkLst>
        </pc:cxnChg>
        <pc:cxnChg chg="del">
          <ac:chgData name="Juan Nicolas Soto Rios" userId="S::juannsoto@javeriana.edu.co::72a473cc-40fe-4d21-b7b2-9cf73bb0ff17" providerId="AD" clId="Web-{2856625A-5A21-4C69-A118-BBCAA02CE0A4}" dt="2022-04-19T02:38:36.467" v="7"/>
          <ac:cxnSpMkLst>
            <pc:docMk/>
            <pc:sldMk cId="1642464410" sldId="265"/>
            <ac:cxnSpMk id="35" creationId="{87FA3762-F187-46AA-BCC3-7507E352A2B2}"/>
          </ac:cxnSpMkLst>
        </pc:cxnChg>
      </pc:sldChg>
      <pc:sldChg chg="addSp delSp modSp addAnim delAnim modAnim">
        <pc:chgData name="Juan Nicolas Soto Rios" userId="S::juannsoto@javeriana.edu.co::72a473cc-40fe-4d21-b7b2-9cf73bb0ff17" providerId="AD" clId="Web-{2856625A-5A21-4C69-A118-BBCAA02CE0A4}" dt="2022-04-19T02:50:09.462" v="124"/>
        <pc:sldMkLst>
          <pc:docMk/>
          <pc:sldMk cId="1938562182" sldId="266"/>
        </pc:sldMkLst>
        <pc:spChg chg="del">
          <ac:chgData name="Juan Nicolas Soto Rios" userId="S::juannsoto@javeriana.edu.co::72a473cc-40fe-4d21-b7b2-9cf73bb0ff17" providerId="AD" clId="Web-{2856625A-5A21-4C69-A118-BBCAA02CE0A4}" dt="2022-04-19T02:40:58.550" v="36"/>
          <ac:spMkLst>
            <pc:docMk/>
            <pc:sldMk cId="1938562182" sldId="266"/>
            <ac:spMk id="5" creationId="{48BB74CC-6AB5-40FD-9264-A79D6403DFDC}"/>
          </ac:spMkLst>
        </pc:spChg>
        <pc:spChg chg="add mod ord">
          <ac:chgData name="Juan Nicolas Soto Rios" userId="S::juannsoto@javeriana.edu.co::72a473cc-40fe-4d21-b7b2-9cf73bb0ff17" providerId="AD" clId="Web-{2856625A-5A21-4C69-A118-BBCAA02CE0A4}" dt="2022-04-19T02:44:04.149" v="62"/>
          <ac:spMkLst>
            <pc:docMk/>
            <pc:sldMk cId="1938562182" sldId="266"/>
            <ac:spMk id="14" creationId="{FD79234E-ECD5-4F16-9927-97CB03194076}"/>
          </ac:spMkLst>
        </pc:spChg>
        <pc:spChg chg="add del mod">
          <ac:chgData name="Juan Nicolas Soto Rios" userId="S::juannsoto@javeriana.edu.co::72a473cc-40fe-4d21-b7b2-9cf73bb0ff17" providerId="AD" clId="Web-{2856625A-5A21-4C69-A118-BBCAA02CE0A4}" dt="2022-04-19T02:48:10.161" v="97" actId="14100"/>
          <ac:spMkLst>
            <pc:docMk/>
            <pc:sldMk cId="1938562182" sldId="266"/>
            <ac:spMk id="15" creationId="{8F254A50-522B-C7F5-1B36-BDF6A4688BD6}"/>
          </ac:spMkLst>
        </pc:spChg>
        <pc:spChg chg="add mod">
          <ac:chgData name="Juan Nicolas Soto Rios" userId="S::juannsoto@javeriana.edu.co::72a473cc-40fe-4d21-b7b2-9cf73bb0ff17" providerId="AD" clId="Web-{2856625A-5A21-4C69-A118-BBCAA02CE0A4}" dt="2022-04-19T02:49:10.194" v="110" actId="20577"/>
          <ac:spMkLst>
            <pc:docMk/>
            <pc:sldMk cId="1938562182" sldId="266"/>
            <ac:spMk id="17" creationId="{62AD8AE2-4579-4A93-CCA6-021A31B3E8A9}"/>
          </ac:spMkLst>
        </pc:spChg>
        <pc:spChg chg="add mod">
          <ac:chgData name="Juan Nicolas Soto Rios" userId="S::juannsoto@javeriana.edu.co::72a473cc-40fe-4d21-b7b2-9cf73bb0ff17" providerId="AD" clId="Web-{2856625A-5A21-4C69-A118-BBCAA02CE0A4}" dt="2022-04-19T02:50:02.618" v="120" actId="14100"/>
          <ac:spMkLst>
            <pc:docMk/>
            <pc:sldMk cId="1938562182" sldId="266"/>
            <ac:spMk id="19" creationId="{ED051335-EBFF-EDD7-DEFD-7D5B2B7542E9}"/>
          </ac:spMkLst>
        </pc:spChg>
        <pc:grpChg chg="del">
          <ac:chgData name="Juan Nicolas Soto Rios" userId="S::juannsoto@javeriana.edu.co::72a473cc-40fe-4d21-b7b2-9cf73bb0ff17" providerId="AD" clId="Web-{2856625A-5A21-4C69-A118-BBCAA02CE0A4}" dt="2022-04-19T02:40:55.159" v="35"/>
          <ac:grpSpMkLst>
            <pc:docMk/>
            <pc:sldMk cId="1938562182" sldId="266"/>
            <ac:grpSpMk id="2" creationId="{4B3D4388-35F3-4E21-B93F-A98B9F5E1E9A}"/>
          </ac:grpSpMkLst>
        </pc:grpChg>
        <pc:grpChg chg="del">
          <ac:chgData name="Juan Nicolas Soto Rios" userId="S::juannsoto@javeriana.edu.co::72a473cc-40fe-4d21-b7b2-9cf73bb0ff17" providerId="AD" clId="Web-{2856625A-5A21-4C69-A118-BBCAA02CE0A4}" dt="2022-04-19T02:41:00.878" v="37"/>
          <ac:grpSpMkLst>
            <pc:docMk/>
            <pc:sldMk cId="1938562182" sldId="266"/>
            <ac:grpSpMk id="6" creationId="{181058E4-6E13-446F-BA54-FC8B90E571D1}"/>
          </ac:grpSpMkLst>
        </pc:grpChg>
        <pc:grpChg chg="del">
          <ac:chgData name="Juan Nicolas Soto Rios" userId="S::juannsoto@javeriana.edu.co::72a473cc-40fe-4d21-b7b2-9cf73bb0ff17" providerId="AD" clId="Web-{2856625A-5A21-4C69-A118-BBCAA02CE0A4}" dt="2022-04-19T02:40:49.940" v="34"/>
          <ac:grpSpMkLst>
            <pc:docMk/>
            <pc:sldMk cId="1938562182" sldId="266"/>
            <ac:grpSpMk id="12" creationId="{E8DDA424-7E55-402E-BE3B-90AFAC495803}"/>
          </ac:grpSpMkLst>
        </pc:grpChg>
        <pc:grpChg chg="add">
          <ac:chgData name="Juan Nicolas Soto Rios" userId="S::juannsoto@javeriana.edu.co::72a473cc-40fe-4d21-b7b2-9cf73bb0ff17" providerId="AD" clId="Web-{2856625A-5A21-4C69-A118-BBCAA02CE0A4}" dt="2022-04-19T02:48:21.661" v="98"/>
          <ac:grpSpMkLst>
            <pc:docMk/>
            <pc:sldMk cId="1938562182" sldId="266"/>
            <ac:grpSpMk id="16" creationId="{4B8731A3-0F0A-3DDD-FC0F-4D16E934203E}"/>
          </ac:grpSpMkLst>
        </pc:grpChg>
        <pc:grpChg chg="add mod">
          <ac:chgData name="Juan Nicolas Soto Rios" userId="S::juannsoto@javeriana.edu.co::72a473cc-40fe-4d21-b7b2-9cf73bb0ff17" providerId="AD" clId="Web-{2856625A-5A21-4C69-A118-BBCAA02CE0A4}" dt="2022-04-19T02:49:56.352" v="118" actId="1076"/>
          <ac:grpSpMkLst>
            <pc:docMk/>
            <pc:sldMk cId="1938562182" sldId="266"/>
            <ac:grpSpMk id="18" creationId="{51CA6F93-EE82-3C78-7576-8921D31E6A0B}"/>
          </ac:grpSpMkLst>
        </pc:grpChg>
        <pc:picChg chg="add mod">
          <ac:chgData name="Juan Nicolas Soto Rios" userId="S::juannsoto@javeriana.edu.co::72a473cc-40fe-4d21-b7b2-9cf73bb0ff17" providerId="AD" clId="Web-{2856625A-5A21-4C69-A118-BBCAA02CE0A4}" dt="2022-04-19T02:47:56.676" v="90" actId="14100"/>
          <ac:picMkLst>
            <pc:docMk/>
            <pc:sldMk cId="1938562182" sldId="266"/>
            <ac:picMk id="7" creationId="{4898A793-CB47-CB14-22DB-A62DD1F304FF}"/>
          </ac:picMkLst>
        </pc:picChg>
        <pc:picChg chg="add mod">
          <ac:chgData name="Juan Nicolas Soto Rios" userId="S::juannsoto@javeriana.edu.co::72a473cc-40fe-4d21-b7b2-9cf73bb0ff17" providerId="AD" clId="Web-{2856625A-5A21-4C69-A118-BBCAA02CE0A4}" dt="2022-04-19T02:48:04.223" v="95" actId="14100"/>
          <ac:picMkLst>
            <pc:docMk/>
            <pc:sldMk cId="1938562182" sldId="266"/>
            <ac:picMk id="8" creationId="{2E671EF1-A11A-B142-1E46-24FDB2ABC990}"/>
          </ac:picMkLst>
        </pc:picChg>
        <pc:picChg chg="add mod">
          <ac:chgData name="Juan Nicolas Soto Rios" userId="S::juannsoto@javeriana.edu.co::72a473cc-40fe-4d21-b7b2-9cf73bb0ff17" providerId="AD" clId="Web-{2856625A-5A21-4C69-A118-BBCAA02CE0A4}" dt="2022-04-19T02:48:44.521" v="105" actId="1076"/>
          <ac:picMkLst>
            <pc:docMk/>
            <pc:sldMk cId="1938562182" sldId="266"/>
            <ac:picMk id="10" creationId="{07A0FE7A-898C-78EA-A39B-E619D6389BE9}"/>
          </ac:picMkLst>
        </pc:picChg>
        <pc:picChg chg="add mod">
          <ac:chgData name="Juan Nicolas Soto Rios" userId="S::juannsoto@javeriana.edu.co::72a473cc-40fe-4d21-b7b2-9cf73bb0ff17" providerId="AD" clId="Web-{2856625A-5A21-4C69-A118-BBCAA02CE0A4}" dt="2022-04-19T02:49:50.883" v="117" actId="1076"/>
          <ac:picMkLst>
            <pc:docMk/>
            <pc:sldMk cId="1938562182" sldId="266"/>
            <ac:picMk id="13" creationId="{BDA26F43-FF64-C7E4-746C-192AE04E3864}"/>
          </ac:picMkLst>
        </pc:picChg>
        <pc:picChg chg="del">
          <ac:chgData name="Juan Nicolas Soto Rios" userId="S::juannsoto@javeriana.edu.co::72a473cc-40fe-4d21-b7b2-9cf73bb0ff17" providerId="AD" clId="Web-{2856625A-5A21-4C69-A118-BBCAA02CE0A4}" dt="2022-04-19T02:40:55.159" v="35"/>
          <ac:picMkLst>
            <pc:docMk/>
            <pc:sldMk cId="1938562182" sldId="266"/>
            <ac:picMk id="1026" creationId="{42FAFEE6-9A7C-48D6-BD50-354AB8F8A19F}"/>
          </ac:picMkLst>
        </pc:picChg>
      </pc:sldChg>
      <pc:sldChg chg="addSp delSp modSp del addAnim delAnim modAnim">
        <pc:chgData name="Juan Nicolas Soto Rios" userId="S::juannsoto@javeriana.edu.co::72a473cc-40fe-4d21-b7b2-9cf73bb0ff17" providerId="AD" clId="Web-{2856625A-5A21-4C69-A118-BBCAA02CE0A4}" dt="2022-04-19T02:55:33.784" v="169"/>
        <pc:sldMkLst>
          <pc:docMk/>
          <pc:sldMk cId="138264747" sldId="267"/>
        </pc:sldMkLst>
        <pc:spChg chg="add">
          <ac:chgData name="Juan Nicolas Soto Rios" userId="S::juannsoto@javeriana.edu.co::72a473cc-40fe-4d21-b7b2-9cf73bb0ff17" providerId="AD" clId="Web-{2856625A-5A21-4C69-A118-BBCAA02CE0A4}" dt="2022-04-19T02:50:28.728" v="126"/>
          <ac:spMkLst>
            <pc:docMk/>
            <pc:sldMk cId="138264747" sldId="267"/>
            <ac:spMk id="2" creationId="{58C0295C-CB68-0B64-C260-74022A623797}"/>
          </ac:spMkLst>
        </pc:spChg>
        <pc:spChg chg="add mod">
          <ac:chgData name="Juan Nicolas Soto Rios" userId="S::juannsoto@javeriana.edu.co::72a473cc-40fe-4d21-b7b2-9cf73bb0ff17" providerId="AD" clId="Web-{2856625A-5A21-4C69-A118-BBCAA02CE0A4}" dt="2022-04-19T02:51:28.870" v="133" actId="1076"/>
          <ac:spMkLst>
            <pc:docMk/>
            <pc:sldMk cId="138264747" sldId="267"/>
            <ac:spMk id="8" creationId="{518FB654-F715-E365-C2D6-081B705262D2}"/>
          </ac:spMkLst>
        </pc:spChg>
        <pc:spChg chg="add mod">
          <ac:chgData name="Juan Nicolas Soto Rios" userId="S::juannsoto@javeriana.edu.co::72a473cc-40fe-4d21-b7b2-9cf73bb0ff17" providerId="AD" clId="Web-{2856625A-5A21-4C69-A118-BBCAA02CE0A4}" dt="2022-04-19T02:53:04.389" v="151" actId="14100"/>
          <ac:spMkLst>
            <pc:docMk/>
            <pc:sldMk cId="138264747" sldId="267"/>
            <ac:spMk id="21" creationId="{E376CA24-41F9-15F0-3CDF-B8FDCBCD6B3F}"/>
          </ac:spMkLst>
        </pc:spChg>
        <pc:spChg chg="add mod">
          <ac:chgData name="Juan Nicolas Soto Rios" userId="S::juannsoto@javeriana.edu.co::72a473cc-40fe-4d21-b7b2-9cf73bb0ff17" providerId="AD" clId="Web-{2856625A-5A21-4C69-A118-BBCAA02CE0A4}" dt="2022-04-19T02:53:54.891" v="162" actId="14100"/>
          <ac:spMkLst>
            <pc:docMk/>
            <pc:sldMk cId="138264747" sldId="267"/>
            <ac:spMk id="23" creationId="{22755A27-EBF5-BBE7-F783-7D16B61A450E}"/>
          </ac:spMkLst>
        </pc:spChg>
        <pc:spChg chg="add mod">
          <ac:chgData name="Juan Nicolas Soto Rios" userId="S::juannsoto@javeriana.edu.co::72a473cc-40fe-4d21-b7b2-9cf73bb0ff17" providerId="AD" clId="Web-{2856625A-5A21-4C69-A118-BBCAA02CE0A4}" dt="2022-04-19T02:54:04.641" v="165" actId="14100"/>
          <ac:spMkLst>
            <pc:docMk/>
            <pc:sldMk cId="138264747" sldId="267"/>
            <ac:spMk id="24" creationId="{AD058BE9-080B-E29E-A37C-D9DA67595C79}"/>
          </ac:spMkLst>
        </pc:spChg>
        <pc:grpChg chg="del">
          <ac:chgData name="Juan Nicolas Soto Rios" userId="S::juannsoto@javeriana.edu.co::72a473cc-40fe-4d21-b7b2-9cf73bb0ff17" providerId="AD" clId="Web-{2856625A-5A21-4C69-A118-BBCAA02CE0A4}" dt="2022-04-19T02:50:22.509" v="125"/>
          <ac:grpSpMkLst>
            <pc:docMk/>
            <pc:sldMk cId="138264747" sldId="267"/>
            <ac:grpSpMk id="12" creationId="{C887AB06-5978-4656-9FA3-3CF343D11D15}"/>
          </ac:grpSpMkLst>
        </pc:grpChg>
        <pc:grpChg chg="add mod">
          <ac:chgData name="Juan Nicolas Soto Rios" userId="S::juannsoto@javeriana.edu.co::72a473cc-40fe-4d21-b7b2-9cf73bb0ff17" providerId="AD" clId="Web-{2856625A-5A21-4C69-A118-BBCAA02CE0A4}" dt="2022-04-19T02:53:20.624" v="154" actId="1076"/>
          <ac:grpSpMkLst>
            <pc:docMk/>
            <pc:sldMk cId="138264747" sldId="267"/>
            <ac:grpSpMk id="17" creationId="{8DF57D0D-1BE8-EA41-6B07-29D2CA24A882}"/>
          </ac:grpSpMkLst>
        </pc:grpChg>
        <pc:grpChg chg="add mod">
          <ac:chgData name="Juan Nicolas Soto Rios" userId="S::juannsoto@javeriana.edu.co::72a473cc-40fe-4d21-b7b2-9cf73bb0ff17" providerId="AD" clId="Web-{2856625A-5A21-4C69-A118-BBCAA02CE0A4}" dt="2022-04-19T02:53:25.343" v="155" actId="1076"/>
          <ac:grpSpMkLst>
            <pc:docMk/>
            <pc:sldMk cId="138264747" sldId="267"/>
            <ac:grpSpMk id="22" creationId="{05CE5E6C-C77B-DDA4-94DB-4B4168D92AB1}"/>
          </ac:grpSpMkLst>
        </pc:grpChg>
        <pc:grpChg chg="add">
          <ac:chgData name="Juan Nicolas Soto Rios" userId="S::juannsoto@javeriana.edu.co::72a473cc-40fe-4d21-b7b2-9cf73bb0ff17" providerId="AD" clId="Web-{2856625A-5A21-4C69-A118-BBCAA02CE0A4}" dt="2022-04-19T02:55:00.549" v="166"/>
          <ac:grpSpMkLst>
            <pc:docMk/>
            <pc:sldMk cId="138264747" sldId="267"/>
            <ac:grpSpMk id="25" creationId="{8ADB93DD-DA76-CEED-235E-0F3CDA2E76B0}"/>
          </ac:grpSpMkLst>
        </pc:grpChg>
        <pc:picChg chg="add mod">
          <ac:chgData name="Juan Nicolas Soto Rios" userId="S::juannsoto@javeriana.edu.co::72a473cc-40fe-4d21-b7b2-9cf73bb0ff17" providerId="AD" clId="Web-{2856625A-5A21-4C69-A118-BBCAA02CE0A4}" dt="2022-04-19T02:51:31.230" v="134" actId="1076"/>
          <ac:picMkLst>
            <pc:docMk/>
            <pc:sldMk cId="138264747" sldId="267"/>
            <ac:picMk id="3" creationId="{7D8A1226-8081-033F-D2AB-5464FA8AC99E}"/>
          </ac:picMkLst>
        </pc:picChg>
        <pc:picChg chg="add mod">
          <ac:chgData name="Juan Nicolas Soto Rios" userId="S::juannsoto@javeriana.edu.co::72a473cc-40fe-4d21-b7b2-9cf73bb0ff17" providerId="AD" clId="Web-{2856625A-5A21-4C69-A118-BBCAA02CE0A4}" dt="2022-04-19T02:52:15.091" v="141" actId="1076"/>
          <ac:picMkLst>
            <pc:docMk/>
            <pc:sldMk cId="138264747" sldId="267"/>
            <ac:picMk id="5" creationId="{71EE69BF-6492-FFC9-C604-9BDD40FCB8B2}"/>
          </ac:picMkLst>
        </pc:picChg>
        <pc:picChg chg="add mod">
          <ac:chgData name="Juan Nicolas Soto Rios" userId="S::juannsoto@javeriana.edu.co::72a473cc-40fe-4d21-b7b2-9cf73bb0ff17" providerId="AD" clId="Web-{2856625A-5A21-4C69-A118-BBCAA02CE0A4}" dt="2022-04-19T02:53:07.920" v="152" actId="14100"/>
          <ac:picMkLst>
            <pc:docMk/>
            <pc:sldMk cId="138264747" sldId="267"/>
            <ac:picMk id="18" creationId="{CF34E9AE-D3CA-0FE3-21E4-774F01658A7C}"/>
          </ac:picMkLst>
        </pc:picChg>
        <pc:picChg chg="add mod">
          <ac:chgData name="Juan Nicolas Soto Rios" userId="S::juannsoto@javeriana.edu.co::72a473cc-40fe-4d21-b7b2-9cf73bb0ff17" providerId="AD" clId="Web-{2856625A-5A21-4C69-A118-BBCAA02CE0A4}" dt="2022-04-19T02:52:42.357" v="146" actId="14100"/>
          <ac:picMkLst>
            <pc:docMk/>
            <pc:sldMk cId="138264747" sldId="267"/>
            <ac:picMk id="19" creationId="{77F59FAF-68B6-47AD-0058-A7FC91606E71}"/>
          </ac:picMkLst>
        </pc:picChg>
      </pc:sldChg>
      <pc:sldChg chg="del">
        <pc:chgData name="Juan Nicolas Soto Rios" userId="S::juannsoto@javeriana.edu.co::72a473cc-40fe-4d21-b7b2-9cf73bb0ff17" providerId="AD" clId="Web-{2856625A-5A21-4C69-A118-BBCAA02CE0A4}" dt="2022-04-19T02:55:37.691" v="170"/>
        <pc:sldMkLst>
          <pc:docMk/>
          <pc:sldMk cId="2715668830" sldId="268"/>
        </pc:sldMkLst>
      </pc:sldChg>
      <pc:sldChg chg="modSp add ord">
        <pc:chgData name="Juan Nicolas Soto Rios" userId="S::juannsoto@javeriana.edu.co::72a473cc-40fe-4d21-b7b2-9cf73bb0ff17" providerId="AD" clId="Web-{2856625A-5A21-4C69-A118-BBCAA02CE0A4}" dt="2022-04-19T02:55:48.754" v="181" actId="20577"/>
        <pc:sldMkLst>
          <pc:docMk/>
          <pc:sldMk cId="1817205047" sldId="305"/>
        </pc:sldMkLst>
        <pc:spChg chg="mod">
          <ac:chgData name="Juan Nicolas Soto Rios" userId="S::juannsoto@javeriana.edu.co::72a473cc-40fe-4d21-b7b2-9cf73bb0ff17" providerId="AD" clId="Web-{2856625A-5A21-4C69-A118-BBCAA02CE0A4}" dt="2022-04-19T02:55:48.754" v="181" actId="20577"/>
          <ac:spMkLst>
            <pc:docMk/>
            <pc:sldMk cId="1817205047" sldId="305"/>
            <ac:spMk id="11" creationId="{FD74A8E6-9D26-40D2-9EFF-752B13FA58E4}"/>
          </ac:spMkLst>
        </pc:spChg>
      </pc:sldChg>
    </pc:docChg>
  </pc:docChgLst>
  <pc:docChgLst>
    <pc:chgData name="Katherine Xiomar González Santacruz" userId="S::gonzalezskatherinex@javeriana.edu.co::f57f9f2a-aaf0-4054-9607-07e1d1986900" providerId="AD" clId="Web-{0D435F5D-9092-43D4-B537-2DD3E3D8BA04}"/>
    <pc:docChg chg="addSld delSld modSld addMainMaster">
      <pc:chgData name="Katherine Xiomar González Santacruz" userId="S::gonzalezskatherinex@javeriana.edu.co::f57f9f2a-aaf0-4054-9607-07e1d1986900" providerId="AD" clId="Web-{0D435F5D-9092-43D4-B537-2DD3E3D8BA04}" dt="2022-03-13T00:21:54.869" v="61"/>
      <pc:docMkLst>
        <pc:docMk/>
      </pc:docMkLst>
      <pc:sldChg chg="del">
        <pc:chgData name="Katherine Xiomar González Santacruz" userId="S::gonzalezskatherinex@javeriana.edu.co::f57f9f2a-aaf0-4054-9607-07e1d1986900" providerId="AD" clId="Web-{0D435F5D-9092-43D4-B537-2DD3E3D8BA04}" dt="2022-03-13T00:21:54.869" v="61"/>
        <pc:sldMkLst>
          <pc:docMk/>
          <pc:sldMk cId="3581489776" sldId="336"/>
        </pc:sldMkLst>
      </pc:sldChg>
      <pc:sldChg chg="add del replId">
        <pc:chgData name="Katherine Xiomar González Santacruz" userId="S::gonzalezskatherinex@javeriana.edu.co::f57f9f2a-aaf0-4054-9607-07e1d1986900" providerId="AD" clId="Web-{0D435F5D-9092-43D4-B537-2DD3E3D8BA04}" dt="2022-03-13T00:21:50.916" v="60"/>
        <pc:sldMkLst>
          <pc:docMk/>
          <pc:sldMk cId="1291231729" sldId="341"/>
        </pc:sldMkLst>
      </pc:sldChg>
      <pc:sldChg chg="addSp delSp add">
        <pc:chgData name="Katherine Xiomar González Santacruz" userId="S::gonzalezskatherinex@javeriana.edu.co::f57f9f2a-aaf0-4054-9607-07e1d1986900" providerId="AD" clId="Web-{0D435F5D-9092-43D4-B537-2DD3E3D8BA04}" dt="2022-03-13T00:21:08.822" v="59"/>
        <pc:sldMkLst>
          <pc:docMk/>
          <pc:sldMk cId="833958399" sldId="342"/>
        </pc:sldMkLst>
        <pc:spChg chg="del">
          <ac:chgData name="Katherine Xiomar González Santacruz" userId="S::gonzalezskatherinex@javeriana.edu.co::f57f9f2a-aaf0-4054-9607-07e1d1986900" providerId="AD" clId="Web-{0D435F5D-9092-43D4-B537-2DD3E3D8BA04}" dt="2022-03-13T00:21:08.119" v="58"/>
          <ac:spMkLst>
            <pc:docMk/>
            <pc:sldMk cId="833958399" sldId="342"/>
            <ac:spMk id="2" creationId="{CB39B127-7638-1C42-B44E-1CC5AD1377C0}"/>
          </ac:spMkLst>
        </pc:spChg>
        <pc:spChg chg="add">
          <ac:chgData name="Katherine Xiomar González Santacruz" userId="S::gonzalezskatherinex@javeriana.edu.co::f57f9f2a-aaf0-4054-9607-07e1d1986900" providerId="AD" clId="Web-{0D435F5D-9092-43D4-B537-2DD3E3D8BA04}" dt="2022-03-13T00:21:08.822" v="59"/>
          <ac:spMkLst>
            <pc:docMk/>
            <pc:sldMk cId="833958399" sldId="342"/>
            <ac:spMk id="8" creationId="{3E16CBCA-098D-4BCD-84F9-37856707E11B}"/>
          </ac:spMkLst>
        </pc:spChg>
      </pc:sldChg>
      <pc:sldChg chg="addSp delSp add">
        <pc:chgData name="Katherine Xiomar González Santacruz" userId="S::gonzalezskatherinex@javeriana.edu.co::f57f9f2a-aaf0-4054-9607-07e1d1986900" providerId="AD" clId="Web-{0D435F5D-9092-43D4-B537-2DD3E3D8BA04}" dt="2022-03-13T00:21:03.275" v="57"/>
        <pc:sldMkLst>
          <pc:docMk/>
          <pc:sldMk cId="1795882484" sldId="343"/>
        </pc:sldMkLst>
        <pc:spChg chg="del">
          <ac:chgData name="Katherine Xiomar González Santacruz" userId="S::gonzalezskatherinex@javeriana.edu.co::f57f9f2a-aaf0-4054-9607-07e1d1986900" providerId="AD" clId="Web-{0D435F5D-9092-43D4-B537-2DD3E3D8BA04}" dt="2022-03-13T00:21:02.462" v="56"/>
          <ac:spMkLst>
            <pc:docMk/>
            <pc:sldMk cId="1795882484" sldId="343"/>
            <ac:spMk id="2" creationId="{CB39B127-7638-1C42-B44E-1CC5AD1377C0}"/>
          </ac:spMkLst>
        </pc:spChg>
        <pc:spChg chg="add">
          <ac:chgData name="Katherine Xiomar González Santacruz" userId="S::gonzalezskatherinex@javeriana.edu.co::f57f9f2a-aaf0-4054-9607-07e1d1986900" providerId="AD" clId="Web-{0D435F5D-9092-43D4-B537-2DD3E3D8BA04}" dt="2022-03-13T00:21:03.275" v="57"/>
          <ac:spMkLst>
            <pc:docMk/>
            <pc:sldMk cId="1795882484" sldId="343"/>
            <ac:spMk id="9" creationId="{3E16CBCA-098D-4BCD-84F9-37856707E11B}"/>
          </ac:spMkLst>
        </pc:spChg>
      </pc:sldChg>
      <pc:sldChg chg="addSp delSp add">
        <pc:chgData name="Katherine Xiomar González Santacruz" userId="S::gonzalezskatherinex@javeriana.edu.co::f57f9f2a-aaf0-4054-9607-07e1d1986900" providerId="AD" clId="Web-{0D435F5D-9092-43D4-B537-2DD3E3D8BA04}" dt="2022-03-13T00:20:57.509" v="55"/>
        <pc:sldMkLst>
          <pc:docMk/>
          <pc:sldMk cId="1613064362" sldId="344"/>
        </pc:sldMkLst>
        <pc:spChg chg="del">
          <ac:chgData name="Katherine Xiomar González Santacruz" userId="S::gonzalezskatherinex@javeriana.edu.co::f57f9f2a-aaf0-4054-9607-07e1d1986900" providerId="AD" clId="Web-{0D435F5D-9092-43D4-B537-2DD3E3D8BA04}" dt="2022-03-13T00:20:56.743" v="54"/>
          <ac:spMkLst>
            <pc:docMk/>
            <pc:sldMk cId="1613064362" sldId="344"/>
            <ac:spMk id="2" creationId="{CB39B127-7638-1C42-B44E-1CC5AD1377C0}"/>
          </ac:spMkLst>
        </pc:spChg>
        <pc:spChg chg="add">
          <ac:chgData name="Katherine Xiomar González Santacruz" userId="S::gonzalezskatherinex@javeriana.edu.co::f57f9f2a-aaf0-4054-9607-07e1d1986900" providerId="AD" clId="Web-{0D435F5D-9092-43D4-B537-2DD3E3D8BA04}" dt="2022-03-13T00:20:57.509" v="55"/>
          <ac:spMkLst>
            <pc:docMk/>
            <pc:sldMk cId="1613064362" sldId="344"/>
            <ac:spMk id="8" creationId="{3E16CBCA-098D-4BCD-84F9-37856707E11B}"/>
          </ac:spMkLst>
        </pc:spChg>
      </pc:sldChg>
      <pc:sldChg chg="modSp add">
        <pc:chgData name="Katherine Xiomar González Santacruz" userId="S::gonzalezskatherinex@javeriana.edu.co::f57f9f2a-aaf0-4054-9607-07e1d1986900" providerId="AD" clId="Web-{0D435F5D-9092-43D4-B537-2DD3E3D8BA04}" dt="2022-03-13T00:20:46.493" v="53" actId="20577"/>
        <pc:sldMkLst>
          <pc:docMk/>
          <pc:sldMk cId="1477181625" sldId="345"/>
        </pc:sldMkLst>
        <pc:spChg chg="mod">
          <ac:chgData name="Katherine Xiomar González Santacruz" userId="S::gonzalezskatherinex@javeriana.edu.co::f57f9f2a-aaf0-4054-9607-07e1d1986900" providerId="AD" clId="Web-{0D435F5D-9092-43D4-B537-2DD3E3D8BA04}" dt="2022-03-13T00:20:46.493" v="53" actId="20577"/>
          <ac:spMkLst>
            <pc:docMk/>
            <pc:sldMk cId="1477181625" sldId="345"/>
            <ac:spMk id="12" creationId="{21D53EBE-E8BC-4DC5-AF0A-C065223E12F0}"/>
          </ac:spMkLst>
        </pc:spChg>
      </pc:sldChg>
      <pc:sldChg chg="addSp delSp add">
        <pc:chgData name="Katherine Xiomar González Santacruz" userId="S::gonzalezskatherinex@javeriana.edu.co::f57f9f2a-aaf0-4054-9607-07e1d1986900" providerId="AD" clId="Web-{0D435F5D-9092-43D4-B537-2DD3E3D8BA04}" dt="2022-03-13T00:20:26.149" v="48"/>
        <pc:sldMkLst>
          <pc:docMk/>
          <pc:sldMk cId="2471222074" sldId="346"/>
        </pc:sldMkLst>
        <pc:spChg chg="add">
          <ac:chgData name="Katherine Xiomar González Santacruz" userId="S::gonzalezskatherinex@javeriana.edu.co::f57f9f2a-aaf0-4054-9607-07e1d1986900" providerId="AD" clId="Web-{0D435F5D-9092-43D4-B537-2DD3E3D8BA04}" dt="2022-03-13T00:20:26.149" v="48"/>
          <ac:spMkLst>
            <pc:docMk/>
            <pc:sldMk cId="2471222074" sldId="346"/>
            <ac:spMk id="2" creationId="{DB857BFC-6E2C-42ED-BAD8-332640FC8770}"/>
          </ac:spMkLst>
        </pc:spChg>
        <pc:spChg chg="del">
          <ac:chgData name="Katherine Xiomar González Santacruz" userId="S::gonzalezskatherinex@javeriana.edu.co::f57f9f2a-aaf0-4054-9607-07e1d1986900" providerId="AD" clId="Web-{0D435F5D-9092-43D4-B537-2DD3E3D8BA04}" dt="2022-03-13T00:20:22.993" v="47"/>
          <ac:spMkLst>
            <pc:docMk/>
            <pc:sldMk cId="2471222074" sldId="346"/>
            <ac:spMk id="12" creationId="{21D53EBE-E8BC-4DC5-AF0A-C065223E12F0}"/>
          </ac:spMkLst>
        </pc:spChg>
      </pc:sldChg>
      <pc:sldChg chg="addSp delSp modSp add">
        <pc:chgData name="Katherine Xiomar González Santacruz" userId="S::gonzalezskatherinex@javeriana.edu.co::f57f9f2a-aaf0-4054-9607-07e1d1986900" providerId="AD" clId="Web-{0D435F5D-9092-43D4-B537-2DD3E3D8BA04}" dt="2022-03-13T00:20:17.649" v="46"/>
        <pc:sldMkLst>
          <pc:docMk/>
          <pc:sldMk cId="2682680917" sldId="347"/>
        </pc:sldMkLst>
        <pc:spChg chg="add del mod">
          <ac:chgData name="Katherine Xiomar González Santacruz" userId="S::gonzalezskatherinex@javeriana.edu.co::f57f9f2a-aaf0-4054-9607-07e1d1986900" providerId="AD" clId="Web-{0D435F5D-9092-43D4-B537-2DD3E3D8BA04}" dt="2022-03-13T00:20:11.118" v="45"/>
          <ac:spMkLst>
            <pc:docMk/>
            <pc:sldMk cId="2682680917" sldId="347"/>
            <ac:spMk id="2" creationId="{12556305-72C0-46D8-B388-221282E80854}"/>
          </ac:spMkLst>
        </pc:spChg>
        <pc:spChg chg="add">
          <ac:chgData name="Katherine Xiomar González Santacruz" userId="S::gonzalezskatherinex@javeriana.edu.co::f57f9f2a-aaf0-4054-9607-07e1d1986900" providerId="AD" clId="Web-{0D435F5D-9092-43D4-B537-2DD3E3D8BA04}" dt="2022-03-13T00:20:17.649" v="46"/>
          <ac:spMkLst>
            <pc:docMk/>
            <pc:sldMk cId="2682680917" sldId="347"/>
            <ac:spMk id="6" creationId="{CDC13583-2C47-4815-A584-07AE3D8E250D}"/>
          </ac:spMkLst>
        </pc:spChg>
        <pc:spChg chg="del">
          <ac:chgData name="Katherine Xiomar González Santacruz" userId="S::gonzalezskatherinex@javeriana.edu.co::f57f9f2a-aaf0-4054-9607-07e1d1986900" providerId="AD" clId="Web-{0D435F5D-9092-43D4-B537-2DD3E3D8BA04}" dt="2022-03-13T00:20:08.336" v="41"/>
          <ac:spMkLst>
            <pc:docMk/>
            <pc:sldMk cId="2682680917" sldId="347"/>
            <ac:spMk id="12" creationId="{21D53EBE-E8BC-4DC5-AF0A-C065223E12F0}"/>
          </ac:spMkLst>
        </pc:spChg>
      </pc:sldChg>
      <pc:sldChg chg="modSp add">
        <pc:chgData name="Katherine Xiomar González Santacruz" userId="S::gonzalezskatherinex@javeriana.edu.co::f57f9f2a-aaf0-4054-9607-07e1d1986900" providerId="AD" clId="Web-{0D435F5D-9092-43D4-B537-2DD3E3D8BA04}" dt="2022-03-13T00:20:00.383" v="40" actId="14100"/>
        <pc:sldMkLst>
          <pc:docMk/>
          <pc:sldMk cId="1718825256" sldId="348"/>
        </pc:sldMkLst>
        <pc:spChg chg="mod">
          <ac:chgData name="Katherine Xiomar González Santacruz" userId="S::gonzalezskatherinex@javeriana.edu.co::f57f9f2a-aaf0-4054-9607-07e1d1986900" providerId="AD" clId="Web-{0D435F5D-9092-43D4-B537-2DD3E3D8BA04}" dt="2022-03-13T00:20:00.383" v="40" actId="14100"/>
          <ac:spMkLst>
            <pc:docMk/>
            <pc:sldMk cId="1718825256" sldId="348"/>
            <ac:spMk id="2" creationId="{CB39B127-7638-1C42-B44E-1CC5AD1377C0}"/>
          </ac:spMkLst>
        </pc:spChg>
      </pc:sldChg>
      <pc:sldChg chg="addSp delSp modSp add">
        <pc:chgData name="Katherine Xiomar González Santacruz" userId="S::gonzalezskatherinex@javeriana.edu.co::f57f9f2a-aaf0-4054-9607-07e1d1986900" providerId="AD" clId="Web-{0D435F5D-9092-43D4-B537-2DD3E3D8BA04}" dt="2022-03-13T00:19:43.054" v="35" actId="20577"/>
        <pc:sldMkLst>
          <pc:docMk/>
          <pc:sldMk cId="1786565375" sldId="349"/>
        </pc:sldMkLst>
        <pc:spChg chg="del">
          <ac:chgData name="Katherine Xiomar González Santacruz" userId="S::gonzalezskatherinex@javeriana.edu.co::f57f9f2a-aaf0-4054-9607-07e1d1986900" providerId="AD" clId="Web-{0D435F5D-9092-43D4-B537-2DD3E3D8BA04}" dt="2022-03-13T00:19:40.179" v="33"/>
          <ac:spMkLst>
            <pc:docMk/>
            <pc:sldMk cId="1786565375" sldId="349"/>
            <ac:spMk id="2" creationId="{CB39B127-7638-1C42-B44E-1CC5AD1377C0}"/>
          </ac:spMkLst>
        </pc:spChg>
        <pc:spChg chg="add mod">
          <ac:chgData name="Katherine Xiomar González Santacruz" userId="S::gonzalezskatherinex@javeriana.edu.co::f57f9f2a-aaf0-4054-9607-07e1d1986900" providerId="AD" clId="Web-{0D435F5D-9092-43D4-B537-2DD3E3D8BA04}" dt="2022-03-13T00:19:43.054" v="35" actId="20577"/>
          <ac:spMkLst>
            <pc:docMk/>
            <pc:sldMk cId="1786565375" sldId="349"/>
            <ac:spMk id="16" creationId="{376FA254-346C-4907-8B6F-CCE7AC39D733}"/>
          </ac:spMkLst>
        </pc:spChg>
      </pc:sldChg>
      <pc:sldChg chg="addSp delSp modSp add">
        <pc:chgData name="Katherine Xiomar González Santacruz" userId="S::gonzalezskatherinex@javeriana.edu.co::f57f9f2a-aaf0-4054-9607-07e1d1986900" providerId="AD" clId="Web-{0D435F5D-9092-43D4-B537-2DD3E3D8BA04}" dt="2022-03-13T00:19:33.742" v="32" actId="20577"/>
        <pc:sldMkLst>
          <pc:docMk/>
          <pc:sldMk cId="1695079085" sldId="350"/>
        </pc:sldMkLst>
        <pc:spChg chg="del">
          <ac:chgData name="Katherine Xiomar González Santacruz" userId="S::gonzalezskatherinex@javeriana.edu.co::f57f9f2a-aaf0-4054-9607-07e1d1986900" providerId="AD" clId="Web-{0D435F5D-9092-43D4-B537-2DD3E3D8BA04}" dt="2022-03-13T00:19:30.836" v="30"/>
          <ac:spMkLst>
            <pc:docMk/>
            <pc:sldMk cId="1695079085" sldId="350"/>
            <ac:spMk id="2" creationId="{CB39B127-7638-1C42-B44E-1CC5AD1377C0}"/>
          </ac:spMkLst>
        </pc:spChg>
        <pc:spChg chg="add mod">
          <ac:chgData name="Katherine Xiomar González Santacruz" userId="S::gonzalezskatherinex@javeriana.edu.co::f57f9f2a-aaf0-4054-9607-07e1d1986900" providerId="AD" clId="Web-{0D435F5D-9092-43D4-B537-2DD3E3D8BA04}" dt="2022-03-13T00:19:33.742" v="32" actId="20577"/>
          <ac:spMkLst>
            <pc:docMk/>
            <pc:sldMk cId="1695079085" sldId="350"/>
            <ac:spMk id="9" creationId="{376FA254-346C-4907-8B6F-CCE7AC39D733}"/>
          </ac:spMkLst>
        </pc:spChg>
      </pc:sldChg>
      <pc:sldChg chg="addSp delSp modSp add">
        <pc:chgData name="Katherine Xiomar González Santacruz" userId="S::gonzalezskatherinex@javeriana.edu.co::f57f9f2a-aaf0-4054-9607-07e1d1986900" providerId="AD" clId="Web-{0D435F5D-9092-43D4-B537-2DD3E3D8BA04}" dt="2022-03-13T00:19:25.976" v="29" actId="20577"/>
        <pc:sldMkLst>
          <pc:docMk/>
          <pc:sldMk cId="153363498" sldId="351"/>
        </pc:sldMkLst>
        <pc:spChg chg="del">
          <ac:chgData name="Katherine Xiomar González Santacruz" userId="S::gonzalezskatherinex@javeriana.edu.co::f57f9f2a-aaf0-4054-9607-07e1d1986900" providerId="AD" clId="Web-{0D435F5D-9092-43D4-B537-2DD3E3D8BA04}" dt="2022-03-13T00:19:09.991" v="24"/>
          <ac:spMkLst>
            <pc:docMk/>
            <pc:sldMk cId="153363498" sldId="351"/>
            <ac:spMk id="2" creationId="{CB39B127-7638-1C42-B44E-1CC5AD1377C0}"/>
          </ac:spMkLst>
        </pc:spChg>
        <pc:spChg chg="add mod">
          <ac:chgData name="Katherine Xiomar González Santacruz" userId="S::gonzalezskatherinex@javeriana.edu.co::f57f9f2a-aaf0-4054-9607-07e1d1986900" providerId="AD" clId="Web-{0D435F5D-9092-43D4-B537-2DD3E3D8BA04}" dt="2022-03-13T00:19:25.976" v="29" actId="20577"/>
          <ac:spMkLst>
            <pc:docMk/>
            <pc:sldMk cId="153363498" sldId="351"/>
            <ac:spMk id="6" creationId="{FDC052E9-D152-490F-912E-61ED9A4A4A03}"/>
          </ac:spMkLst>
        </pc:spChg>
      </pc:sldChg>
      <pc:sldChg chg="addSp delSp modSp add">
        <pc:chgData name="Katherine Xiomar González Santacruz" userId="S::gonzalezskatherinex@javeriana.edu.co::f57f9f2a-aaf0-4054-9607-07e1d1986900" providerId="AD" clId="Web-{0D435F5D-9092-43D4-B537-2DD3E3D8BA04}" dt="2022-03-13T00:19:19.867" v="28" actId="20577"/>
        <pc:sldMkLst>
          <pc:docMk/>
          <pc:sldMk cId="1257050727" sldId="352"/>
        </pc:sldMkLst>
        <pc:spChg chg="del">
          <ac:chgData name="Katherine Xiomar González Santacruz" userId="S::gonzalezskatherinex@javeriana.edu.co::f57f9f2a-aaf0-4054-9607-07e1d1986900" providerId="AD" clId="Web-{0D435F5D-9092-43D4-B537-2DD3E3D8BA04}" dt="2022-03-13T00:19:03.679" v="22"/>
          <ac:spMkLst>
            <pc:docMk/>
            <pc:sldMk cId="1257050727" sldId="352"/>
            <ac:spMk id="2" creationId="{CB39B127-7638-1C42-B44E-1CC5AD1377C0}"/>
          </ac:spMkLst>
        </pc:spChg>
        <pc:spChg chg="add mod">
          <ac:chgData name="Katherine Xiomar González Santacruz" userId="S::gonzalezskatherinex@javeriana.edu.co::f57f9f2a-aaf0-4054-9607-07e1d1986900" providerId="AD" clId="Web-{0D435F5D-9092-43D4-B537-2DD3E3D8BA04}" dt="2022-03-13T00:19:19.867" v="28" actId="20577"/>
          <ac:spMkLst>
            <pc:docMk/>
            <pc:sldMk cId="1257050727" sldId="352"/>
            <ac:spMk id="6" creationId="{146EC8E6-0E07-4DB3-B79C-BB0FC9DE8892}"/>
          </ac:spMkLst>
        </pc:spChg>
      </pc:sldChg>
      <pc:sldChg chg="modSp add">
        <pc:chgData name="Katherine Xiomar González Santacruz" userId="S::gonzalezskatherinex@javeriana.edu.co::f57f9f2a-aaf0-4054-9607-07e1d1986900" providerId="AD" clId="Web-{0D435F5D-9092-43D4-B537-2DD3E3D8BA04}" dt="2022-03-13T00:19:16.913" v="27" actId="20577"/>
        <pc:sldMkLst>
          <pc:docMk/>
          <pc:sldMk cId="3619768207" sldId="353"/>
        </pc:sldMkLst>
        <pc:spChg chg="mod">
          <ac:chgData name="Katherine Xiomar González Santacruz" userId="S::gonzalezskatherinex@javeriana.edu.co::f57f9f2a-aaf0-4054-9607-07e1d1986900" providerId="AD" clId="Web-{0D435F5D-9092-43D4-B537-2DD3E3D8BA04}" dt="2022-03-13T00:19:16.913" v="27" actId="20577"/>
          <ac:spMkLst>
            <pc:docMk/>
            <pc:sldMk cId="3619768207" sldId="353"/>
            <ac:spMk id="2" creationId="{CB39B127-7638-1C42-B44E-1CC5AD1377C0}"/>
          </ac:spMkLst>
        </pc:spChg>
      </pc:sldChg>
      <pc:sldMasterChg chg="add addSldLayout">
        <pc:chgData name="Katherine Xiomar González Santacruz" userId="S::gonzalezskatherinex@javeriana.edu.co::f57f9f2a-aaf0-4054-9607-07e1d1986900" providerId="AD" clId="Web-{0D435F5D-9092-43D4-B537-2DD3E3D8BA04}" dt="2022-03-13T00:18:13.662" v="1"/>
        <pc:sldMasterMkLst>
          <pc:docMk/>
          <pc:sldMasterMk cId="422568223" sldId="2147483672"/>
        </pc:sldMasterMkLst>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375703332" sldId="2147483673"/>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843978744" sldId="2147483674"/>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621261973" sldId="2147483675"/>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484488497" sldId="2147483676"/>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1687663302" sldId="2147483677"/>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593107138" sldId="2147483678"/>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1880062639" sldId="2147483679"/>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138391715" sldId="2147483680"/>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224764304" sldId="2147483681"/>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189922255" sldId="2147483682"/>
          </pc:sldLayoutMkLst>
        </pc:sldLayoutChg>
        <pc:sldLayoutChg chg="add">
          <pc:chgData name="Katherine Xiomar González Santacruz" userId="S::gonzalezskatherinex@javeriana.edu.co::f57f9f2a-aaf0-4054-9607-07e1d1986900" providerId="AD" clId="Web-{0D435F5D-9092-43D4-B537-2DD3E3D8BA04}" dt="2022-03-13T00:18:13.662" v="1"/>
          <pc:sldLayoutMkLst>
            <pc:docMk/>
            <pc:sldMasterMk cId="422568223" sldId="2147483672"/>
            <pc:sldLayoutMk cId="862640343" sldId="2147483683"/>
          </pc:sldLayoutMkLst>
        </pc:sldLayoutChg>
      </pc:sldMasterChg>
    </pc:docChg>
  </pc:docChgLst>
  <pc:docChgLst>
    <pc:chgData name="Katherine Xiomar González Santacruz" userId="S::gonzalezskatherinex@javeriana.edu.co::f57f9f2a-aaf0-4054-9607-07e1d1986900" providerId="AD" clId="Web-{1A6E8DCE-16DB-48DD-A011-9DA19C1FE19B}"/>
    <pc:docChg chg="addSld delSld modSld">
      <pc:chgData name="Katherine Xiomar González Santacruz" userId="S::gonzalezskatherinex@javeriana.edu.co::f57f9f2a-aaf0-4054-9607-07e1d1986900" providerId="AD" clId="Web-{1A6E8DCE-16DB-48DD-A011-9DA19C1FE19B}" dt="2022-03-07T22:57:37.134" v="515" actId="20577"/>
      <pc:docMkLst>
        <pc:docMk/>
      </pc:docMkLst>
      <pc:sldChg chg="modSp">
        <pc:chgData name="Katherine Xiomar González Santacruz" userId="S::gonzalezskatherinex@javeriana.edu.co::f57f9f2a-aaf0-4054-9607-07e1d1986900" providerId="AD" clId="Web-{1A6E8DCE-16DB-48DD-A011-9DA19C1FE19B}" dt="2022-03-07T22:14:18.141" v="40" actId="20577"/>
        <pc:sldMkLst>
          <pc:docMk/>
          <pc:sldMk cId="747477568" sldId="274"/>
        </pc:sldMkLst>
        <pc:spChg chg="mod">
          <ac:chgData name="Katherine Xiomar González Santacruz" userId="S::gonzalezskatherinex@javeriana.edu.co::f57f9f2a-aaf0-4054-9607-07e1d1986900" providerId="AD" clId="Web-{1A6E8DCE-16DB-48DD-A011-9DA19C1FE19B}" dt="2022-03-07T22:14:18.141" v="40" actId="20577"/>
          <ac:spMkLst>
            <pc:docMk/>
            <pc:sldMk cId="747477568" sldId="274"/>
            <ac:spMk id="3" creationId="{317F7E64-9060-4AF5-8E54-ABC7B5976AA9}"/>
          </ac:spMkLst>
        </pc:spChg>
      </pc:sldChg>
      <pc:sldChg chg="addSp modSp">
        <pc:chgData name="Katherine Xiomar González Santacruz" userId="S::gonzalezskatherinex@javeriana.edu.co::f57f9f2a-aaf0-4054-9607-07e1d1986900" providerId="AD" clId="Web-{1A6E8DCE-16DB-48DD-A011-9DA19C1FE19B}" dt="2022-03-07T22:57:37.134" v="515" actId="20577"/>
        <pc:sldMkLst>
          <pc:docMk/>
          <pc:sldMk cId="1642733693" sldId="280"/>
        </pc:sldMkLst>
        <pc:spChg chg="add mod">
          <ac:chgData name="Katherine Xiomar González Santacruz" userId="S::gonzalezskatherinex@javeriana.edu.co::f57f9f2a-aaf0-4054-9607-07e1d1986900" providerId="AD" clId="Web-{1A6E8DCE-16DB-48DD-A011-9DA19C1FE19B}" dt="2022-03-07T22:31:29.783" v="498" actId="20577"/>
          <ac:spMkLst>
            <pc:docMk/>
            <pc:sldMk cId="1642733693" sldId="280"/>
            <ac:spMk id="2" creationId="{4A01D9F4-FE92-4B93-B370-F3023C458F99}"/>
          </ac:spMkLst>
        </pc:spChg>
        <pc:spChg chg="add mod">
          <ac:chgData name="Katherine Xiomar González Santacruz" userId="S::gonzalezskatherinex@javeriana.edu.co::f57f9f2a-aaf0-4054-9607-07e1d1986900" providerId="AD" clId="Web-{1A6E8DCE-16DB-48DD-A011-9DA19C1FE19B}" dt="2022-03-07T22:57:37.134" v="515" actId="20577"/>
          <ac:spMkLst>
            <pc:docMk/>
            <pc:sldMk cId="1642733693" sldId="280"/>
            <ac:spMk id="5" creationId="{532BF2F2-AA4F-496F-AB37-E4EB7AC49886}"/>
          </ac:spMkLst>
        </pc:spChg>
        <pc:picChg chg="mod">
          <ac:chgData name="Katherine Xiomar González Santacruz" userId="S::gonzalezskatherinex@javeriana.edu.co::f57f9f2a-aaf0-4054-9607-07e1d1986900" providerId="AD" clId="Web-{1A6E8DCE-16DB-48DD-A011-9DA19C1FE19B}" dt="2022-03-07T22:55:57.444" v="501" actId="1076"/>
          <ac:picMkLst>
            <pc:docMk/>
            <pc:sldMk cId="1642733693" sldId="280"/>
            <ac:picMk id="4" creationId="{B6C91DAA-FC28-4286-B18B-3C423B34A925}"/>
          </ac:picMkLst>
        </pc:picChg>
      </pc:sldChg>
      <pc:sldChg chg="del">
        <pc:chgData name="Katherine Xiomar González Santacruz" userId="S::gonzalezskatherinex@javeriana.edu.co::f57f9f2a-aaf0-4054-9607-07e1d1986900" providerId="AD" clId="Web-{1A6E8DCE-16DB-48DD-A011-9DA19C1FE19B}" dt="2022-03-07T22:24:05.128" v="172"/>
        <pc:sldMkLst>
          <pc:docMk/>
          <pc:sldMk cId="874985208" sldId="282"/>
        </pc:sldMkLst>
      </pc:sldChg>
      <pc:sldChg chg="modSp add replId">
        <pc:chgData name="Katherine Xiomar González Santacruz" userId="S::gonzalezskatherinex@javeriana.edu.co::f57f9f2a-aaf0-4054-9607-07e1d1986900" providerId="AD" clId="Web-{1A6E8DCE-16DB-48DD-A011-9DA19C1FE19B}" dt="2022-03-07T22:23:44.612" v="171" actId="20577"/>
        <pc:sldMkLst>
          <pc:docMk/>
          <pc:sldMk cId="928851457" sldId="288"/>
        </pc:sldMkLst>
        <pc:spChg chg="mod">
          <ac:chgData name="Katherine Xiomar González Santacruz" userId="S::gonzalezskatherinex@javeriana.edu.co::f57f9f2a-aaf0-4054-9607-07e1d1986900" providerId="AD" clId="Web-{1A6E8DCE-16DB-48DD-A011-9DA19C1FE19B}" dt="2022-03-07T22:23:44.612" v="171" actId="20577"/>
          <ac:spMkLst>
            <pc:docMk/>
            <pc:sldMk cId="928851457" sldId="288"/>
            <ac:spMk id="3" creationId="{317F7E64-9060-4AF5-8E54-ABC7B5976AA9}"/>
          </ac:spMkLst>
        </pc:spChg>
      </pc:sldChg>
    </pc:docChg>
  </pc:docChgLst>
  <pc:docChgLst>
    <pc:chgData name="Juan Nicolas Soto Rios" userId="72a473cc-40fe-4d21-b7b2-9cf73bb0ff17" providerId="ADAL" clId="{B82E0D8F-0D49-4CEA-B7DE-065627C1D3A9}"/>
    <pc:docChg chg="custSel addSld modSld">
      <pc:chgData name="Juan Nicolas Soto Rios" userId="72a473cc-40fe-4d21-b7b2-9cf73bb0ff17" providerId="ADAL" clId="{B82E0D8F-0D49-4CEA-B7DE-065627C1D3A9}" dt="2022-03-21T19:52:52.586" v="827" actId="1076"/>
      <pc:docMkLst>
        <pc:docMk/>
      </pc:docMkLst>
      <pc:sldChg chg="addSp delSp modSp add mod">
        <pc:chgData name="Juan Nicolas Soto Rios" userId="72a473cc-40fe-4d21-b7b2-9cf73bb0ff17" providerId="ADAL" clId="{B82E0D8F-0D49-4CEA-B7DE-065627C1D3A9}" dt="2022-03-21T19:24:28.101" v="213" actId="478"/>
        <pc:sldMkLst>
          <pc:docMk/>
          <pc:sldMk cId="1716151012" sldId="263"/>
        </pc:sldMkLst>
        <pc:spChg chg="del">
          <ac:chgData name="Juan Nicolas Soto Rios" userId="72a473cc-40fe-4d21-b7b2-9cf73bb0ff17" providerId="ADAL" clId="{B82E0D8F-0D49-4CEA-B7DE-065627C1D3A9}" dt="2022-03-21T19:21:58.268" v="12" actId="478"/>
          <ac:spMkLst>
            <pc:docMk/>
            <pc:sldMk cId="1716151012" sldId="263"/>
            <ac:spMk id="3" creationId="{317F7E64-9060-4AF5-8E54-ABC7B5976AA9}"/>
          </ac:spMkLst>
        </pc:spChg>
        <pc:spChg chg="add mod">
          <ac:chgData name="Juan Nicolas Soto Rios" userId="72a473cc-40fe-4d21-b7b2-9cf73bb0ff17" providerId="ADAL" clId="{B82E0D8F-0D49-4CEA-B7DE-065627C1D3A9}" dt="2022-03-21T19:23:19.068" v="207" actId="20577"/>
          <ac:spMkLst>
            <pc:docMk/>
            <pc:sldMk cId="1716151012" sldId="263"/>
            <ac:spMk id="4" creationId="{A754B5A0-D65D-4100-880D-0B4EA217ABC3}"/>
          </ac:spMkLst>
        </pc:spChg>
        <pc:spChg chg="mod">
          <ac:chgData name="Juan Nicolas Soto Rios" userId="72a473cc-40fe-4d21-b7b2-9cf73bb0ff17" providerId="ADAL" clId="{B82E0D8F-0D49-4CEA-B7DE-065627C1D3A9}" dt="2022-03-21T19:21:55.353" v="11" actId="20577"/>
          <ac:spMkLst>
            <pc:docMk/>
            <pc:sldMk cId="1716151012" sldId="263"/>
            <ac:spMk id="11" creationId="{FD74A8E6-9D26-40D2-9EFF-752B13FA58E4}"/>
          </ac:spMkLst>
        </pc:spChg>
        <pc:picChg chg="add del mod">
          <ac:chgData name="Juan Nicolas Soto Rios" userId="72a473cc-40fe-4d21-b7b2-9cf73bb0ff17" providerId="ADAL" clId="{B82E0D8F-0D49-4CEA-B7DE-065627C1D3A9}" dt="2022-03-21T19:24:28.101" v="213" actId="478"/>
          <ac:picMkLst>
            <pc:docMk/>
            <pc:sldMk cId="1716151012" sldId="263"/>
            <ac:picMk id="6" creationId="{8666584F-3815-41A9-AF65-569C3584193A}"/>
          </ac:picMkLst>
        </pc:picChg>
      </pc:sldChg>
      <pc:sldChg chg="addSp modSp add mod modAnim">
        <pc:chgData name="Juan Nicolas Soto Rios" userId="72a473cc-40fe-4d21-b7b2-9cf73bb0ff17" providerId="ADAL" clId="{B82E0D8F-0D49-4CEA-B7DE-065627C1D3A9}" dt="2022-03-21T19:26:57.706" v="449"/>
        <pc:sldMkLst>
          <pc:docMk/>
          <pc:sldMk cId="3194927824" sldId="264"/>
        </pc:sldMkLst>
        <pc:spChg chg="add mod">
          <ac:chgData name="Juan Nicolas Soto Rios" userId="72a473cc-40fe-4d21-b7b2-9cf73bb0ff17" providerId="ADAL" clId="{B82E0D8F-0D49-4CEA-B7DE-065627C1D3A9}" dt="2022-03-21T19:26:51.326" v="448" actId="164"/>
          <ac:spMkLst>
            <pc:docMk/>
            <pc:sldMk cId="3194927824" sldId="264"/>
            <ac:spMk id="2" creationId="{385AFD12-4BEA-4617-A61A-1BE17DC40270}"/>
          </ac:spMkLst>
        </pc:spChg>
        <pc:spChg chg="mod">
          <ac:chgData name="Juan Nicolas Soto Rios" userId="72a473cc-40fe-4d21-b7b2-9cf73bb0ff17" providerId="ADAL" clId="{B82E0D8F-0D49-4CEA-B7DE-065627C1D3A9}" dt="2022-03-21T19:24:34.943" v="214" actId="207"/>
          <ac:spMkLst>
            <pc:docMk/>
            <pc:sldMk cId="3194927824" sldId="264"/>
            <ac:spMk id="4" creationId="{A754B5A0-D65D-4100-880D-0B4EA217ABC3}"/>
          </ac:spMkLst>
        </pc:spChg>
        <pc:grpChg chg="add mod">
          <ac:chgData name="Juan Nicolas Soto Rios" userId="72a473cc-40fe-4d21-b7b2-9cf73bb0ff17" providerId="ADAL" clId="{B82E0D8F-0D49-4CEA-B7DE-065627C1D3A9}" dt="2022-03-21T19:26:51.326" v="448" actId="164"/>
          <ac:grpSpMkLst>
            <pc:docMk/>
            <pc:sldMk cId="3194927824" sldId="264"/>
            <ac:grpSpMk id="3" creationId="{B0D5AB59-AC35-449E-8538-AD819FD22084}"/>
          </ac:grpSpMkLst>
        </pc:grpChg>
        <pc:picChg chg="mod">
          <ac:chgData name="Juan Nicolas Soto Rios" userId="72a473cc-40fe-4d21-b7b2-9cf73bb0ff17" providerId="ADAL" clId="{B82E0D8F-0D49-4CEA-B7DE-065627C1D3A9}" dt="2022-03-21T19:26:51.326" v="448" actId="164"/>
          <ac:picMkLst>
            <pc:docMk/>
            <pc:sldMk cId="3194927824" sldId="264"/>
            <ac:picMk id="6" creationId="{8666584F-3815-41A9-AF65-569C3584193A}"/>
          </ac:picMkLst>
        </pc:picChg>
      </pc:sldChg>
      <pc:sldChg chg="addSp delSp modSp add mod delAnim modAnim">
        <pc:chgData name="Juan Nicolas Soto Rios" userId="72a473cc-40fe-4d21-b7b2-9cf73bb0ff17" providerId="ADAL" clId="{B82E0D8F-0D49-4CEA-B7DE-065627C1D3A9}" dt="2022-03-21T19:36:55.602" v="563" actId="14100"/>
        <pc:sldMkLst>
          <pc:docMk/>
          <pc:sldMk cId="1642464410" sldId="265"/>
        </pc:sldMkLst>
        <pc:spChg chg="mod">
          <ac:chgData name="Juan Nicolas Soto Rios" userId="72a473cc-40fe-4d21-b7b2-9cf73bb0ff17" providerId="ADAL" clId="{B82E0D8F-0D49-4CEA-B7DE-065627C1D3A9}" dt="2022-03-21T19:27:25.630" v="455" actId="207"/>
          <ac:spMkLst>
            <pc:docMk/>
            <pc:sldMk cId="1642464410" sldId="265"/>
            <ac:spMk id="4" creationId="{A754B5A0-D65D-4100-880D-0B4EA217ABC3}"/>
          </ac:spMkLst>
        </pc:spChg>
        <pc:spChg chg="add mod">
          <ac:chgData name="Juan Nicolas Soto Rios" userId="72a473cc-40fe-4d21-b7b2-9cf73bb0ff17" providerId="ADAL" clId="{B82E0D8F-0D49-4CEA-B7DE-065627C1D3A9}" dt="2022-03-21T19:36:55.602" v="563" actId="14100"/>
          <ac:spMkLst>
            <pc:docMk/>
            <pc:sldMk cId="1642464410" sldId="265"/>
            <ac:spMk id="37" creationId="{D759B64B-B0F6-4BFB-83B8-39DA6320B55D}"/>
          </ac:spMkLst>
        </pc:spChg>
        <pc:spChg chg="add mod">
          <ac:chgData name="Juan Nicolas Soto Rios" userId="72a473cc-40fe-4d21-b7b2-9cf73bb0ff17" providerId="ADAL" clId="{B82E0D8F-0D49-4CEA-B7DE-065627C1D3A9}" dt="2022-03-21T19:36:10.238" v="544" actId="164"/>
          <ac:spMkLst>
            <pc:docMk/>
            <pc:sldMk cId="1642464410" sldId="265"/>
            <ac:spMk id="38" creationId="{B18B9E7C-B29D-41E0-823A-EE02879F0F80}"/>
          </ac:spMkLst>
        </pc:spChg>
        <pc:spChg chg="add mod">
          <ac:chgData name="Juan Nicolas Soto Rios" userId="72a473cc-40fe-4d21-b7b2-9cf73bb0ff17" providerId="ADAL" clId="{B82E0D8F-0D49-4CEA-B7DE-065627C1D3A9}" dt="2022-03-21T19:36:10.238" v="544" actId="164"/>
          <ac:spMkLst>
            <pc:docMk/>
            <pc:sldMk cId="1642464410" sldId="265"/>
            <ac:spMk id="39" creationId="{01247D6E-8F45-4B5D-9A6C-221864463081}"/>
          </ac:spMkLst>
        </pc:spChg>
        <pc:spChg chg="add mod">
          <ac:chgData name="Juan Nicolas Soto Rios" userId="72a473cc-40fe-4d21-b7b2-9cf73bb0ff17" providerId="ADAL" clId="{B82E0D8F-0D49-4CEA-B7DE-065627C1D3A9}" dt="2022-03-21T19:36:10.238" v="544" actId="164"/>
          <ac:spMkLst>
            <pc:docMk/>
            <pc:sldMk cId="1642464410" sldId="265"/>
            <ac:spMk id="40" creationId="{6087B271-74A6-4AB0-81F1-A727F6733EAF}"/>
          </ac:spMkLst>
        </pc:spChg>
        <pc:grpChg chg="del mod">
          <ac:chgData name="Juan Nicolas Soto Rios" userId="72a473cc-40fe-4d21-b7b2-9cf73bb0ff17" providerId="ADAL" clId="{B82E0D8F-0D49-4CEA-B7DE-065627C1D3A9}" dt="2022-03-21T19:27:07.390" v="452" actId="478"/>
          <ac:grpSpMkLst>
            <pc:docMk/>
            <pc:sldMk cId="1642464410" sldId="265"/>
            <ac:grpSpMk id="3" creationId="{B0D5AB59-AC35-449E-8538-AD819FD22084}"/>
          </ac:grpSpMkLst>
        </pc:grpChg>
        <pc:grpChg chg="add mod">
          <ac:chgData name="Juan Nicolas Soto Rios" userId="72a473cc-40fe-4d21-b7b2-9cf73bb0ff17" providerId="ADAL" clId="{B82E0D8F-0D49-4CEA-B7DE-065627C1D3A9}" dt="2022-03-21T19:36:10.238" v="544" actId="164"/>
          <ac:grpSpMkLst>
            <pc:docMk/>
            <pc:sldMk cId="1642464410" sldId="265"/>
            <ac:grpSpMk id="19" creationId="{131E8AB6-D46C-4C00-9970-7087230DE82C}"/>
          </ac:grpSpMkLst>
        </pc:grpChg>
        <pc:grpChg chg="add mod">
          <ac:chgData name="Juan Nicolas Soto Rios" userId="72a473cc-40fe-4d21-b7b2-9cf73bb0ff17" providerId="ADAL" clId="{B82E0D8F-0D49-4CEA-B7DE-065627C1D3A9}" dt="2022-03-21T19:36:10.238" v="544" actId="164"/>
          <ac:grpSpMkLst>
            <pc:docMk/>
            <pc:sldMk cId="1642464410" sldId="265"/>
            <ac:grpSpMk id="41" creationId="{3FD0A403-AE76-402A-AE0A-F653D5524FD0}"/>
          </ac:grpSpMkLst>
        </pc:grpChg>
        <pc:picChg chg="add mod">
          <ac:chgData name="Juan Nicolas Soto Rios" userId="72a473cc-40fe-4d21-b7b2-9cf73bb0ff17" providerId="ADAL" clId="{B82E0D8F-0D49-4CEA-B7DE-065627C1D3A9}" dt="2022-03-21T19:36:10.238" v="544" actId="164"/>
          <ac:picMkLst>
            <pc:docMk/>
            <pc:sldMk cId="1642464410" sldId="265"/>
            <ac:picMk id="7" creationId="{607133B9-7816-4610-83D8-DE50A8A64532}"/>
          </ac:picMkLst>
        </pc:picChg>
        <pc:picChg chg="add mod">
          <ac:chgData name="Juan Nicolas Soto Rios" userId="72a473cc-40fe-4d21-b7b2-9cf73bb0ff17" providerId="ADAL" clId="{B82E0D8F-0D49-4CEA-B7DE-065627C1D3A9}" dt="2022-03-21T19:29:44.080" v="469" actId="164"/>
          <ac:picMkLst>
            <pc:docMk/>
            <pc:sldMk cId="1642464410" sldId="265"/>
            <ac:picMk id="13" creationId="{61328029-371C-42C5-AF8E-238A024471DC}"/>
          </ac:picMkLst>
        </pc:picChg>
        <pc:picChg chg="add mod">
          <ac:chgData name="Juan Nicolas Soto Rios" userId="72a473cc-40fe-4d21-b7b2-9cf73bb0ff17" providerId="ADAL" clId="{B82E0D8F-0D49-4CEA-B7DE-065627C1D3A9}" dt="2022-03-21T19:36:10.238" v="544" actId="164"/>
          <ac:picMkLst>
            <pc:docMk/>
            <pc:sldMk cId="1642464410" sldId="265"/>
            <ac:picMk id="24" creationId="{22828773-C04C-4A1F-ADD6-9704FAC2AA85}"/>
          </ac:picMkLst>
        </pc:picChg>
        <pc:picChg chg="add mod">
          <ac:chgData name="Juan Nicolas Soto Rios" userId="72a473cc-40fe-4d21-b7b2-9cf73bb0ff17" providerId="ADAL" clId="{B82E0D8F-0D49-4CEA-B7DE-065627C1D3A9}" dt="2022-03-21T19:36:10.238" v="544" actId="164"/>
          <ac:picMkLst>
            <pc:docMk/>
            <pc:sldMk cId="1642464410" sldId="265"/>
            <ac:picMk id="32" creationId="{DB2747A6-4AC1-4DA1-8B61-5E7726548509}"/>
          </ac:picMkLst>
        </pc:picChg>
        <pc:picChg chg="add mod">
          <ac:chgData name="Juan Nicolas Soto Rios" userId="72a473cc-40fe-4d21-b7b2-9cf73bb0ff17" providerId="ADAL" clId="{B82E0D8F-0D49-4CEA-B7DE-065627C1D3A9}" dt="2022-03-21T19:36:10.238" v="544" actId="164"/>
          <ac:picMkLst>
            <pc:docMk/>
            <pc:sldMk cId="1642464410" sldId="265"/>
            <ac:picMk id="34" creationId="{5DCF1639-4874-453A-9C08-461252409C8A}"/>
          </ac:picMkLst>
        </pc:picChg>
        <pc:cxnChg chg="add mod">
          <ac:chgData name="Juan Nicolas Soto Rios" userId="72a473cc-40fe-4d21-b7b2-9cf73bb0ff17" providerId="ADAL" clId="{B82E0D8F-0D49-4CEA-B7DE-065627C1D3A9}" dt="2022-03-21T19:36:10.238" v="544" actId="164"/>
          <ac:cxnSpMkLst>
            <pc:docMk/>
            <pc:sldMk cId="1642464410" sldId="265"/>
            <ac:cxnSpMk id="10" creationId="{58AFF1E4-0437-4EA0-BAC2-9A846A49207D}"/>
          </ac:cxnSpMkLst>
        </pc:cxnChg>
        <pc:cxnChg chg="add mod">
          <ac:chgData name="Juan Nicolas Soto Rios" userId="72a473cc-40fe-4d21-b7b2-9cf73bb0ff17" providerId="ADAL" clId="{B82E0D8F-0D49-4CEA-B7DE-065627C1D3A9}" dt="2022-03-21T19:29:44.080" v="469" actId="164"/>
          <ac:cxnSpMkLst>
            <pc:docMk/>
            <pc:sldMk cId="1642464410" sldId="265"/>
            <ac:cxnSpMk id="15" creationId="{9BFFB9DC-6BF7-4E38-A886-C297C232720E}"/>
          </ac:cxnSpMkLst>
        </pc:cxnChg>
        <pc:cxnChg chg="add mod">
          <ac:chgData name="Juan Nicolas Soto Rios" userId="72a473cc-40fe-4d21-b7b2-9cf73bb0ff17" providerId="ADAL" clId="{B82E0D8F-0D49-4CEA-B7DE-065627C1D3A9}" dt="2022-03-21T19:29:44.080" v="469" actId="164"/>
          <ac:cxnSpMkLst>
            <pc:docMk/>
            <pc:sldMk cId="1642464410" sldId="265"/>
            <ac:cxnSpMk id="16" creationId="{E913D617-798A-4169-8D33-CEDDCE421269}"/>
          </ac:cxnSpMkLst>
        </pc:cxnChg>
        <pc:cxnChg chg="add mod">
          <ac:chgData name="Juan Nicolas Soto Rios" userId="72a473cc-40fe-4d21-b7b2-9cf73bb0ff17" providerId="ADAL" clId="{B82E0D8F-0D49-4CEA-B7DE-065627C1D3A9}" dt="2022-03-21T19:36:10.238" v="544" actId="164"/>
          <ac:cxnSpMkLst>
            <pc:docMk/>
            <pc:sldMk cId="1642464410" sldId="265"/>
            <ac:cxnSpMk id="20" creationId="{5031B12B-23EE-4E34-B7EA-5F4DD489A953}"/>
          </ac:cxnSpMkLst>
        </pc:cxnChg>
        <pc:cxnChg chg="add mod">
          <ac:chgData name="Juan Nicolas Soto Rios" userId="72a473cc-40fe-4d21-b7b2-9cf73bb0ff17" providerId="ADAL" clId="{B82E0D8F-0D49-4CEA-B7DE-065627C1D3A9}" dt="2022-03-21T19:36:10.238" v="544" actId="164"/>
          <ac:cxnSpMkLst>
            <pc:docMk/>
            <pc:sldMk cId="1642464410" sldId="265"/>
            <ac:cxnSpMk id="27" creationId="{1A17FB58-BA11-44B8-8A34-2AF700916FF2}"/>
          </ac:cxnSpMkLst>
        </pc:cxnChg>
        <pc:cxnChg chg="add mod">
          <ac:chgData name="Juan Nicolas Soto Rios" userId="72a473cc-40fe-4d21-b7b2-9cf73bb0ff17" providerId="ADAL" clId="{B82E0D8F-0D49-4CEA-B7DE-065627C1D3A9}" dt="2022-03-21T19:36:10.238" v="544" actId="164"/>
          <ac:cxnSpMkLst>
            <pc:docMk/>
            <pc:sldMk cId="1642464410" sldId="265"/>
            <ac:cxnSpMk id="35" creationId="{87FA3762-F187-46AA-BCC3-7507E352A2B2}"/>
          </ac:cxnSpMkLst>
        </pc:cxnChg>
      </pc:sldChg>
      <pc:sldChg chg="addSp delSp modSp add mod delAnim modAnim">
        <pc:chgData name="Juan Nicolas Soto Rios" userId="72a473cc-40fe-4d21-b7b2-9cf73bb0ff17" providerId="ADAL" clId="{B82E0D8F-0D49-4CEA-B7DE-065627C1D3A9}" dt="2022-03-21T19:48:41" v="760"/>
        <pc:sldMkLst>
          <pc:docMk/>
          <pc:sldMk cId="1938562182" sldId="266"/>
        </pc:sldMkLst>
        <pc:spChg chg="mod">
          <ac:chgData name="Juan Nicolas Soto Rios" userId="72a473cc-40fe-4d21-b7b2-9cf73bb0ff17" providerId="ADAL" clId="{B82E0D8F-0D49-4CEA-B7DE-065627C1D3A9}" dt="2022-03-21T19:37:26.349" v="567" actId="108"/>
          <ac:spMkLst>
            <pc:docMk/>
            <pc:sldMk cId="1938562182" sldId="266"/>
            <ac:spMk id="4" creationId="{A754B5A0-D65D-4100-880D-0B4EA217ABC3}"/>
          </ac:spMkLst>
        </pc:spChg>
        <pc:spChg chg="add mod">
          <ac:chgData name="Juan Nicolas Soto Rios" userId="72a473cc-40fe-4d21-b7b2-9cf73bb0ff17" providerId="ADAL" clId="{B82E0D8F-0D49-4CEA-B7DE-065627C1D3A9}" dt="2022-03-21T19:47:55.925" v="747"/>
          <ac:spMkLst>
            <pc:docMk/>
            <pc:sldMk cId="1938562182" sldId="266"/>
            <ac:spMk id="5" creationId="{48BB74CC-6AB5-40FD-9264-A79D6403DFDC}"/>
          </ac:spMkLst>
        </pc:spChg>
        <pc:spChg chg="add del mod">
          <ac:chgData name="Juan Nicolas Soto Rios" userId="72a473cc-40fe-4d21-b7b2-9cf73bb0ff17" providerId="ADAL" clId="{B82E0D8F-0D49-4CEA-B7DE-065627C1D3A9}" dt="2022-03-21T19:46:46.350" v="723" actId="478"/>
          <ac:spMkLst>
            <pc:docMk/>
            <pc:sldMk cId="1938562182" sldId="266"/>
            <ac:spMk id="8" creationId="{8D9D09ED-221C-4059-89AD-DFE174F742E5}"/>
          </ac:spMkLst>
        </pc:spChg>
        <pc:spChg chg="add mod">
          <ac:chgData name="Juan Nicolas Soto Rios" userId="72a473cc-40fe-4d21-b7b2-9cf73bb0ff17" providerId="ADAL" clId="{B82E0D8F-0D49-4CEA-B7DE-065627C1D3A9}" dt="2022-03-21T19:48:22.067" v="758" actId="122"/>
          <ac:spMkLst>
            <pc:docMk/>
            <pc:sldMk cId="1938562182" sldId="266"/>
            <ac:spMk id="29" creationId="{E09C724F-37E8-4C8E-A490-0BC09742612F}"/>
          </ac:spMkLst>
        </pc:spChg>
        <pc:spChg chg="add mod">
          <ac:chgData name="Juan Nicolas Soto Rios" userId="72a473cc-40fe-4d21-b7b2-9cf73bb0ff17" providerId="ADAL" clId="{B82E0D8F-0D49-4CEA-B7DE-065627C1D3A9}" dt="2022-03-21T19:48:37.514" v="759" actId="1076"/>
          <ac:spMkLst>
            <pc:docMk/>
            <pc:sldMk cId="1938562182" sldId="266"/>
            <ac:spMk id="33" creationId="{554FD829-C9C9-472D-A282-B7C89C52FDD9}"/>
          </ac:spMkLst>
        </pc:spChg>
        <pc:spChg chg="add mod">
          <ac:chgData name="Juan Nicolas Soto Rios" userId="72a473cc-40fe-4d21-b7b2-9cf73bb0ff17" providerId="ADAL" clId="{B82E0D8F-0D49-4CEA-B7DE-065627C1D3A9}" dt="2022-03-21T19:48:37.514" v="759" actId="1076"/>
          <ac:spMkLst>
            <pc:docMk/>
            <pc:sldMk cId="1938562182" sldId="266"/>
            <ac:spMk id="36" creationId="{556284B3-D860-4AE0-93C0-A9793535B6EE}"/>
          </ac:spMkLst>
        </pc:spChg>
        <pc:grpChg chg="add mod">
          <ac:chgData name="Juan Nicolas Soto Rios" userId="72a473cc-40fe-4d21-b7b2-9cf73bb0ff17" providerId="ADAL" clId="{B82E0D8F-0D49-4CEA-B7DE-065627C1D3A9}" dt="2022-03-21T19:47:24.685" v="732" actId="1076"/>
          <ac:grpSpMkLst>
            <pc:docMk/>
            <pc:sldMk cId="1938562182" sldId="266"/>
            <ac:grpSpMk id="2" creationId="{4B3D4388-35F3-4E21-B93F-A98B9F5E1E9A}"/>
          </ac:grpSpMkLst>
        </pc:grpChg>
        <pc:grpChg chg="add mod">
          <ac:chgData name="Juan Nicolas Soto Rios" userId="72a473cc-40fe-4d21-b7b2-9cf73bb0ff17" providerId="ADAL" clId="{B82E0D8F-0D49-4CEA-B7DE-065627C1D3A9}" dt="2022-03-21T19:48:37.514" v="759" actId="1076"/>
          <ac:grpSpMkLst>
            <pc:docMk/>
            <pc:sldMk cId="1938562182" sldId="266"/>
            <ac:grpSpMk id="3" creationId="{F525A75D-0158-404C-B0A8-6EF2A7F5F603}"/>
          </ac:grpSpMkLst>
        </pc:grpChg>
        <pc:grpChg chg="add mod">
          <ac:chgData name="Juan Nicolas Soto Rios" userId="72a473cc-40fe-4d21-b7b2-9cf73bb0ff17" providerId="ADAL" clId="{B82E0D8F-0D49-4CEA-B7DE-065627C1D3A9}" dt="2022-03-21T19:47:24.685" v="732" actId="1076"/>
          <ac:grpSpMkLst>
            <pc:docMk/>
            <pc:sldMk cId="1938562182" sldId="266"/>
            <ac:grpSpMk id="6" creationId="{181058E4-6E13-446F-BA54-FC8B90E571D1}"/>
          </ac:grpSpMkLst>
        </pc:grpChg>
        <pc:grpChg chg="add mod">
          <ac:chgData name="Juan Nicolas Soto Rios" userId="72a473cc-40fe-4d21-b7b2-9cf73bb0ff17" providerId="ADAL" clId="{B82E0D8F-0D49-4CEA-B7DE-065627C1D3A9}" dt="2022-03-21T19:48:37.514" v="759" actId="1076"/>
          <ac:grpSpMkLst>
            <pc:docMk/>
            <pc:sldMk cId="1938562182" sldId="266"/>
            <ac:grpSpMk id="12" creationId="{E8DDA424-7E55-402E-BE3B-90AFAC495803}"/>
          </ac:grpSpMkLst>
        </pc:grpChg>
        <pc:grpChg chg="del">
          <ac:chgData name="Juan Nicolas Soto Rios" userId="72a473cc-40fe-4d21-b7b2-9cf73bb0ff17" providerId="ADAL" clId="{B82E0D8F-0D49-4CEA-B7DE-065627C1D3A9}" dt="2022-03-21T19:37:13.431" v="565" actId="478"/>
          <ac:grpSpMkLst>
            <pc:docMk/>
            <pc:sldMk cId="1938562182" sldId="266"/>
            <ac:grpSpMk id="41" creationId="{3FD0A403-AE76-402A-AE0A-F653D5524FD0}"/>
          </ac:grpSpMkLst>
        </pc:grpChg>
        <pc:picChg chg="add mod">
          <ac:chgData name="Juan Nicolas Soto Rios" userId="72a473cc-40fe-4d21-b7b2-9cf73bb0ff17" providerId="ADAL" clId="{B82E0D8F-0D49-4CEA-B7DE-065627C1D3A9}" dt="2022-03-21T19:47:24.685" v="732" actId="1076"/>
          <ac:picMkLst>
            <pc:docMk/>
            <pc:sldMk cId="1938562182" sldId="266"/>
            <ac:picMk id="1026" creationId="{42FAFEE6-9A7C-48D6-BD50-354AB8F8A19F}"/>
          </ac:picMkLst>
        </pc:picChg>
        <pc:picChg chg="add mod">
          <ac:chgData name="Juan Nicolas Soto Rios" userId="72a473cc-40fe-4d21-b7b2-9cf73bb0ff17" providerId="ADAL" clId="{B82E0D8F-0D49-4CEA-B7DE-065627C1D3A9}" dt="2022-03-21T19:47:24.685" v="732" actId="1076"/>
          <ac:picMkLst>
            <pc:docMk/>
            <pc:sldMk cId="1938562182" sldId="266"/>
            <ac:picMk id="1028" creationId="{FB8E8AAD-B311-4173-A17D-DF17F0560054}"/>
          </ac:picMkLst>
        </pc:picChg>
        <pc:picChg chg="add mod">
          <ac:chgData name="Juan Nicolas Soto Rios" userId="72a473cc-40fe-4d21-b7b2-9cf73bb0ff17" providerId="ADAL" clId="{B82E0D8F-0D49-4CEA-B7DE-065627C1D3A9}" dt="2022-03-21T19:48:37.514" v="759" actId="1076"/>
          <ac:picMkLst>
            <pc:docMk/>
            <pc:sldMk cId="1938562182" sldId="266"/>
            <ac:picMk id="1030" creationId="{C514FDA0-42DE-41BD-B0B6-BA6576B8B018}"/>
          </ac:picMkLst>
        </pc:picChg>
        <pc:picChg chg="add mod">
          <ac:chgData name="Juan Nicolas Soto Rios" userId="72a473cc-40fe-4d21-b7b2-9cf73bb0ff17" providerId="ADAL" clId="{B82E0D8F-0D49-4CEA-B7DE-065627C1D3A9}" dt="2022-03-21T19:48:37.514" v="759" actId="1076"/>
          <ac:picMkLst>
            <pc:docMk/>
            <pc:sldMk cId="1938562182" sldId="266"/>
            <ac:picMk id="1032" creationId="{38D3DA4D-9797-427A-A4C8-8BCE46B771C4}"/>
          </ac:picMkLst>
        </pc:picChg>
        <pc:cxnChg chg="mod">
          <ac:chgData name="Juan Nicolas Soto Rios" userId="72a473cc-40fe-4d21-b7b2-9cf73bb0ff17" providerId="ADAL" clId="{B82E0D8F-0D49-4CEA-B7DE-065627C1D3A9}" dt="2022-03-21T19:37:13.431" v="565" actId="478"/>
          <ac:cxnSpMkLst>
            <pc:docMk/>
            <pc:sldMk cId="1938562182" sldId="266"/>
            <ac:cxnSpMk id="10" creationId="{58AFF1E4-0437-4EA0-BAC2-9A846A49207D}"/>
          </ac:cxnSpMkLst>
        </pc:cxnChg>
        <pc:cxnChg chg="mod">
          <ac:chgData name="Juan Nicolas Soto Rios" userId="72a473cc-40fe-4d21-b7b2-9cf73bb0ff17" providerId="ADAL" clId="{B82E0D8F-0D49-4CEA-B7DE-065627C1D3A9}" dt="2022-03-21T19:37:13.431" v="565" actId="478"/>
          <ac:cxnSpMkLst>
            <pc:docMk/>
            <pc:sldMk cId="1938562182" sldId="266"/>
            <ac:cxnSpMk id="20" creationId="{5031B12B-23EE-4E34-B7EA-5F4DD489A953}"/>
          </ac:cxnSpMkLst>
        </pc:cxnChg>
        <pc:cxnChg chg="mod">
          <ac:chgData name="Juan Nicolas Soto Rios" userId="72a473cc-40fe-4d21-b7b2-9cf73bb0ff17" providerId="ADAL" clId="{B82E0D8F-0D49-4CEA-B7DE-065627C1D3A9}" dt="2022-03-21T19:37:13.431" v="565" actId="478"/>
          <ac:cxnSpMkLst>
            <pc:docMk/>
            <pc:sldMk cId="1938562182" sldId="266"/>
            <ac:cxnSpMk id="27" creationId="{1A17FB58-BA11-44B8-8A34-2AF700916FF2}"/>
          </ac:cxnSpMkLst>
        </pc:cxnChg>
      </pc:sldChg>
      <pc:sldChg chg="addSp delSp modSp add mod modAnim">
        <pc:chgData name="Juan Nicolas Soto Rios" userId="72a473cc-40fe-4d21-b7b2-9cf73bb0ff17" providerId="ADAL" clId="{B82E0D8F-0D49-4CEA-B7DE-065627C1D3A9}" dt="2022-03-21T19:43:03.714" v="638"/>
        <pc:sldMkLst>
          <pc:docMk/>
          <pc:sldMk cId="138264747" sldId="267"/>
        </pc:sldMkLst>
        <pc:spChg chg="mod">
          <ac:chgData name="Juan Nicolas Soto Rios" userId="72a473cc-40fe-4d21-b7b2-9cf73bb0ff17" providerId="ADAL" clId="{B82E0D8F-0D49-4CEA-B7DE-065627C1D3A9}" dt="2022-03-21T19:41:12.008" v="600" actId="108"/>
          <ac:spMkLst>
            <pc:docMk/>
            <pc:sldMk cId="138264747" sldId="267"/>
            <ac:spMk id="4" creationId="{A754B5A0-D65D-4100-880D-0B4EA217ABC3}"/>
          </ac:spMkLst>
        </pc:spChg>
        <pc:spChg chg="add mod">
          <ac:chgData name="Juan Nicolas Soto Rios" userId="72a473cc-40fe-4d21-b7b2-9cf73bb0ff17" providerId="ADAL" clId="{B82E0D8F-0D49-4CEA-B7DE-065627C1D3A9}" dt="2022-03-21T19:42:59.330" v="636" actId="164"/>
          <ac:spMkLst>
            <pc:docMk/>
            <pc:sldMk cId="138264747" sldId="267"/>
            <ac:spMk id="7" creationId="{A88CD0C4-E6D9-4674-B860-469ED387629C}"/>
          </ac:spMkLst>
        </pc:spChg>
        <pc:spChg chg="add mod">
          <ac:chgData name="Juan Nicolas Soto Rios" userId="72a473cc-40fe-4d21-b7b2-9cf73bb0ff17" providerId="ADAL" clId="{B82E0D8F-0D49-4CEA-B7DE-065627C1D3A9}" dt="2022-03-21T19:42:59.330" v="636" actId="164"/>
          <ac:spMkLst>
            <pc:docMk/>
            <pc:sldMk cId="138264747" sldId="267"/>
            <ac:spMk id="14" creationId="{0D584CD3-6C89-43E7-9005-053EC8ECCFF2}"/>
          </ac:spMkLst>
        </pc:spChg>
        <pc:spChg chg="add mod">
          <ac:chgData name="Juan Nicolas Soto Rios" userId="72a473cc-40fe-4d21-b7b2-9cf73bb0ff17" providerId="ADAL" clId="{B82E0D8F-0D49-4CEA-B7DE-065627C1D3A9}" dt="2022-03-21T19:42:59.330" v="636" actId="164"/>
          <ac:spMkLst>
            <pc:docMk/>
            <pc:sldMk cId="138264747" sldId="267"/>
            <ac:spMk id="15" creationId="{7ED4A51E-BB47-4BF9-9765-B943E60A8B1C}"/>
          </ac:spMkLst>
        </pc:spChg>
        <pc:grpChg chg="del">
          <ac:chgData name="Juan Nicolas Soto Rios" userId="72a473cc-40fe-4d21-b7b2-9cf73bb0ff17" providerId="ADAL" clId="{B82E0D8F-0D49-4CEA-B7DE-065627C1D3A9}" dt="2022-03-21T19:41:02.794" v="598" actId="478"/>
          <ac:grpSpMkLst>
            <pc:docMk/>
            <pc:sldMk cId="138264747" sldId="267"/>
            <ac:grpSpMk id="2" creationId="{4B3D4388-35F3-4E21-B93F-A98B9F5E1E9A}"/>
          </ac:grpSpMkLst>
        </pc:grpChg>
        <pc:grpChg chg="del">
          <ac:chgData name="Juan Nicolas Soto Rios" userId="72a473cc-40fe-4d21-b7b2-9cf73bb0ff17" providerId="ADAL" clId="{B82E0D8F-0D49-4CEA-B7DE-065627C1D3A9}" dt="2022-03-21T19:41:00.974" v="597" actId="478"/>
          <ac:grpSpMkLst>
            <pc:docMk/>
            <pc:sldMk cId="138264747" sldId="267"/>
            <ac:grpSpMk id="3" creationId="{F525A75D-0158-404C-B0A8-6EF2A7F5F603}"/>
          </ac:grpSpMkLst>
        </pc:grpChg>
        <pc:grpChg chg="add mod">
          <ac:chgData name="Juan Nicolas Soto Rios" userId="72a473cc-40fe-4d21-b7b2-9cf73bb0ff17" providerId="ADAL" clId="{B82E0D8F-0D49-4CEA-B7DE-065627C1D3A9}" dt="2022-03-21T19:43:01.768" v="637" actId="1076"/>
          <ac:grpSpMkLst>
            <pc:docMk/>
            <pc:sldMk cId="138264747" sldId="267"/>
            <ac:grpSpMk id="12" creationId="{C887AB06-5978-4656-9FA3-3CF343D11D15}"/>
          </ac:grpSpMkLst>
        </pc:grpChg>
        <pc:picChg chg="add mod">
          <ac:chgData name="Juan Nicolas Soto Rios" userId="72a473cc-40fe-4d21-b7b2-9cf73bb0ff17" providerId="ADAL" clId="{B82E0D8F-0D49-4CEA-B7DE-065627C1D3A9}" dt="2022-03-21T19:42:59.330" v="636" actId="164"/>
          <ac:picMkLst>
            <pc:docMk/>
            <pc:sldMk cId="138264747" sldId="267"/>
            <ac:picMk id="6" creationId="{3E3BEA7C-0F79-43A6-850F-5E95C54FAED0}"/>
          </ac:picMkLst>
        </pc:picChg>
        <pc:picChg chg="add mod">
          <ac:chgData name="Juan Nicolas Soto Rios" userId="72a473cc-40fe-4d21-b7b2-9cf73bb0ff17" providerId="ADAL" clId="{B82E0D8F-0D49-4CEA-B7DE-065627C1D3A9}" dt="2022-03-21T19:42:59.330" v="636" actId="164"/>
          <ac:picMkLst>
            <pc:docMk/>
            <pc:sldMk cId="138264747" sldId="267"/>
            <ac:picMk id="10" creationId="{71BB99C3-6720-4421-8F2C-EBF2315B6128}"/>
          </ac:picMkLst>
        </pc:picChg>
      </pc:sldChg>
      <pc:sldChg chg="addSp delSp modSp add mod delAnim modAnim">
        <pc:chgData name="Juan Nicolas Soto Rios" userId="72a473cc-40fe-4d21-b7b2-9cf73bb0ff17" providerId="ADAL" clId="{B82E0D8F-0D49-4CEA-B7DE-065627C1D3A9}" dt="2022-03-21T19:50:23.142" v="770"/>
        <pc:sldMkLst>
          <pc:docMk/>
          <pc:sldMk cId="2715668830" sldId="268"/>
        </pc:sldMkLst>
        <pc:spChg chg="add del mod">
          <ac:chgData name="Juan Nicolas Soto Rios" userId="72a473cc-40fe-4d21-b7b2-9cf73bb0ff17" providerId="ADAL" clId="{B82E0D8F-0D49-4CEA-B7DE-065627C1D3A9}" dt="2022-03-21T19:44:11.958" v="653" actId="478"/>
          <ac:spMkLst>
            <pc:docMk/>
            <pc:sldMk cId="2715668830" sldId="268"/>
            <ac:spMk id="3" creationId="{03C1FC4B-CDEB-471A-9E02-BB285242F51F}"/>
          </ac:spMkLst>
        </pc:spChg>
        <pc:spChg chg="del">
          <ac:chgData name="Juan Nicolas Soto Rios" userId="72a473cc-40fe-4d21-b7b2-9cf73bb0ff17" providerId="ADAL" clId="{B82E0D8F-0D49-4CEA-B7DE-065627C1D3A9}" dt="2022-03-21T19:44:09.519" v="652" actId="478"/>
          <ac:spMkLst>
            <pc:docMk/>
            <pc:sldMk cId="2715668830" sldId="268"/>
            <ac:spMk id="4" creationId="{A754B5A0-D65D-4100-880D-0B4EA217ABC3}"/>
          </ac:spMkLst>
        </pc:spChg>
        <pc:spChg chg="mod">
          <ac:chgData name="Juan Nicolas Soto Rios" userId="72a473cc-40fe-4d21-b7b2-9cf73bb0ff17" providerId="ADAL" clId="{B82E0D8F-0D49-4CEA-B7DE-065627C1D3A9}" dt="2022-03-21T19:44:04.670" v="651" actId="20577"/>
          <ac:spMkLst>
            <pc:docMk/>
            <pc:sldMk cId="2715668830" sldId="268"/>
            <ac:spMk id="11" creationId="{FD74A8E6-9D26-40D2-9EFF-752B13FA58E4}"/>
          </ac:spMkLst>
        </pc:spChg>
        <pc:grpChg chg="del">
          <ac:chgData name="Juan Nicolas Soto Rios" userId="72a473cc-40fe-4d21-b7b2-9cf73bb0ff17" providerId="ADAL" clId="{B82E0D8F-0D49-4CEA-B7DE-065627C1D3A9}" dt="2022-03-21T19:44:14.312" v="654" actId="478"/>
          <ac:grpSpMkLst>
            <pc:docMk/>
            <pc:sldMk cId="2715668830" sldId="268"/>
            <ac:grpSpMk id="12" creationId="{C887AB06-5978-4656-9FA3-3CF343D11D15}"/>
          </ac:grpSpMkLst>
        </pc:grpChg>
        <pc:picChg chg="add mod ord">
          <ac:chgData name="Juan Nicolas Soto Rios" userId="72a473cc-40fe-4d21-b7b2-9cf73bb0ff17" providerId="ADAL" clId="{B82E0D8F-0D49-4CEA-B7DE-065627C1D3A9}" dt="2022-03-21T19:50:16.063" v="769" actId="171"/>
          <ac:picMkLst>
            <pc:docMk/>
            <pc:sldMk cId="2715668830" sldId="268"/>
            <ac:picMk id="8" creationId="{197C7B43-06FF-493E-9A76-D17A042D81F1}"/>
          </ac:picMkLst>
        </pc:picChg>
        <pc:picChg chg="add mod">
          <ac:chgData name="Juan Nicolas Soto Rios" userId="72a473cc-40fe-4d21-b7b2-9cf73bb0ff17" providerId="ADAL" clId="{B82E0D8F-0D49-4CEA-B7DE-065627C1D3A9}" dt="2022-03-21T19:50:01.247" v="766" actId="1076"/>
          <ac:picMkLst>
            <pc:docMk/>
            <pc:sldMk cId="2715668830" sldId="268"/>
            <ac:picMk id="13" creationId="{BDDF6BA8-7BBF-4B73-9F0E-47691EADD3EB}"/>
          </ac:picMkLst>
        </pc:picChg>
      </pc:sldChg>
      <pc:sldChg chg="addSp delSp modSp add mod delAnim">
        <pc:chgData name="Juan Nicolas Soto Rios" userId="72a473cc-40fe-4d21-b7b2-9cf73bb0ff17" providerId="ADAL" clId="{B82E0D8F-0D49-4CEA-B7DE-065627C1D3A9}" dt="2022-03-21T19:52:52.586" v="827" actId="1076"/>
        <pc:sldMkLst>
          <pc:docMk/>
          <pc:sldMk cId="1315204157" sldId="269"/>
        </pc:sldMkLst>
        <pc:spChg chg="add mod">
          <ac:chgData name="Juan Nicolas Soto Rios" userId="72a473cc-40fe-4d21-b7b2-9cf73bb0ff17" providerId="ADAL" clId="{B82E0D8F-0D49-4CEA-B7DE-065627C1D3A9}" dt="2022-03-21T19:52:52.586" v="827" actId="1076"/>
          <ac:spMkLst>
            <pc:docMk/>
            <pc:sldMk cId="1315204157" sldId="269"/>
            <ac:spMk id="2" creationId="{BEB8B652-B143-4DBC-8D64-A371C41907DC}"/>
          </ac:spMkLst>
        </pc:spChg>
        <pc:spChg chg="mod">
          <ac:chgData name="Juan Nicolas Soto Rios" userId="72a473cc-40fe-4d21-b7b2-9cf73bb0ff17" providerId="ADAL" clId="{B82E0D8F-0D49-4CEA-B7DE-065627C1D3A9}" dt="2022-03-21T19:50:55.660" v="789" actId="20577"/>
          <ac:spMkLst>
            <pc:docMk/>
            <pc:sldMk cId="1315204157" sldId="269"/>
            <ac:spMk id="11" creationId="{FD74A8E6-9D26-40D2-9EFF-752B13FA58E4}"/>
          </ac:spMkLst>
        </pc:spChg>
        <pc:picChg chg="del">
          <ac:chgData name="Juan Nicolas Soto Rios" userId="72a473cc-40fe-4d21-b7b2-9cf73bb0ff17" providerId="ADAL" clId="{B82E0D8F-0D49-4CEA-B7DE-065627C1D3A9}" dt="2022-03-21T19:51:00.445" v="791" actId="478"/>
          <ac:picMkLst>
            <pc:docMk/>
            <pc:sldMk cId="1315204157" sldId="269"/>
            <ac:picMk id="8" creationId="{197C7B43-06FF-493E-9A76-D17A042D81F1}"/>
          </ac:picMkLst>
        </pc:picChg>
        <pc:picChg chg="del">
          <ac:chgData name="Juan Nicolas Soto Rios" userId="72a473cc-40fe-4d21-b7b2-9cf73bb0ff17" providerId="ADAL" clId="{B82E0D8F-0D49-4CEA-B7DE-065627C1D3A9}" dt="2022-03-21T19:50:59.182" v="790" actId="478"/>
          <ac:picMkLst>
            <pc:docMk/>
            <pc:sldMk cId="1315204157" sldId="269"/>
            <ac:picMk id="13" creationId="{BDDF6BA8-7BBF-4B73-9F0E-47691EADD3EB}"/>
          </ac:picMkLst>
        </pc:picChg>
      </pc:sldChg>
    </pc:docChg>
  </pc:docChgLst>
  <pc:docChgLst>
    <pc:chgData name="Katherine Xiomar González Santacruz" userId="S::gonzalezskatherinex@javeriana.edu.co::f57f9f2a-aaf0-4054-9607-07e1d1986900" providerId="AD" clId="Web-{53F84F61-A8C1-4AA0-911D-BDEE2689BEB0}"/>
    <pc:docChg chg="modSld">
      <pc:chgData name="Katherine Xiomar González Santacruz" userId="S::gonzalezskatherinex@javeriana.edu.co::f57f9f2a-aaf0-4054-9607-07e1d1986900" providerId="AD" clId="Web-{53F84F61-A8C1-4AA0-911D-BDEE2689BEB0}" dt="2022-03-08T20:52:21.410" v="143" actId="20577"/>
      <pc:docMkLst>
        <pc:docMk/>
      </pc:docMkLst>
      <pc:sldChg chg="modSp">
        <pc:chgData name="Katherine Xiomar González Santacruz" userId="S::gonzalezskatherinex@javeriana.edu.co::f57f9f2a-aaf0-4054-9607-07e1d1986900" providerId="AD" clId="Web-{53F84F61-A8C1-4AA0-911D-BDEE2689BEB0}" dt="2022-03-08T20:45:17.210" v="112" actId="20577"/>
        <pc:sldMkLst>
          <pc:docMk/>
          <pc:sldMk cId="481549956" sldId="263"/>
        </pc:sldMkLst>
        <pc:spChg chg="mod">
          <ac:chgData name="Katherine Xiomar González Santacruz" userId="S::gonzalezskatherinex@javeriana.edu.co::f57f9f2a-aaf0-4054-9607-07e1d1986900" providerId="AD" clId="Web-{53F84F61-A8C1-4AA0-911D-BDEE2689BEB0}" dt="2022-03-08T20:45:17.210" v="112" actId="20577"/>
          <ac:spMkLst>
            <pc:docMk/>
            <pc:sldMk cId="481549956" sldId="263"/>
            <ac:spMk id="8" creationId="{E70AA96F-A16C-44A2-8A7C-938678D477EA}"/>
          </ac:spMkLst>
        </pc:spChg>
      </pc:sldChg>
      <pc:sldChg chg="addSp modSp">
        <pc:chgData name="Katherine Xiomar González Santacruz" userId="S::gonzalezskatherinex@javeriana.edu.co::f57f9f2a-aaf0-4054-9607-07e1d1986900" providerId="AD" clId="Web-{53F84F61-A8C1-4AA0-911D-BDEE2689BEB0}" dt="2022-03-08T20:52:21.410" v="143" actId="20577"/>
        <pc:sldMkLst>
          <pc:docMk/>
          <pc:sldMk cId="3501807234" sldId="278"/>
        </pc:sldMkLst>
        <pc:spChg chg="add mod">
          <ac:chgData name="Katherine Xiomar González Santacruz" userId="S::gonzalezskatherinex@javeriana.edu.co::f57f9f2a-aaf0-4054-9607-07e1d1986900" providerId="AD" clId="Web-{53F84F61-A8C1-4AA0-911D-BDEE2689BEB0}" dt="2022-03-08T20:52:21.410" v="143" actId="20577"/>
          <ac:spMkLst>
            <pc:docMk/>
            <pc:sldMk cId="3501807234" sldId="278"/>
            <ac:spMk id="5" creationId="{62D06C7E-729B-4379-97D7-0858AF49BE2B}"/>
          </ac:spMkLst>
        </pc:spChg>
      </pc:sldChg>
    </pc:docChg>
  </pc:docChgLst>
  <pc:docChgLst>
    <pc:chgData name="Katherine Xiomar González Santacruz" userId="S::gonzalezskatherinex@javeriana.edu.co::f57f9f2a-aaf0-4054-9607-07e1d1986900" providerId="AD" clId="Web-{AAA004D5-5026-4FD6-8E09-005875B546F5}"/>
    <pc:docChg chg="addSld delSld modSld sldOrd addMainMaster">
      <pc:chgData name="Katherine Xiomar González Santacruz" userId="S::gonzalezskatherinex@javeriana.edu.co::f57f9f2a-aaf0-4054-9607-07e1d1986900" providerId="AD" clId="Web-{AAA004D5-5026-4FD6-8E09-005875B546F5}" dt="2022-03-06T17:24:25.384" v="215" actId="20577"/>
      <pc:docMkLst>
        <pc:docMk/>
      </pc:docMkLst>
      <pc:sldChg chg="del">
        <pc:chgData name="Katherine Xiomar González Santacruz" userId="S::gonzalezskatherinex@javeriana.edu.co::f57f9f2a-aaf0-4054-9607-07e1d1986900" providerId="AD" clId="Web-{AAA004D5-5026-4FD6-8E09-005875B546F5}" dt="2022-03-06T17:17:27.368" v="87"/>
        <pc:sldMkLst>
          <pc:docMk/>
          <pc:sldMk cId="109857222" sldId="256"/>
        </pc:sldMkLst>
      </pc:sldChg>
      <pc:sldChg chg="addSp delSp modSp">
        <pc:chgData name="Katherine Xiomar González Santacruz" userId="S::gonzalezskatherinex@javeriana.edu.co::f57f9f2a-aaf0-4054-9607-07e1d1986900" providerId="AD" clId="Web-{AAA004D5-5026-4FD6-8E09-005875B546F5}" dt="2022-03-06T17:24:25.384" v="215" actId="20577"/>
        <pc:sldMkLst>
          <pc:docMk/>
          <pc:sldMk cId="3525925442" sldId="257"/>
        </pc:sldMkLst>
        <pc:spChg chg="del">
          <ac:chgData name="Katherine Xiomar González Santacruz" userId="S::gonzalezskatherinex@javeriana.edu.co::f57f9f2a-aaf0-4054-9607-07e1d1986900" providerId="AD" clId="Web-{AAA004D5-5026-4FD6-8E09-005875B546F5}" dt="2022-03-06T17:19:31.481" v="114"/>
          <ac:spMkLst>
            <pc:docMk/>
            <pc:sldMk cId="3525925442" sldId="257"/>
            <ac:spMk id="2" creationId="{1325EF75-870C-4CEE-A43C-0709B0D0C5F5}"/>
          </ac:spMkLst>
        </pc:spChg>
        <pc:spChg chg="mod">
          <ac:chgData name="Katherine Xiomar González Santacruz" userId="S::gonzalezskatherinex@javeriana.edu.co::f57f9f2a-aaf0-4054-9607-07e1d1986900" providerId="AD" clId="Web-{AAA004D5-5026-4FD6-8E09-005875B546F5}" dt="2022-03-06T17:24:25.384" v="215" actId="20577"/>
          <ac:spMkLst>
            <pc:docMk/>
            <pc:sldMk cId="3525925442" sldId="257"/>
            <ac:spMk id="3" creationId="{317F7E64-9060-4AF5-8E54-ABC7B5976AA9}"/>
          </ac:spMkLst>
        </pc:spChg>
        <pc:spChg chg="add del mod">
          <ac:chgData name="Katherine Xiomar González Santacruz" userId="S::gonzalezskatherinex@javeriana.edu.co::f57f9f2a-aaf0-4054-9607-07e1d1986900" providerId="AD" clId="Web-{AAA004D5-5026-4FD6-8E09-005875B546F5}" dt="2022-03-06T17:20:00.435" v="117"/>
          <ac:spMkLst>
            <pc:docMk/>
            <pc:sldMk cId="3525925442" sldId="257"/>
            <ac:spMk id="5" creationId="{E6783D44-A985-411E-B23D-BD671CC7F813}"/>
          </ac:spMkLst>
        </pc:spChg>
        <pc:spChg chg="add">
          <ac:chgData name="Katherine Xiomar González Santacruz" userId="S::gonzalezskatherinex@javeriana.edu.co::f57f9f2a-aaf0-4054-9607-07e1d1986900" providerId="AD" clId="Web-{AAA004D5-5026-4FD6-8E09-005875B546F5}" dt="2022-03-06T17:20:13.826" v="119"/>
          <ac:spMkLst>
            <pc:docMk/>
            <pc:sldMk cId="3525925442" sldId="257"/>
            <ac:spMk id="11" creationId="{FD74A8E6-9D26-40D2-9EFF-752B13FA58E4}"/>
          </ac:spMkLst>
        </pc:spChg>
        <pc:picChg chg="add del">
          <ac:chgData name="Katherine Xiomar González Santacruz" userId="S::gonzalezskatherinex@javeriana.edu.co::f57f9f2a-aaf0-4054-9607-07e1d1986900" providerId="AD" clId="Web-{AAA004D5-5026-4FD6-8E09-005875B546F5}" dt="2022-03-06T17:19:48.685" v="116"/>
          <ac:picMkLst>
            <pc:docMk/>
            <pc:sldMk cId="3525925442" sldId="257"/>
            <ac:picMk id="7" creationId="{A42F1B44-125C-4465-8246-CBF65E374E71}"/>
          </ac:picMkLst>
        </pc:picChg>
        <pc:picChg chg="add">
          <ac:chgData name="Katherine Xiomar González Santacruz" userId="S::gonzalezskatherinex@javeriana.edu.co::f57f9f2a-aaf0-4054-9607-07e1d1986900" providerId="AD" clId="Web-{AAA004D5-5026-4FD6-8E09-005875B546F5}" dt="2022-03-06T17:20:01.216" v="118"/>
          <ac:picMkLst>
            <pc:docMk/>
            <pc:sldMk cId="3525925442" sldId="257"/>
            <ac:picMk id="9" creationId="{C756E559-2593-42EB-ACAA-7FB39018C5AC}"/>
          </ac:picMkLst>
        </pc:picChg>
      </pc:sldChg>
      <pc:sldChg chg="new del">
        <pc:chgData name="Katherine Xiomar González Santacruz" userId="S::gonzalezskatherinex@javeriana.edu.co::f57f9f2a-aaf0-4054-9607-07e1d1986900" providerId="AD" clId="Web-{AAA004D5-5026-4FD6-8E09-005875B546F5}" dt="2022-03-06T17:19:17.574" v="113"/>
        <pc:sldMkLst>
          <pc:docMk/>
          <pc:sldMk cId="579468698" sldId="258"/>
        </pc:sldMkLst>
      </pc:sldChg>
      <pc:sldChg chg="modSp add">
        <pc:chgData name="Katherine Xiomar González Santacruz" userId="S::gonzalezskatherinex@javeriana.edu.co::f57f9f2a-aaf0-4054-9607-07e1d1986900" providerId="AD" clId="Web-{AAA004D5-5026-4FD6-8E09-005875B546F5}" dt="2022-03-06T17:24:21.665" v="212" actId="20577"/>
        <pc:sldMkLst>
          <pc:docMk/>
          <pc:sldMk cId="848663369" sldId="259"/>
        </pc:sldMkLst>
        <pc:spChg chg="mod">
          <ac:chgData name="Katherine Xiomar González Santacruz" userId="S::gonzalezskatherinex@javeriana.edu.co::f57f9f2a-aaf0-4054-9607-07e1d1986900" providerId="AD" clId="Web-{AAA004D5-5026-4FD6-8E09-005875B546F5}" dt="2022-03-06T17:17:07.133" v="85" actId="20577"/>
          <ac:spMkLst>
            <pc:docMk/>
            <pc:sldMk cId="848663369" sldId="259"/>
            <ac:spMk id="7" creationId="{962EFA22-9ADE-134A-A019-9DEA794CC719}"/>
          </ac:spMkLst>
        </pc:spChg>
        <pc:spChg chg="mod">
          <ac:chgData name="Katherine Xiomar González Santacruz" userId="S::gonzalezskatherinex@javeriana.edu.co::f57f9f2a-aaf0-4054-9607-07e1d1986900" providerId="AD" clId="Web-{AAA004D5-5026-4FD6-8E09-005875B546F5}" dt="2022-03-06T17:24:21.665" v="212" actId="20577"/>
          <ac:spMkLst>
            <pc:docMk/>
            <pc:sldMk cId="848663369" sldId="259"/>
            <ac:spMk id="8" creationId="{DB814037-762C-44E5-BA6B-7F96D8EE4DF4}"/>
          </ac:spMkLst>
        </pc:spChg>
      </pc:sldChg>
      <pc:sldChg chg="add">
        <pc:chgData name="Katherine Xiomar González Santacruz" userId="S::gonzalezskatherinex@javeriana.edu.co::f57f9f2a-aaf0-4054-9607-07e1d1986900" providerId="AD" clId="Web-{AAA004D5-5026-4FD6-8E09-005875B546F5}" dt="2022-03-06T17:17:25.039" v="86"/>
        <pc:sldMkLst>
          <pc:docMk/>
          <pc:sldMk cId="2660888605" sldId="260"/>
        </pc:sldMkLst>
      </pc:sldChg>
      <pc:sldChg chg="new del">
        <pc:chgData name="Katherine Xiomar González Santacruz" userId="S::gonzalezskatherinex@javeriana.edu.co::f57f9f2a-aaf0-4054-9607-07e1d1986900" providerId="AD" clId="Web-{AAA004D5-5026-4FD6-8E09-005875B546F5}" dt="2022-03-06T17:20:44.265" v="122"/>
        <pc:sldMkLst>
          <pc:docMk/>
          <pc:sldMk cId="2226820220" sldId="261"/>
        </pc:sldMkLst>
      </pc:sldChg>
      <pc:sldChg chg="add">
        <pc:chgData name="Katherine Xiomar González Santacruz" userId="S::gonzalezskatherinex@javeriana.edu.co::f57f9f2a-aaf0-4054-9607-07e1d1986900" providerId="AD" clId="Web-{AAA004D5-5026-4FD6-8E09-005875B546F5}" dt="2022-03-06T17:17:56.212" v="89"/>
        <pc:sldMkLst>
          <pc:docMk/>
          <pc:sldMk cId="3138494673" sldId="262"/>
        </pc:sldMkLst>
      </pc:sldChg>
      <pc:sldChg chg="add">
        <pc:chgData name="Katherine Xiomar González Santacruz" userId="S::gonzalezskatherinex@javeriana.edu.co::f57f9f2a-aaf0-4054-9607-07e1d1986900" providerId="AD" clId="Web-{AAA004D5-5026-4FD6-8E09-005875B546F5}" dt="2022-03-06T17:18:01.712" v="90"/>
        <pc:sldMkLst>
          <pc:docMk/>
          <pc:sldMk cId="481549956" sldId="263"/>
        </pc:sldMkLst>
      </pc:sldChg>
      <pc:sldChg chg="delSp modSp add del">
        <pc:chgData name="Katherine Xiomar González Santacruz" userId="S::gonzalezskatherinex@javeriana.edu.co::f57f9f2a-aaf0-4054-9607-07e1d1986900" providerId="AD" clId="Web-{AAA004D5-5026-4FD6-8E09-005875B546F5}" dt="2022-03-06T17:20:34.311" v="121"/>
        <pc:sldMkLst>
          <pc:docMk/>
          <pc:sldMk cId="884193453" sldId="264"/>
        </pc:sldMkLst>
        <pc:spChg chg="mod">
          <ac:chgData name="Katherine Xiomar González Santacruz" userId="S::gonzalezskatherinex@javeriana.edu.co::f57f9f2a-aaf0-4054-9607-07e1d1986900" providerId="AD" clId="Web-{AAA004D5-5026-4FD6-8E09-005875B546F5}" dt="2022-03-06T17:18:20.135" v="109" actId="20577"/>
          <ac:spMkLst>
            <pc:docMk/>
            <pc:sldMk cId="884193453" sldId="264"/>
            <ac:spMk id="2" creationId="{CB39B127-7638-1C42-B44E-1CC5AD1377C0}"/>
          </ac:spMkLst>
        </pc:spChg>
        <pc:spChg chg="mod">
          <ac:chgData name="Katherine Xiomar González Santacruz" userId="S::gonzalezskatherinex@javeriana.edu.co::f57f9f2a-aaf0-4054-9607-07e1d1986900" providerId="AD" clId="Web-{AAA004D5-5026-4FD6-8E09-005875B546F5}" dt="2022-03-06T17:18:40.807" v="112" actId="20577"/>
          <ac:spMkLst>
            <pc:docMk/>
            <pc:sldMk cId="884193453" sldId="264"/>
            <ac:spMk id="5" creationId="{4AF9FD5B-DDDF-1448-BF77-51BFB207E49F}"/>
          </ac:spMkLst>
        </pc:spChg>
        <pc:spChg chg="mod">
          <ac:chgData name="Katherine Xiomar González Santacruz" userId="S::gonzalezskatherinex@javeriana.edu.co::f57f9f2a-aaf0-4054-9607-07e1d1986900" providerId="AD" clId="Web-{AAA004D5-5026-4FD6-8E09-005875B546F5}" dt="2022-03-06T17:18:34.948" v="111" actId="1076"/>
          <ac:spMkLst>
            <pc:docMk/>
            <pc:sldMk cId="884193453" sldId="264"/>
            <ac:spMk id="10" creationId="{6EC9683B-60B4-459E-9C47-D3E453314648}"/>
          </ac:spMkLst>
        </pc:spChg>
        <pc:picChg chg="del">
          <ac:chgData name="Katherine Xiomar González Santacruz" userId="S::gonzalezskatherinex@javeriana.edu.co::f57f9f2a-aaf0-4054-9607-07e1d1986900" providerId="AD" clId="Web-{AAA004D5-5026-4FD6-8E09-005875B546F5}" dt="2022-03-06T17:18:23.698" v="110"/>
          <ac:picMkLst>
            <pc:docMk/>
            <pc:sldMk cId="884193453" sldId="264"/>
            <ac:picMk id="9" creationId="{429C7103-FD12-42FF-B9C7-0FBE2C854B86}"/>
          </ac:picMkLst>
        </pc:picChg>
      </pc:sldChg>
      <pc:sldChg chg="add">
        <pc:chgData name="Katherine Xiomar González Santacruz" userId="S::gonzalezskatherinex@javeriana.edu.co::f57f9f2a-aaf0-4054-9607-07e1d1986900" providerId="AD" clId="Web-{AAA004D5-5026-4FD6-8E09-005875B546F5}" dt="2022-03-06T17:20:27.217" v="120"/>
        <pc:sldMkLst>
          <pc:docMk/>
          <pc:sldMk cId="2104951915" sldId="265"/>
        </pc:sldMkLst>
      </pc:sldChg>
      <pc:sldChg chg="new del">
        <pc:chgData name="Katherine Xiomar González Santacruz" userId="S::gonzalezskatherinex@javeriana.edu.co::f57f9f2a-aaf0-4054-9607-07e1d1986900" providerId="AD" clId="Web-{AAA004D5-5026-4FD6-8E09-005875B546F5}" dt="2022-03-06T17:21:21.578" v="129"/>
        <pc:sldMkLst>
          <pc:docMk/>
          <pc:sldMk cId="201355492" sldId="266"/>
        </pc:sldMkLst>
      </pc:sldChg>
      <pc:sldChg chg="add">
        <pc:chgData name="Katherine Xiomar González Santacruz" userId="S::gonzalezskatherinex@javeriana.edu.co::f57f9f2a-aaf0-4054-9607-07e1d1986900" providerId="AD" clId="Web-{AAA004D5-5026-4FD6-8E09-005875B546F5}" dt="2022-03-06T17:20:54.437" v="124"/>
        <pc:sldMkLst>
          <pc:docMk/>
          <pc:sldMk cId="2083389896" sldId="267"/>
        </pc:sldMkLst>
      </pc:sldChg>
      <pc:sldChg chg="new del">
        <pc:chgData name="Katherine Xiomar González Santacruz" userId="S::gonzalezskatherinex@javeriana.edu.co::f57f9f2a-aaf0-4054-9607-07e1d1986900" providerId="AD" clId="Web-{AAA004D5-5026-4FD6-8E09-005875B546F5}" dt="2022-03-06T17:21:37.188" v="132"/>
        <pc:sldMkLst>
          <pc:docMk/>
          <pc:sldMk cId="519270446" sldId="268"/>
        </pc:sldMkLst>
      </pc:sldChg>
      <pc:sldChg chg="add ord">
        <pc:chgData name="Katherine Xiomar González Santacruz" userId="S::gonzalezskatherinex@javeriana.edu.co::f57f9f2a-aaf0-4054-9607-07e1d1986900" providerId="AD" clId="Web-{AAA004D5-5026-4FD6-8E09-005875B546F5}" dt="2022-03-06T17:21:19.422" v="128"/>
        <pc:sldMkLst>
          <pc:docMk/>
          <pc:sldMk cId="1371656088" sldId="269"/>
        </pc:sldMkLst>
      </pc:sldChg>
      <pc:sldChg chg="add ord">
        <pc:chgData name="Katherine Xiomar González Santacruz" userId="S::gonzalezskatherinex@javeriana.edu.co::f57f9f2a-aaf0-4054-9607-07e1d1986900" providerId="AD" clId="Web-{AAA004D5-5026-4FD6-8E09-005875B546F5}" dt="2022-03-06T17:21:33.860" v="131"/>
        <pc:sldMkLst>
          <pc:docMk/>
          <pc:sldMk cId="357278897" sldId="270"/>
        </pc:sldMkLst>
      </pc:sldChg>
      <pc:sldMasterChg chg="add addSldLayout">
        <pc:chgData name="Katherine Xiomar González Santacruz" userId="S::gonzalezskatherinex@javeriana.edu.co::f57f9f2a-aaf0-4054-9607-07e1d1986900" providerId="AD" clId="Web-{AAA004D5-5026-4FD6-8E09-005875B546F5}" dt="2022-03-06T17:16:13.490" v="1"/>
        <pc:sldMasterMkLst>
          <pc:docMk/>
          <pc:sldMasterMk cId="422568223" sldId="2147483648"/>
        </pc:sldMasterMkLst>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375703332" sldId="2147483649"/>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843978744" sldId="2147483650"/>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621261973" sldId="2147483651"/>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484488497" sldId="2147483652"/>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1687663302" sldId="2147483653"/>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593107138" sldId="2147483654"/>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1880062639" sldId="2147483655"/>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138391715" sldId="2147483656"/>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224764304" sldId="2147483657"/>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189922255" sldId="2147483658"/>
          </pc:sldLayoutMkLst>
        </pc:sldLayoutChg>
        <pc:sldLayoutChg chg="add">
          <pc:chgData name="Katherine Xiomar González Santacruz" userId="S::gonzalezskatherinex@javeriana.edu.co::f57f9f2a-aaf0-4054-9607-07e1d1986900" providerId="AD" clId="Web-{AAA004D5-5026-4FD6-8E09-005875B546F5}" dt="2022-03-06T17:16:13.490" v="1"/>
          <pc:sldLayoutMkLst>
            <pc:docMk/>
            <pc:sldMasterMk cId="422568223" sldId="2147483648"/>
            <pc:sldLayoutMk cId="862640343" sldId="2147483659"/>
          </pc:sldLayoutMkLst>
        </pc:sldLayoutChg>
      </pc:sldMasterChg>
    </pc:docChg>
  </pc:docChgLst>
  <pc:docChgLst>
    <pc:chgData name="Katherine Xiomar González Santacruz" userId="S::gonzalezskatherinex@javeriana.edu.co::f57f9f2a-aaf0-4054-9607-07e1d1986900" providerId="AD" clId="Web-{EAB4E99B-B3F5-47DB-9E04-821A161FBBF9}"/>
    <pc:docChg chg="addSld modSld">
      <pc:chgData name="Katherine Xiomar González Santacruz" userId="S::gonzalezskatherinex@javeriana.edu.co::f57f9f2a-aaf0-4054-9607-07e1d1986900" providerId="AD" clId="Web-{EAB4E99B-B3F5-47DB-9E04-821A161FBBF9}" dt="2022-04-19T17:04:08.710" v="96" actId="20577"/>
      <pc:docMkLst>
        <pc:docMk/>
      </pc:docMkLst>
      <pc:sldChg chg="modSp">
        <pc:chgData name="Katherine Xiomar González Santacruz" userId="S::gonzalezskatherinex@javeriana.edu.co::f57f9f2a-aaf0-4054-9607-07e1d1986900" providerId="AD" clId="Web-{EAB4E99B-B3F5-47DB-9E04-821A161FBBF9}" dt="2022-04-19T16:24:01.148" v="70" actId="20577"/>
        <pc:sldMkLst>
          <pc:docMk/>
          <pc:sldMk cId="3645157142" sldId="272"/>
        </pc:sldMkLst>
        <pc:spChg chg="mod">
          <ac:chgData name="Katherine Xiomar González Santacruz" userId="S::gonzalezskatherinex@javeriana.edu.co::f57f9f2a-aaf0-4054-9607-07e1d1986900" providerId="AD" clId="Web-{EAB4E99B-B3F5-47DB-9E04-821A161FBBF9}" dt="2022-04-19T16:24:01.148" v="70" actId="20577"/>
          <ac:spMkLst>
            <pc:docMk/>
            <pc:sldMk cId="3645157142" sldId="272"/>
            <ac:spMk id="4" creationId="{F5C35CC4-4AA9-4944-A53F-080464773857}"/>
          </ac:spMkLst>
        </pc:spChg>
      </pc:sldChg>
      <pc:sldChg chg="modSp">
        <pc:chgData name="Katherine Xiomar González Santacruz" userId="S::gonzalezskatherinex@javeriana.edu.co::f57f9f2a-aaf0-4054-9607-07e1d1986900" providerId="AD" clId="Web-{EAB4E99B-B3F5-47DB-9E04-821A161FBBF9}" dt="2022-04-19T16:27:27.295" v="79" actId="20577"/>
        <pc:sldMkLst>
          <pc:docMk/>
          <pc:sldMk cId="1348278232" sldId="298"/>
        </pc:sldMkLst>
        <pc:spChg chg="mod">
          <ac:chgData name="Katherine Xiomar González Santacruz" userId="S::gonzalezskatherinex@javeriana.edu.co::f57f9f2a-aaf0-4054-9607-07e1d1986900" providerId="AD" clId="Web-{EAB4E99B-B3F5-47DB-9E04-821A161FBBF9}" dt="2022-04-19T16:27:27.295" v="79" actId="20577"/>
          <ac:spMkLst>
            <pc:docMk/>
            <pc:sldMk cId="1348278232" sldId="298"/>
            <ac:spMk id="4" creationId="{F5C35CC4-4AA9-4944-A53F-080464773857}"/>
          </ac:spMkLst>
        </pc:spChg>
      </pc:sldChg>
      <pc:sldChg chg="modSp">
        <pc:chgData name="Katherine Xiomar González Santacruz" userId="S::gonzalezskatherinex@javeriana.edu.co::f57f9f2a-aaf0-4054-9607-07e1d1986900" providerId="AD" clId="Web-{EAB4E99B-B3F5-47DB-9E04-821A161FBBF9}" dt="2022-04-19T16:58:40.294" v="93" actId="1076"/>
        <pc:sldMkLst>
          <pc:docMk/>
          <pc:sldMk cId="2828586239" sldId="304"/>
        </pc:sldMkLst>
        <pc:spChg chg="mod">
          <ac:chgData name="Katherine Xiomar González Santacruz" userId="S::gonzalezskatherinex@javeriana.edu.co::f57f9f2a-aaf0-4054-9607-07e1d1986900" providerId="AD" clId="Web-{EAB4E99B-B3F5-47DB-9E04-821A161FBBF9}" dt="2022-04-19T16:58:40.294" v="93" actId="1076"/>
          <ac:spMkLst>
            <pc:docMk/>
            <pc:sldMk cId="2828586239" sldId="304"/>
            <ac:spMk id="7" creationId="{EC2D34B1-C314-5649-B78E-4D9E6A34BC5B}"/>
          </ac:spMkLst>
        </pc:spChg>
      </pc:sldChg>
      <pc:sldChg chg="modSp add replId">
        <pc:chgData name="Katherine Xiomar González Santacruz" userId="S::gonzalezskatherinex@javeriana.edu.co::f57f9f2a-aaf0-4054-9607-07e1d1986900" providerId="AD" clId="Web-{EAB4E99B-B3F5-47DB-9E04-821A161FBBF9}" dt="2022-04-19T17:04:08.710" v="96" actId="20577"/>
        <pc:sldMkLst>
          <pc:docMk/>
          <pc:sldMk cId="4004274317" sldId="311"/>
        </pc:sldMkLst>
        <pc:spChg chg="mod">
          <ac:chgData name="Katherine Xiomar González Santacruz" userId="S::gonzalezskatherinex@javeriana.edu.co::f57f9f2a-aaf0-4054-9607-07e1d1986900" providerId="AD" clId="Web-{EAB4E99B-B3F5-47DB-9E04-821A161FBBF9}" dt="2022-04-19T17:04:08.710" v="96" actId="20577"/>
          <ac:spMkLst>
            <pc:docMk/>
            <pc:sldMk cId="4004274317" sldId="311"/>
            <ac:spMk id="4" creationId="{F5C35CC4-4AA9-4944-A53F-080464773857}"/>
          </ac:spMkLst>
        </pc:spChg>
      </pc:sldChg>
    </pc:docChg>
  </pc:docChgLst>
  <pc:docChgLst>
    <pc:chgData name="Katherine Xiomar González Santacruz" userId="f57f9f2a-aaf0-4054-9607-07e1d1986900" providerId="ADAL" clId="{1E7E3F0C-6326-7D4C-9A68-C871C053F508}"/>
    <pc:docChg chg="undo custSel addSld delSld modSld">
      <pc:chgData name="Katherine Xiomar González Santacruz" userId="f57f9f2a-aaf0-4054-9607-07e1d1986900" providerId="ADAL" clId="{1E7E3F0C-6326-7D4C-9A68-C871C053F508}" dt="2022-03-12T18:22:04.525" v="495" actId="1076"/>
      <pc:docMkLst>
        <pc:docMk/>
      </pc:docMkLst>
      <pc:sldChg chg="addSp delSp modSp del">
        <pc:chgData name="Katherine Xiomar González Santacruz" userId="f57f9f2a-aaf0-4054-9607-07e1d1986900" providerId="ADAL" clId="{1E7E3F0C-6326-7D4C-9A68-C871C053F508}" dt="2022-03-12T18:10:22.388" v="252" actId="2696"/>
        <pc:sldMkLst>
          <pc:docMk/>
          <pc:sldMk cId="481549956" sldId="263"/>
        </pc:sldMkLst>
        <pc:spChg chg="add del">
          <ac:chgData name="Katherine Xiomar González Santacruz" userId="f57f9f2a-aaf0-4054-9607-07e1d1986900" providerId="ADAL" clId="{1E7E3F0C-6326-7D4C-9A68-C871C053F508}" dt="2022-03-12T16:36:06.624" v="11" actId="478"/>
          <ac:spMkLst>
            <pc:docMk/>
            <pc:sldMk cId="481549956" sldId="263"/>
            <ac:spMk id="8" creationId="{E70AA96F-A16C-44A2-8A7C-938678D477EA}"/>
          </ac:spMkLst>
        </pc:spChg>
        <pc:spChg chg="add del mod">
          <ac:chgData name="Katherine Xiomar González Santacruz" userId="f57f9f2a-aaf0-4054-9607-07e1d1986900" providerId="ADAL" clId="{1E7E3F0C-6326-7D4C-9A68-C871C053F508}" dt="2022-03-12T16:36:06.008" v="10"/>
          <ac:spMkLst>
            <pc:docMk/>
            <pc:sldMk cId="481549956" sldId="263"/>
            <ac:spMk id="9" creationId="{54BB532A-03F5-5A4E-8230-6792DDB08E40}"/>
          </ac:spMkLst>
        </pc:spChg>
        <pc:graphicFrameChg chg="add del">
          <ac:chgData name="Katherine Xiomar González Santacruz" userId="f57f9f2a-aaf0-4054-9607-07e1d1986900" providerId="ADAL" clId="{1E7E3F0C-6326-7D4C-9A68-C871C053F508}" dt="2022-03-12T16:35:34.303" v="2"/>
          <ac:graphicFrameMkLst>
            <pc:docMk/>
            <pc:sldMk cId="481549956" sldId="263"/>
            <ac:graphicFrameMk id="5" creationId="{8863219B-39D6-B24D-9970-5BA8809EC08D}"/>
          </ac:graphicFrameMkLst>
        </pc:graphicFrameChg>
        <pc:graphicFrameChg chg="add del mod modGraphic">
          <ac:chgData name="Katherine Xiomar González Santacruz" userId="f57f9f2a-aaf0-4054-9607-07e1d1986900" providerId="ADAL" clId="{1E7E3F0C-6326-7D4C-9A68-C871C053F508}" dt="2022-03-12T16:35:45.871" v="6"/>
          <ac:graphicFrameMkLst>
            <pc:docMk/>
            <pc:sldMk cId="481549956" sldId="263"/>
            <ac:graphicFrameMk id="6" creationId="{F468E3CE-F10D-EE4A-853D-2A0DF7E4821E}"/>
          </ac:graphicFrameMkLst>
        </pc:graphicFrameChg>
        <pc:graphicFrameChg chg="add del mod modGraphic">
          <ac:chgData name="Katherine Xiomar González Santacruz" userId="f57f9f2a-aaf0-4054-9607-07e1d1986900" providerId="ADAL" clId="{1E7E3F0C-6326-7D4C-9A68-C871C053F508}" dt="2022-03-12T16:36:06.008" v="10"/>
          <ac:graphicFrameMkLst>
            <pc:docMk/>
            <pc:sldMk cId="481549956" sldId="263"/>
            <ac:graphicFrameMk id="7" creationId="{BA0FB511-6A45-B14F-9C84-5FB242721BF3}"/>
          </ac:graphicFrameMkLst>
        </pc:graphicFrameChg>
      </pc:sldChg>
      <pc:sldChg chg="addSp modSp">
        <pc:chgData name="Katherine Xiomar González Santacruz" userId="f57f9f2a-aaf0-4054-9607-07e1d1986900" providerId="ADAL" clId="{1E7E3F0C-6326-7D4C-9A68-C871C053F508}" dt="2022-03-12T18:11:02.979" v="266" actId="14100"/>
        <pc:sldMkLst>
          <pc:docMk/>
          <pc:sldMk cId="1043751833" sldId="271"/>
        </pc:sldMkLst>
        <pc:spChg chg="add mod">
          <ac:chgData name="Katherine Xiomar González Santacruz" userId="f57f9f2a-aaf0-4054-9607-07e1d1986900" providerId="ADAL" clId="{1E7E3F0C-6326-7D4C-9A68-C871C053F508}" dt="2022-03-12T18:11:02.979" v="266" actId="14100"/>
          <ac:spMkLst>
            <pc:docMk/>
            <pc:sldMk cId="1043751833" sldId="271"/>
            <ac:spMk id="4" creationId="{6DB33135-0AA7-DA42-A54E-0E24B62FFF83}"/>
          </ac:spMkLst>
        </pc:spChg>
        <pc:spChg chg="mod">
          <ac:chgData name="Katherine Xiomar González Santacruz" userId="f57f9f2a-aaf0-4054-9607-07e1d1986900" providerId="ADAL" clId="{1E7E3F0C-6326-7D4C-9A68-C871C053F508}" dt="2022-03-12T18:10:59.072" v="263" actId="20577"/>
          <ac:spMkLst>
            <pc:docMk/>
            <pc:sldMk cId="1043751833" sldId="271"/>
            <ac:spMk id="11" creationId="{FD74A8E6-9D26-40D2-9EFF-752B13FA58E4}"/>
          </ac:spMkLst>
        </pc:spChg>
        <pc:picChg chg="mod">
          <ac:chgData name="Katherine Xiomar González Santacruz" userId="f57f9f2a-aaf0-4054-9607-07e1d1986900" providerId="ADAL" clId="{1E7E3F0C-6326-7D4C-9A68-C871C053F508}" dt="2022-03-12T17:31:38.323" v="119" actId="1076"/>
          <ac:picMkLst>
            <pc:docMk/>
            <pc:sldMk cId="1043751833" sldId="271"/>
            <ac:picMk id="5" creationId="{533C2622-FCE8-4612-8EDC-DC71A8F80B28}"/>
          </ac:picMkLst>
        </pc:picChg>
      </pc:sldChg>
      <pc:sldChg chg="modSp">
        <pc:chgData name="Katherine Xiomar González Santacruz" userId="f57f9f2a-aaf0-4054-9607-07e1d1986900" providerId="ADAL" clId="{1E7E3F0C-6326-7D4C-9A68-C871C053F508}" dt="2022-03-12T18:13:51.224" v="322" actId="20577"/>
        <pc:sldMkLst>
          <pc:docMk/>
          <pc:sldMk cId="747477568" sldId="274"/>
        </pc:sldMkLst>
        <pc:spChg chg="mod">
          <ac:chgData name="Katherine Xiomar González Santacruz" userId="f57f9f2a-aaf0-4054-9607-07e1d1986900" providerId="ADAL" clId="{1E7E3F0C-6326-7D4C-9A68-C871C053F508}" dt="2022-03-12T18:13:51.224" v="322" actId="20577"/>
          <ac:spMkLst>
            <pc:docMk/>
            <pc:sldMk cId="747477568" sldId="274"/>
            <ac:spMk id="11" creationId="{FD74A8E6-9D26-40D2-9EFF-752B13FA58E4}"/>
          </ac:spMkLst>
        </pc:spChg>
      </pc:sldChg>
      <pc:sldChg chg="addSp modSp">
        <pc:chgData name="Katherine Xiomar González Santacruz" userId="f57f9f2a-aaf0-4054-9607-07e1d1986900" providerId="ADAL" clId="{1E7E3F0C-6326-7D4C-9A68-C871C053F508}" dt="2022-03-12T18:13:35.383" v="318" actId="1076"/>
        <pc:sldMkLst>
          <pc:docMk/>
          <pc:sldMk cId="3444015493" sldId="277"/>
        </pc:sldMkLst>
        <pc:spChg chg="add mod">
          <ac:chgData name="Katherine Xiomar González Santacruz" userId="f57f9f2a-aaf0-4054-9607-07e1d1986900" providerId="ADAL" clId="{1E7E3F0C-6326-7D4C-9A68-C871C053F508}" dt="2022-03-12T18:13:14.659" v="316" actId="1076"/>
          <ac:spMkLst>
            <pc:docMk/>
            <pc:sldMk cId="3444015493" sldId="277"/>
            <ac:spMk id="5" creationId="{A3D8E372-4A8B-2949-B70E-A2469C03C3CE}"/>
          </ac:spMkLst>
        </pc:spChg>
        <pc:spChg chg="mod">
          <ac:chgData name="Katherine Xiomar González Santacruz" userId="f57f9f2a-aaf0-4054-9607-07e1d1986900" providerId="ADAL" clId="{1E7E3F0C-6326-7D4C-9A68-C871C053F508}" dt="2022-03-12T18:13:35.383" v="318" actId="1076"/>
          <ac:spMkLst>
            <pc:docMk/>
            <pc:sldMk cId="3444015493" sldId="277"/>
            <ac:spMk id="11" creationId="{FD74A8E6-9D26-40D2-9EFF-752B13FA58E4}"/>
          </ac:spMkLst>
        </pc:spChg>
      </pc:sldChg>
      <pc:sldChg chg="modSp">
        <pc:chgData name="Katherine Xiomar González Santacruz" userId="f57f9f2a-aaf0-4054-9607-07e1d1986900" providerId="ADAL" clId="{1E7E3F0C-6326-7D4C-9A68-C871C053F508}" dt="2022-03-12T18:21:15.860" v="493" actId="1076"/>
        <pc:sldMkLst>
          <pc:docMk/>
          <pc:sldMk cId="3501807234" sldId="278"/>
        </pc:sldMkLst>
        <pc:spChg chg="mod">
          <ac:chgData name="Katherine Xiomar González Santacruz" userId="f57f9f2a-aaf0-4054-9607-07e1d1986900" providerId="ADAL" clId="{1E7E3F0C-6326-7D4C-9A68-C871C053F508}" dt="2022-03-12T18:21:15.860" v="493" actId="1076"/>
          <ac:spMkLst>
            <pc:docMk/>
            <pc:sldMk cId="3501807234" sldId="278"/>
            <ac:spMk id="6" creationId="{240805F7-0195-4FD9-B1BD-11F627CE9E9A}"/>
          </ac:spMkLst>
        </pc:spChg>
        <pc:spChg chg="mod">
          <ac:chgData name="Katherine Xiomar González Santacruz" userId="f57f9f2a-aaf0-4054-9607-07e1d1986900" providerId="ADAL" clId="{1E7E3F0C-6326-7D4C-9A68-C871C053F508}" dt="2022-03-12T18:11:50.746" v="273" actId="20577"/>
          <ac:spMkLst>
            <pc:docMk/>
            <pc:sldMk cId="3501807234" sldId="278"/>
            <ac:spMk id="11" creationId="{FD74A8E6-9D26-40D2-9EFF-752B13FA58E4}"/>
          </ac:spMkLst>
        </pc:spChg>
        <pc:picChg chg="mod modCrop">
          <ac:chgData name="Katherine Xiomar González Santacruz" userId="f57f9f2a-aaf0-4054-9607-07e1d1986900" providerId="ADAL" clId="{1E7E3F0C-6326-7D4C-9A68-C871C053F508}" dt="2022-03-12T18:12:27.015" v="295" actId="732"/>
          <ac:picMkLst>
            <pc:docMk/>
            <pc:sldMk cId="3501807234" sldId="278"/>
            <ac:picMk id="4" creationId="{81C96EB0-DAC2-47B6-980D-9E3E979C3152}"/>
          </ac:picMkLst>
        </pc:picChg>
      </pc:sldChg>
      <pc:sldChg chg="addSp modSp">
        <pc:chgData name="Katherine Xiomar González Santacruz" userId="f57f9f2a-aaf0-4054-9607-07e1d1986900" providerId="ADAL" clId="{1E7E3F0C-6326-7D4C-9A68-C871C053F508}" dt="2022-03-12T18:14:38.583" v="341" actId="1076"/>
        <pc:sldMkLst>
          <pc:docMk/>
          <pc:sldMk cId="1642733693" sldId="280"/>
        </pc:sldMkLst>
        <pc:spChg chg="add mod">
          <ac:chgData name="Katherine Xiomar González Santacruz" userId="f57f9f2a-aaf0-4054-9607-07e1d1986900" providerId="ADAL" clId="{1E7E3F0C-6326-7D4C-9A68-C871C053F508}" dt="2022-03-12T18:14:38.583" v="341" actId="1076"/>
          <ac:spMkLst>
            <pc:docMk/>
            <pc:sldMk cId="1642733693" sldId="280"/>
            <ac:spMk id="6" creationId="{17DEFA3E-BD56-5B4C-BB8E-1F885F088B1D}"/>
          </ac:spMkLst>
        </pc:spChg>
        <pc:spChg chg="mod">
          <ac:chgData name="Katherine Xiomar González Santacruz" userId="f57f9f2a-aaf0-4054-9607-07e1d1986900" providerId="ADAL" clId="{1E7E3F0C-6326-7D4C-9A68-C871C053F508}" dt="2022-03-12T18:14:21.031" v="328" actId="20577"/>
          <ac:spMkLst>
            <pc:docMk/>
            <pc:sldMk cId="1642733693" sldId="280"/>
            <ac:spMk id="11" creationId="{FD74A8E6-9D26-40D2-9EFF-752B13FA58E4}"/>
          </ac:spMkLst>
        </pc:spChg>
      </pc:sldChg>
      <pc:sldChg chg="addSp modSp">
        <pc:chgData name="Katherine Xiomar González Santacruz" userId="f57f9f2a-aaf0-4054-9607-07e1d1986900" providerId="ADAL" clId="{1E7E3F0C-6326-7D4C-9A68-C871C053F508}" dt="2022-03-12T18:15:19.967" v="349" actId="1076"/>
        <pc:sldMkLst>
          <pc:docMk/>
          <pc:sldMk cId="300563189" sldId="283"/>
        </pc:sldMkLst>
        <pc:spChg chg="mod">
          <ac:chgData name="Katherine Xiomar González Santacruz" userId="f57f9f2a-aaf0-4054-9607-07e1d1986900" providerId="ADAL" clId="{1E7E3F0C-6326-7D4C-9A68-C871C053F508}" dt="2022-03-12T18:15:06.949" v="347" actId="20577"/>
          <ac:spMkLst>
            <pc:docMk/>
            <pc:sldMk cId="300563189" sldId="283"/>
            <ac:spMk id="5" creationId="{54D3AA2E-31BC-4B2E-A855-51F86EA6A588}"/>
          </ac:spMkLst>
        </pc:spChg>
        <pc:spChg chg="add mod">
          <ac:chgData name="Katherine Xiomar González Santacruz" userId="f57f9f2a-aaf0-4054-9607-07e1d1986900" providerId="ADAL" clId="{1E7E3F0C-6326-7D4C-9A68-C871C053F508}" dt="2022-03-12T18:15:19.967" v="349" actId="1076"/>
          <ac:spMkLst>
            <pc:docMk/>
            <pc:sldMk cId="300563189" sldId="283"/>
            <ac:spMk id="7" creationId="{33EAD7BE-3B58-4741-B183-D58F436D6738}"/>
          </ac:spMkLst>
        </pc:spChg>
      </pc:sldChg>
      <pc:sldChg chg="addSp modSp">
        <pc:chgData name="Katherine Xiomar González Santacruz" userId="f57f9f2a-aaf0-4054-9607-07e1d1986900" providerId="ADAL" clId="{1E7E3F0C-6326-7D4C-9A68-C871C053F508}" dt="2022-03-12T18:19:09.200" v="473" actId="1076"/>
        <pc:sldMkLst>
          <pc:docMk/>
          <pc:sldMk cId="2097910743" sldId="285"/>
        </pc:sldMkLst>
        <pc:spChg chg="mod">
          <ac:chgData name="Katherine Xiomar González Santacruz" userId="f57f9f2a-aaf0-4054-9607-07e1d1986900" providerId="ADAL" clId="{1E7E3F0C-6326-7D4C-9A68-C871C053F508}" dt="2022-03-12T18:17:48.543" v="433" actId="20577"/>
          <ac:spMkLst>
            <pc:docMk/>
            <pc:sldMk cId="2097910743" sldId="285"/>
            <ac:spMk id="6" creationId="{30981511-039E-437C-8C45-E51F94C3B5FA}"/>
          </ac:spMkLst>
        </pc:spChg>
        <pc:spChg chg="add mod">
          <ac:chgData name="Katherine Xiomar González Santacruz" userId="f57f9f2a-aaf0-4054-9607-07e1d1986900" providerId="ADAL" clId="{1E7E3F0C-6326-7D4C-9A68-C871C053F508}" dt="2022-03-12T18:19:09.200" v="473" actId="1076"/>
          <ac:spMkLst>
            <pc:docMk/>
            <pc:sldMk cId="2097910743" sldId="285"/>
            <ac:spMk id="10" creationId="{878047CC-9B05-4546-8CB4-56EE0FE43B52}"/>
          </ac:spMkLst>
        </pc:spChg>
        <pc:spChg chg="add mod">
          <ac:chgData name="Katherine Xiomar González Santacruz" userId="f57f9f2a-aaf0-4054-9607-07e1d1986900" providerId="ADAL" clId="{1E7E3F0C-6326-7D4C-9A68-C871C053F508}" dt="2022-03-12T18:18:56.239" v="471" actId="1076"/>
          <ac:spMkLst>
            <pc:docMk/>
            <pc:sldMk cId="2097910743" sldId="285"/>
            <ac:spMk id="11" creationId="{16139569-9FB5-444E-92B7-0241A08335F0}"/>
          </ac:spMkLst>
        </pc:spChg>
      </pc:sldChg>
      <pc:sldChg chg="modSp">
        <pc:chgData name="Katherine Xiomar González Santacruz" userId="f57f9f2a-aaf0-4054-9607-07e1d1986900" providerId="ADAL" clId="{1E7E3F0C-6326-7D4C-9A68-C871C053F508}" dt="2022-03-12T18:14:03.071" v="326" actId="20577"/>
        <pc:sldMkLst>
          <pc:docMk/>
          <pc:sldMk cId="928851457" sldId="288"/>
        </pc:sldMkLst>
        <pc:spChg chg="mod">
          <ac:chgData name="Katherine Xiomar González Santacruz" userId="f57f9f2a-aaf0-4054-9607-07e1d1986900" providerId="ADAL" clId="{1E7E3F0C-6326-7D4C-9A68-C871C053F508}" dt="2022-03-12T18:14:03.071" v="326" actId="20577"/>
          <ac:spMkLst>
            <pc:docMk/>
            <pc:sldMk cId="928851457" sldId="288"/>
            <ac:spMk id="11" creationId="{FD74A8E6-9D26-40D2-9EFF-752B13FA58E4}"/>
          </ac:spMkLst>
        </pc:spChg>
      </pc:sldChg>
      <pc:sldChg chg="addSp modSp">
        <pc:chgData name="Katherine Xiomar González Santacruz" userId="f57f9f2a-aaf0-4054-9607-07e1d1986900" providerId="ADAL" clId="{1E7E3F0C-6326-7D4C-9A68-C871C053F508}" dt="2022-03-12T18:14:59.313" v="345" actId="1076"/>
        <pc:sldMkLst>
          <pc:docMk/>
          <pc:sldMk cId="1027338227" sldId="289"/>
        </pc:sldMkLst>
        <pc:spChg chg="mod">
          <ac:chgData name="Katherine Xiomar González Santacruz" userId="f57f9f2a-aaf0-4054-9607-07e1d1986900" providerId="ADAL" clId="{1E7E3F0C-6326-7D4C-9A68-C871C053F508}" dt="2022-03-12T18:14:47.294" v="343" actId="20577"/>
          <ac:spMkLst>
            <pc:docMk/>
            <pc:sldMk cId="1027338227" sldId="289"/>
            <ac:spMk id="5" creationId="{005F9FF4-9E0F-4D2A-9799-25AE9EC5FB2F}"/>
          </ac:spMkLst>
        </pc:spChg>
        <pc:spChg chg="add mod">
          <ac:chgData name="Katherine Xiomar González Santacruz" userId="f57f9f2a-aaf0-4054-9607-07e1d1986900" providerId="ADAL" clId="{1E7E3F0C-6326-7D4C-9A68-C871C053F508}" dt="2022-03-12T18:14:59.313" v="345" actId="1076"/>
          <ac:spMkLst>
            <pc:docMk/>
            <pc:sldMk cId="1027338227" sldId="289"/>
            <ac:spMk id="7" creationId="{33E9EFBC-7997-C440-B749-033514277386}"/>
          </ac:spMkLst>
        </pc:spChg>
      </pc:sldChg>
      <pc:sldChg chg="addSp modSp">
        <pc:chgData name="Katherine Xiomar González Santacruz" userId="f57f9f2a-aaf0-4054-9607-07e1d1986900" providerId="ADAL" clId="{1E7E3F0C-6326-7D4C-9A68-C871C053F508}" dt="2022-03-12T18:21:50.688" v="494" actId="1076"/>
        <pc:sldMkLst>
          <pc:docMk/>
          <pc:sldMk cId="2063853552" sldId="291"/>
        </pc:sldMkLst>
        <pc:spChg chg="mod">
          <ac:chgData name="Katherine Xiomar González Santacruz" userId="f57f9f2a-aaf0-4054-9607-07e1d1986900" providerId="ADAL" clId="{1E7E3F0C-6326-7D4C-9A68-C871C053F508}" dt="2022-03-12T18:15:50.908" v="363" actId="14100"/>
          <ac:spMkLst>
            <pc:docMk/>
            <pc:sldMk cId="2063853552" sldId="291"/>
            <ac:spMk id="2" creationId="{DDA64ABD-7295-43C6-94EB-056D8FE79029}"/>
          </ac:spMkLst>
        </pc:spChg>
        <pc:spChg chg="mod">
          <ac:chgData name="Katherine Xiomar González Santacruz" userId="f57f9f2a-aaf0-4054-9607-07e1d1986900" providerId="ADAL" clId="{1E7E3F0C-6326-7D4C-9A68-C871C053F508}" dt="2022-03-12T18:15:39.213" v="353" actId="20577"/>
          <ac:spMkLst>
            <pc:docMk/>
            <pc:sldMk cId="2063853552" sldId="291"/>
            <ac:spMk id="5" creationId="{283E4C69-8B37-481A-A352-75C6A604CFC1}"/>
          </ac:spMkLst>
        </pc:spChg>
        <pc:spChg chg="add mod">
          <ac:chgData name="Katherine Xiomar González Santacruz" userId="f57f9f2a-aaf0-4054-9607-07e1d1986900" providerId="ADAL" clId="{1E7E3F0C-6326-7D4C-9A68-C871C053F508}" dt="2022-03-12T18:21:50.688" v="494" actId="1076"/>
          <ac:spMkLst>
            <pc:docMk/>
            <pc:sldMk cId="2063853552" sldId="291"/>
            <ac:spMk id="10" creationId="{85023BCE-F7C9-C54E-AD82-56A52F14714E}"/>
          </ac:spMkLst>
        </pc:spChg>
      </pc:sldChg>
      <pc:sldChg chg="modSp">
        <pc:chgData name="Katherine Xiomar González Santacruz" userId="f57f9f2a-aaf0-4054-9607-07e1d1986900" providerId="ADAL" clId="{1E7E3F0C-6326-7D4C-9A68-C871C053F508}" dt="2022-03-12T18:16:25.460" v="403" actId="20577"/>
        <pc:sldMkLst>
          <pc:docMk/>
          <pc:sldMk cId="1744084822" sldId="292"/>
        </pc:sldMkLst>
        <pc:spChg chg="mod">
          <ac:chgData name="Katherine Xiomar González Santacruz" userId="f57f9f2a-aaf0-4054-9607-07e1d1986900" providerId="ADAL" clId="{1E7E3F0C-6326-7D4C-9A68-C871C053F508}" dt="2022-03-12T18:16:25.460" v="403" actId="20577"/>
          <ac:spMkLst>
            <pc:docMk/>
            <pc:sldMk cId="1744084822" sldId="292"/>
            <ac:spMk id="8" creationId="{DD22E221-FA0B-41E4-9D40-2062DCD4418E}"/>
          </ac:spMkLst>
        </pc:spChg>
      </pc:sldChg>
      <pc:sldChg chg="addSp modSp">
        <pc:chgData name="Katherine Xiomar González Santacruz" userId="f57f9f2a-aaf0-4054-9607-07e1d1986900" providerId="ADAL" clId="{1E7E3F0C-6326-7D4C-9A68-C871C053F508}" dt="2022-03-12T18:16:45.561" v="417" actId="20577"/>
        <pc:sldMkLst>
          <pc:docMk/>
          <pc:sldMk cId="2737391470" sldId="293"/>
        </pc:sldMkLst>
        <pc:spChg chg="add mod">
          <ac:chgData name="Katherine Xiomar González Santacruz" userId="f57f9f2a-aaf0-4054-9607-07e1d1986900" providerId="ADAL" clId="{1E7E3F0C-6326-7D4C-9A68-C871C053F508}" dt="2022-03-12T18:16:45.561" v="417" actId="20577"/>
          <ac:spMkLst>
            <pc:docMk/>
            <pc:sldMk cId="2737391470" sldId="293"/>
            <ac:spMk id="7" creationId="{0D71EDA6-CF33-AD42-A31A-F2537ED367BC}"/>
          </ac:spMkLst>
        </pc:spChg>
        <pc:spChg chg="mod">
          <ac:chgData name="Katherine Xiomar González Santacruz" userId="f57f9f2a-aaf0-4054-9607-07e1d1986900" providerId="ADAL" clId="{1E7E3F0C-6326-7D4C-9A68-C871C053F508}" dt="2022-03-12T18:16:36.843" v="413" actId="20577"/>
          <ac:spMkLst>
            <pc:docMk/>
            <pc:sldMk cId="2737391470" sldId="293"/>
            <ac:spMk id="10" creationId="{DD22E221-FA0B-41E4-9D40-2062DCD4418E}"/>
          </ac:spMkLst>
        </pc:spChg>
      </pc:sldChg>
      <pc:sldChg chg="addSp modSp">
        <pc:chgData name="Katherine Xiomar González Santacruz" userId="f57f9f2a-aaf0-4054-9607-07e1d1986900" providerId="ADAL" clId="{1E7E3F0C-6326-7D4C-9A68-C871C053F508}" dt="2022-03-12T18:20:50.951" v="492" actId="1076"/>
        <pc:sldMkLst>
          <pc:docMk/>
          <pc:sldMk cId="2799792770" sldId="329"/>
        </pc:sldMkLst>
        <pc:spChg chg="mod">
          <ac:chgData name="Katherine Xiomar González Santacruz" userId="f57f9f2a-aaf0-4054-9607-07e1d1986900" providerId="ADAL" clId="{1E7E3F0C-6326-7D4C-9A68-C871C053F508}" dt="2022-03-12T18:20:45.983" v="491" actId="1076"/>
          <ac:spMkLst>
            <pc:docMk/>
            <pc:sldMk cId="2799792770" sldId="329"/>
            <ac:spMk id="8" creationId="{F0DA3B2F-089E-4BD7-95F3-3006C109129E}"/>
          </ac:spMkLst>
        </pc:spChg>
        <pc:spChg chg="add mod">
          <ac:chgData name="Katherine Xiomar González Santacruz" userId="f57f9f2a-aaf0-4054-9607-07e1d1986900" providerId="ADAL" clId="{1E7E3F0C-6326-7D4C-9A68-C871C053F508}" dt="2022-03-12T18:19:19.756" v="475" actId="1076"/>
          <ac:spMkLst>
            <pc:docMk/>
            <pc:sldMk cId="2799792770" sldId="329"/>
            <ac:spMk id="10" creationId="{DAA6B9FC-2CC1-9A49-8C45-EAFD0CC1912D}"/>
          </ac:spMkLst>
        </pc:spChg>
        <pc:spChg chg="add mod">
          <ac:chgData name="Katherine Xiomar González Santacruz" userId="f57f9f2a-aaf0-4054-9607-07e1d1986900" providerId="ADAL" clId="{1E7E3F0C-6326-7D4C-9A68-C871C053F508}" dt="2022-03-12T18:20:50.951" v="492" actId="1076"/>
          <ac:spMkLst>
            <pc:docMk/>
            <pc:sldMk cId="2799792770" sldId="329"/>
            <ac:spMk id="11" creationId="{EDB62DA4-B7AB-854C-8D0E-BA36087D72D5}"/>
          </ac:spMkLst>
        </pc:spChg>
        <pc:spChg chg="add mod">
          <ac:chgData name="Katherine Xiomar González Santacruz" userId="f57f9f2a-aaf0-4054-9607-07e1d1986900" providerId="ADAL" clId="{1E7E3F0C-6326-7D4C-9A68-C871C053F508}" dt="2022-03-12T18:19:54.577" v="483" actId="1076"/>
          <ac:spMkLst>
            <pc:docMk/>
            <pc:sldMk cId="2799792770" sldId="329"/>
            <ac:spMk id="13" creationId="{1F06CA89-E4CF-0148-A843-A3E10E767646}"/>
          </ac:spMkLst>
        </pc:spChg>
        <pc:spChg chg="mod">
          <ac:chgData name="Katherine Xiomar González Santacruz" userId="f57f9f2a-aaf0-4054-9607-07e1d1986900" providerId="ADAL" clId="{1E7E3F0C-6326-7D4C-9A68-C871C053F508}" dt="2022-03-12T16:52:04.871" v="114" actId="20577"/>
          <ac:spMkLst>
            <pc:docMk/>
            <pc:sldMk cId="2799792770" sldId="329"/>
            <ac:spMk id="15" creationId="{277C7BD7-2400-490A-8B38-AABBBAA20857}"/>
          </ac:spMkLst>
        </pc:spChg>
        <pc:spChg chg="mod">
          <ac:chgData name="Katherine Xiomar González Santacruz" userId="f57f9f2a-aaf0-4054-9607-07e1d1986900" providerId="ADAL" clId="{1E7E3F0C-6326-7D4C-9A68-C871C053F508}" dt="2022-03-12T18:19:38.831" v="478" actId="1076"/>
          <ac:spMkLst>
            <pc:docMk/>
            <pc:sldMk cId="2799792770" sldId="329"/>
            <ac:spMk id="16" creationId="{22545B65-3750-4AE6-8E2A-CF213F846DC4}"/>
          </ac:spMkLst>
        </pc:spChg>
      </pc:sldChg>
      <pc:sldChg chg="addSp modSp">
        <pc:chgData name="Katherine Xiomar González Santacruz" userId="f57f9f2a-aaf0-4054-9607-07e1d1986900" providerId="ADAL" clId="{1E7E3F0C-6326-7D4C-9A68-C871C053F508}" dt="2022-03-12T18:20:41.066" v="490" actId="1076"/>
        <pc:sldMkLst>
          <pc:docMk/>
          <pc:sldMk cId="1110657220" sldId="330"/>
        </pc:sldMkLst>
        <pc:spChg chg="mod">
          <ac:chgData name="Katherine Xiomar González Santacruz" userId="f57f9f2a-aaf0-4054-9607-07e1d1986900" providerId="ADAL" clId="{1E7E3F0C-6326-7D4C-9A68-C871C053F508}" dt="2022-03-12T16:52:11.102" v="118" actId="20577"/>
          <ac:spMkLst>
            <pc:docMk/>
            <pc:sldMk cId="1110657220" sldId="330"/>
            <ac:spMk id="2" creationId="{55689CAB-AC61-4B8E-8D92-0AF38C96626E}"/>
          </ac:spMkLst>
        </pc:spChg>
        <pc:spChg chg="add mod">
          <ac:chgData name="Katherine Xiomar González Santacruz" userId="f57f9f2a-aaf0-4054-9607-07e1d1986900" providerId="ADAL" clId="{1E7E3F0C-6326-7D4C-9A68-C871C053F508}" dt="2022-03-12T18:20:15.474" v="486" actId="1076"/>
          <ac:spMkLst>
            <pc:docMk/>
            <pc:sldMk cId="1110657220" sldId="330"/>
            <ac:spMk id="8" creationId="{0D3946DC-0C21-1F4E-AAFF-F4D127F31843}"/>
          </ac:spMkLst>
        </pc:spChg>
        <pc:spChg chg="add mod">
          <ac:chgData name="Katherine Xiomar González Santacruz" userId="f57f9f2a-aaf0-4054-9607-07e1d1986900" providerId="ADAL" clId="{1E7E3F0C-6326-7D4C-9A68-C871C053F508}" dt="2022-03-12T18:20:24.301" v="488" actId="1076"/>
          <ac:spMkLst>
            <pc:docMk/>
            <pc:sldMk cId="1110657220" sldId="330"/>
            <ac:spMk id="11" creationId="{A86B53FA-A714-0340-96B6-3B892BFBC1BA}"/>
          </ac:spMkLst>
        </pc:spChg>
        <pc:spChg chg="add mod">
          <ac:chgData name="Katherine Xiomar González Santacruz" userId="f57f9f2a-aaf0-4054-9607-07e1d1986900" providerId="ADAL" clId="{1E7E3F0C-6326-7D4C-9A68-C871C053F508}" dt="2022-03-12T18:20:41.066" v="490" actId="1076"/>
          <ac:spMkLst>
            <pc:docMk/>
            <pc:sldMk cId="1110657220" sldId="330"/>
            <ac:spMk id="12" creationId="{B9644402-6D18-D840-BF06-E2CAE670F48A}"/>
          </ac:spMkLst>
        </pc:spChg>
        <pc:spChg chg="mod">
          <ac:chgData name="Katherine Xiomar González Santacruz" userId="f57f9f2a-aaf0-4054-9607-07e1d1986900" providerId="ADAL" clId="{1E7E3F0C-6326-7D4C-9A68-C871C053F508}" dt="2022-03-12T18:20:09.817" v="484" actId="1076"/>
          <ac:spMkLst>
            <pc:docMk/>
            <pc:sldMk cId="1110657220" sldId="330"/>
            <ac:spMk id="16" creationId="{22545B65-3750-4AE6-8E2A-CF213F846DC4}"/>
          </ac:spMkLst>
        </pc:spChg>
      </pc:sldChg>
      <pc:sldChg chg="addSp modSp">
        <pc:chgData name="Katherine Xiomar González Santacruz" userId="f57f9f2a-aaf0-4054-9607-07e1d1986900" providerId="ADAL" clId="{1E7E3F0C-6326-7D4C-9A68-C871C053F508}" dt="2022-03-12T18:17:15.234" v="425" actId="20577"/>
        <pc:sldMkLst>
          <pc:docMk/>
          <pc:sldMk cId="1750187928" sldId="332"/>
        </pc:sldMkLst>
        <pc:spChg chg="add mod">
          <ac:chgData name="Katherine Xiomar González Santacruz" userId="f57f9f2a-aaf0-4054-9607-07e1d1986900" providerId="ADAL" clId="{1E7E3F0C-6326-7D4C-9A68-C871C053F508}" dt="2022-03-12T18:17:04.713" v="419" actId="1076"/>
          <ac:spMkLst>
            <pc:docMk/>
            <pc:sldMk cId="1750187928" sldId="332"/>
            <ac:spMk id="10" creationId="{7634EEFC-7F9E-734F-8B5A-561841E7811F}"/>
          </ac:spMkLst>
        </pc:spChg>
        <pc:spChg chg="mod">
          <ac:chgData name="Katherine Xiomar González Santacruz" userId="f57f9f2a-aaf0-4054-9607-07e1d1986900" providerId="ADAL" clId="{1E7E3F0C-6326-7D4C-9A68-C871C053F508}" dt="2022-03-12T18:17:15.234" v="425" actId="20577"/>
          <ac:spMkLst>
            <pc:docMk/>
            <pc:sldMk cId="1750187928" sldId="332"/>
            <ac:spMk id="12" creationId="{DD22E221-FA0B-41E4-9D40-2062DCD4418E}"/>
          </ac:spMkLst>
        </pc:spChg>
      </pc:sldChg>
      <pc:sldChg chg="addSp modSp">
        <pc:chgData name="Katherine Xiomar González Santacruz" userId="f57f9f2a-aaf0-4054-9607-07e1d1986900" providerId="ADAL" clId="{1E7E3F0C-6326-7D4C-9A68-C871C053F508}" dt="2022-03-12T18:22:04.525" v="495" actId="1076"/>
        <pc:sldMkLst>
          <pc:docMk/>
          <pc:sldMk cId="314762647" sldId="335"/>
        </pc:sldMkLst>
        <pc:spChg chg="add mod">
          <ac:chgData name="Katherine Xiomar González Santacruz" userId="f57f9f2a-aaf0-4054-9607-07e1d1986900" providerId="ADAL" clId="{1E7E3F0C-6326-7D4C-9A68-C871C053F508}" dt="2022-03-12T18:22:04.525" v="495" actId="1076"/>
          <ac:spMkLst>
            <pc:docMk/>
            <pc:sldMk cId="314762647" sldId="335"/>
            <ac:spMk id="7" creationId="{2C54E939-B33C-9745-86FD-90B73FA3C182}"/>
          </ac:spMkLst>
        </pc:spChg>
        <pc:spChg chg="mod">
          <ac:chgData name="Katherine Xiomar González Santacruz" userId="f57f9f2a-aaf0-4054-9607-07e1d1986900" providerId="ADAL" clId="{1E7E3F0C-6326-7D4C-9A68-C871C053F508}" dt="2022-03-12T18:17:19.799" v="427" actId="20577"/>
          <ac:spMkLst>
            <pc:docMk/>
            <pc:sldMk cId="314762647" sldId="335"/>
            <ac:spMk id="10" creationId="{DD22E221-FA0B-41E4-9D40-2062DCD4418E}"/>
          </ac:spMkLst>
        </pc:spChg>
      </pc:sldChg>
      <pc:sldChg chg="addSp delSp modSp add">
        <pc:chgData name="Katherine Xiomar González Santacruz" userId="f57f9f2a-aaf0-4054-9607-07e1d1986900" providerId="ADAL" clId="{1E7E3F0C-6326-7D4C-9A68-C871C053F508}" dt="2022-03-12T18:06:41.984" v="225"/>
        <pc:sldMkLst>
          <pc:docMk/>
          <pc:sldMk cId="125117374" sldId="337"/>
        </pc:sldMkLst>
        <pc:spChg chg="add del mod">
          <ac:chgData name="Katherine Xiomar González Santacruz" userId="f57f9f2a-aaf0-4054-9607-07e1d1986900" providerId="ADAL" clId="{1E7E3F0C-6326-7D4C-9A68-C871C053F508}" dt="2022-03-12T18:06:41.984" v="225"/>
          <ac:spMkLst>
            <pc:docMk/>
            <pc:sldMk cId="125117374" sldId="337"/>
            <ac:spMk id="8" creationId="{E70AA96F-A16C-44A2-8A7C-938678D477EA}"/>
          </ac:spMkLst>
        </pc:spChg>
        <pc:spChg chg="add del">
          <ac:chgData name="Katherine Xiomar González Santacruz" userId="f57f9f2a-aaf0-4054-9607-07e1d1986900" providerId="ADAL" clId="{1E7E3F0C-6326-7D4C-9A68-C871C053F508}" dt="2022-03-12T18:04:17.246" v="200"/>
          <ac:spMkLst>
            <pc:docMk/>
            <pc:sldMk cId="125117374" sldId="337"/>
            <ac:spMk id="10" creationId="{CA534E9E-DD63-BB49-9324-6C8BD3B2043F}"/>
          </ac:spMkLst>
        </pc:spChg>
        <pc:spChg chg="add del">
          <ac:chgData name="Katherine Xiomar González Santacruz" userId="f57f9f2a-aaf0-4054-9607-07e1d1986900" providerId="ADAL" clId="{1E7E3F0C-6326-7D4C-9A68-C871C053F508}" dt="2022-03-12T18:04:25.489" v="204"/>
          <ac:spMkLst>
            <pc:docMk/>
            <pc:sldMk cId="125117374" sldId="337"/>
            <ac:spMk id="12" creationId="{AA2AB6A9-861B-9F42-9406-BE4017BB860A}"/>
          </ac:spMkLst>
        </pc:spChg>
        <pc:graphicFrameChg chg="add del">
          <ac:chgData name="Katherine Xiomar González Santacruz" userId="f57f9f2a-aaf0-4054-9607-07e1d1986900" providerId="ADAL" clId="{1E7E3F0C-6326-7D4C-9A68-C871C053F508}" dt="2022-03-12T18:03:14.473" v="178"/>
          <ac:graphicFrameMkLst>
            <pc:docMk/>
            <pc:sldMk cId="125117374" sldId="337"/>
            <ac:graphicFrameMk id="5" creationId="{41841D31-A350-B645-969E-64CD10A0A74C}"/>
          </ac:graphicFrameMkLst>
        </pc:graphicFrameChg>
        <pc:graphicFrameChg chg="add del">
          <ac:chgData name="Katherine Xiomar González Santacruz" userId="f57f9f2a-aaf0-4054-9607-07e1d1986900" providerId="ADAL" clId="{1E7E3F0C-6326-7D4C-9A68-C871C053F508}" dt="2022-03-12T18:03:33.055" v="183"/>
          <ac:graphicFrameMkLst>
            <pc:docMk/>
            <pc:sldMk cId="125117374" sldId="337"/>
            <ac:graphicFrameMk id="6" creationId="{0D18BFD3-D68B-2843-ACD6-551B5FBEF055}"/>
          </ac:graphicFrameMkLst>
        </pc:graphicFrameChg>
        <pc:graphicFrameChg chg="add del">
          <ac:chgData name="Katherine Xiomar González Santacruz" userId="f57f9f2a-aaf0-4054-9607-07e1d1986900" providerId="ADAL" clId="{1E7E3F0C-6326-7D4C-9A68-C871C053F508}" dt="2022-03-12T18:03:35.248" v="185"/>
          <ac:graphicFrameMkLst>
            <pc:docMk/>
            <pc:sldMk cId="125117374" sldId="337"/>
            <ac:graphicFrameMk id="7" creationId="{0E9B7375-3BF9-1843-9703-35EF4D22AE90}"/>
          </ac:graphicFrameMkLst>
        </pc:graphicFrameChg>
        <pc:graphicFrameChg chg="add del">
          <ac:chgData name="Katherine Xiomar González Santacruz" userId="f57f9f2a-aaf0-4054-9607-07e1d1986900" providerId="ADAL" clId="{1E7E3F0C-6326-7D4C-9A68-C871C053F508}" dt="2022-03-12T18:04:17.246" v="200"/>
          <ac:graphicFrameMkLst>
            <pc:docMk/>
            <pc:sldMk cId="125117374" sldId="337"/>
            <ac:graphicFrameMk id="9" creationId="{BEDA1B33-58E0-D346-BCE7-904CB13AE447}"/>
          </ac:graphicFrameMkLst>
        </pc:graphicFrameChg>
        <pc:graphicFrameChg chg="add del">
          <ac:chgData name="Katherine Xiomar González Santacruz" userId="f57f9f2a-aaf0-4054-9607-07e1d1986900" providerId="ADAL" clId="{1E7E3F0C-6326-7D4C-9A68-C871C053F508}" dt="2022-03-12T18:04:25.489" v="204"/>
          <ac:graphicFrameMkLst>
            <pc:docMk/>
            <pc:sldMk cId="125117374" sldId="337"/>
            <ac:graphicFrameMk id="11" creationId="{0AB9139B-60CF-4A4D-BA8E-15F152461519}"/>
          </ac:graphicFrameMkLst>
        </pc:graphicFrameChg>
        <pc:graphicFrameChg chg="add del">
          <ac:chgData name="Katherine Xiomar González Santacruz" userId="f57f9f2a-aaf0-4054-9607-07e1d1986900" providerId="ADAL" clId="{1E7E3F0C-6326-7D4C-9A68-C871C053F508}" dt="2022-03-12T18:04:41.171" v="207"/>
          <ac:graphicFrameMkLst>
            <pc:docMk/>
            <pc:sldMk cId="125117374" sldId="337"/>
            <ac:graphicFrameMk id="13" creationId="{92676360-3BAB-2644-A3AE-2872C1F3D62D}"/>
          </ac:graphicFrameMkLst>
        </pc:graphicFrameChg>
        <pc:graphicFrameChg chg="add del">
          <ac:chgData name="Katherine Xiomar González Santacruz" userId="f57f9f2a-aaf0-4054-9607-07e1d1986900" providerId="ADAL" clId="{1E7E3F0C-6326-7D4C-9A68-C871C053F508}" dt="2022-03-12T18:05:00.066" v="212"/>
          <ac:graphicFrameMkLst>
            <pc:docMk/>
            <pc:sldMk cId="125117374" sldId="337"/>
            <ac:graphicFrameMk id="14" creationId="{DBCADEC5-A5DD-9343-BAD6-C1F4E3CB9B6A}"/>
          </ac:graphicFrameMkLst>
        </pc:graphicFrameChg>
        <pc:graphicFrameChg chg="add del">
          <ac:chgData name="Katherine Xiomar González Santacruz" userId="f57f9f2a-aaf0-4054-9607-07e1d1986900" providerId="ADAL" clId="{1E7E3F0C-6326-7D4C-9A68-C871C053F508}" dt="2022-03-12T18:05:12.944" v="216"/>
          <ac:graphicFrameMkLst>
            <pc:docMk/>
            <pc:sldMk cId="125117374" sldId="337"/>
            <ac:graphicFrameMk id="15" creationId="{1052F44F-CC9C-5444-BA77-BB2E6961DB47}"/>
          </ac:graphicFrameMkLst>
        </pc:graphicFrameChg>
        <pc:graphicFrameChg chg="add del">
          <ac:chgData name="Katherine Xiomar González Santacruz" userId="f57f9f2a-aaf0-4054-9607-07e1d1986900" providerId="ADAL" clId="{1E7E3F0C-6326-7D4C-9A68-C871C053F508}" dt="2022-03-12T18:05:27.091" v="220"/>
          <ac:graphicFrameMkLst>
            <pc:docMk/>
            <pc:sldMk cId="125117374" sldId="337"/>
            <ac:graphicFrameMk id="16" creationId="{7AFE1FB7-4385-2C4A-9BA8-1C4B02347F73}"/>
          </ac:graphicFrameMkLst>
        </pc:graphicFrameChg>
      </pc:sldChg>
      <pc:sldChg chg="addSp delSp modSp add del">
        <pc:chgData name="Katherine Xiomar González Santacruz" userId="f57f9f2a-aaf0-4054-9607-07e1d1986900" providerId="ADAL" clId="{1E7E3F0C-6326-7D4C-9A68-C871C053F508}" dt="2022-03-12T18:02:51.459" v="174" actId="2696"/>
        <pc:sldMkLst>
          <pc:docMk/>
          <pc:sldMk cId="1088916521" sldId="337"/>
        </pc:sldMkLst>
        <pc:spChg chg="add del">
          <ac:chgData name="Katherine Xiomar González Santacruz" userId="f57f9f2a-aaf0-4054-9607-07e1d1986900" providerId="ADAL" clId="{1E7E3F0C-6326-7D4C-9A68-C871C053F508}" dt="2022-03-12T16:36:22.332" v="16"/>
          <ac:spMkLst>
            <pc:docMk/>
            <pc:sldMk cId="1088916521" sldId="337"/>
            <ac:spMk id="6" creationId="{162019DA-A691-624A-A419-271F0A286A90}"/>
          </ac:spMkLst>
        </pc:spChg>
        <pc:spChg chg="del mod">
          <ac:chgData name="Katherine Xiomar González Santacruz" userId="f57f9f2a-aaf0-4054-9607-07e1d1986900" providerId="ADAL" clId="{1E7E3F0C-6326-7D4C-9A68-C871C053F508}" dt="2022-03-12T16:36:24.529" v="18"/>
          <ac:spMkLst>
            <pc:docMk/>
            <pc:sldMk cId="1088916521" sldId="337"/>
            <ac:spMk id="8" creationId="{E70AA96F-A16C-44A2-8A7C-938678D477EA}"/>
          </ac:spMkLst>
        </pc:spChg>
        <pc:spChg chg="add del mod">
          <ac:chgData name="Katherine Xiomar González Santacruz" userId="f57f9f2a-aaf0-4054-9607-07e1d1986900" providerId="ADAL" clId="{1E7E3F0C-6326-7D4C-9A68-C871C053F508}" dt="2022-03-12T16:36:40.899" v="24"/>
          <ac:spMkLst>
            <pc:docMk/>
            <pc:sldMk cId="1088916521" sldId="337"/>
            <ac:spMk id="9" creationId="{2EF08781-2A5D-2241-B13C-068A07DB6E74}"/>
          </ac:spMkLst>
        </pc:spChg>
        <pc:spChg chg="add del">
          <ac:chgData name="Katherine Xiomar González Santacruz" userId="f57f9f2a-aaf0-4054-9607-07e1d1986900" providerId="ADAL" clId="{1E7E3F0C-6326-7D4C-9A68-C871C053F508}" dt="2022-03-12T18:02:11.723" v="169"/>
          <ac:spMkLst>
            <pc:docMk/>
            <pc:sldMk cId="1088916521" sldId="337"/>
            <ac:spMk id="12" creationId="{00648447-8C12-6F4A-804B-20519C3405CB}"/>
          </ac:spMkLst>
        </pc:spChg>
        <pc:spChg chg="add del">
          <ac:chgData name="Katherine Xiomar González Santacruz" userId="f57f9f2a-aaf0-4054-9607-07e1d1986900" providerId="ADAL" clId="{1E7E3F0C-6326-7D4C-9A68-C871C053F508}" dt="2022-03-12T18:02:35.255" v="171"/>
          <ac:spMkLst>
            <pc:docMk/>
            <pc:sldMk cId="1088916521" sldId="337"/>
            <ac:spMk id="14" creationId="{E59DA2C2-BBB2-594B-B8F1-620D981F1860}"/>
          </ac:spMkLst>
        </pc:spChg>
        <pc:graphicFrameChg chg="add del">
          <ac:chgData name="Katherine Xiomar González Santacruz" userId="f57f9f2a-aaf0-4054-9607-07e1d1986900" providerId="ADAL" clId="{1E7E3F0C-6326-7D4C-9A68-C871C053F508}" dt="2022-03-12T16:36:22.332" v="16"/>
          <ac:graphicFrameMkLst>
            <pc:docMk/>
            <pc:sldMk cId="1088916521" sldId="337"/>
            <ac:graphicFrameMk id="5" creationId="{AE352622-C1DE-3B4C-9185-EC5B9745D3EC}"/>
          </ac:graphicFrameMkLst>
        </pc:graphicFrameChg>
        <pc:graphicFrameChg chg="add del mod modGraphic">
          <ac:chgData name="Katherine Xiomar González Santacruz" userId="f57f9f2a-aaf0-4054-9607-07e1d1986900" providerId="ADAL" clId="{1E7E3F0C-6326-7D4C-9A68-C871C053F508}" dt="2022-03-12T16:36:40.899" v="24"/>
          <ac:graphicFrameMkLst>
            <pc:docMk/>
            <pc:sldMk cId="1088916521" sldId="337"/>
            <ac:graphicFrameMk id="7" creationId="{94AF72BB-47AC-1C4F-8FE2-1C5FE2D0B44C}"/>
          </ac:graphicFrameMkLst>
        </pc:graphicFrameChg>
        <pc:graphicFrameChg chg="add del mod">
          <ac:chgData name="Katherine Xiomar González Santacruz" userId="f57f9f2a-aaf0-4054-9607-07e1d1986900" providerId="ADAL" clId="{1E7E3F0C-6326-7D4C-9A68-C871C053F508}" dt="2022-03-12T18:02:40.518" v="172" actId="478"/>
          <ac:graphicFrameMkLst>
            <pc:docMk/>
            <pc:sldMk cId="1088916521" sldId="337"/>
            <ac:graphicFrameMk id="10" creationId="{017CAEA3-05B5-BD42-B2FD-6338B3189C90}"/>
          </ac:graphicFrameMkLst>
        </pc:graphicFrameChg>
        <pc:graphicFrameChg chg="add del">
          <ac:chgData name="Katherine Xiomar González Santacruz" userId="f57f9f2a-aaf0-4054-9607-07e1d1986900" providerId="ADAL" clId="{1E7E3F0C-6326-7D4C-9A68-C871C053F508}" dt="2022-03-12T18:02:11.723" v="169"/>
          <ac:graphicFrameMkLst>
            <pc:docMk/>
            <pc:sldMk cId="1088916521" sldId="337"/>
            <ac:graphicFrameMk id="11" creationId="{06D73B08-B5E9-5843-A6E6-4BCF7F5DEB76}"/>
          </ac:graphicFrameMkLst>
        </pc:graphicFrameChg>
        <pc:graphicFrameChg chg="add del">
          <ac:chgData name="Katherine Xiomar González Santacruz" userId="f57f9f2a-aaf0-4054-9607-07e1d1986900" providerId="ADAL" clId="{1E7E3F0C-6326-7D4C-9A68-C871C053F508}" dt="2022-03-12T18:02:35.255" v="171"/>
          <ac:graphicFrameMkLst>
            <pc:docMk/>
            <pc:sldMk cId="1088916521" sldId="337"/>
            <ac:graphicFrameMk id="13" creationId="{66923880-2FD9-184E-AB90-E6D44E8B009F}"/>
          </ac:graphicFrameMkLst>
        </pc:graphicFrameChg>
      </pc:sldChg>
      <pc:sldChg chg="addSp delSp modSp add">
        <pc:chgData name="Katherine Xiomar González Santacruz" userId="f57f9f2a-aaf0-4054-9607-07e1d1986900" providerId="ADAL" clId="{1E7E3F0C-6326-7D4C-9A68-C871C053F508}" dt="2022-03-12T18:10:40.351" v="260" actId="20577"/>
        <pc:sldMkLst>
          <pc:docMk/>
          <pc:sldMk cId="1605520744" sldId="338"/>
        </pc:sldMkLst>
        <pc:spChg chg="mod">
          <ac:chgData name="Katherine Xiomar González Santacruz" userId="f57f9f2a-aaf0-4054-9607-07e1d1986900" providerId="ADAL" clId="{1E7E3F0C-6326-7D4C-9A68-C871C053F508}" dt="2022-03-12T18:10:40.351" v="260" actId="20577"/>
          <ac:spMkLst>
            <pc:docMk/>
            <pc:sldMk cId="1605520744" sldId="338"/>
            <ac:spMk id="8" creationId="{E70AA96F-A16C-44A2-8A7C-938678D477EA}"/>
          </ac:spMkLst>
        </pc:spChg>
        <pc:graphicFrameChg chg="add del">
          <ac:chgData name="Katherine Xiomar González Santacruz" userId="f57f9f2a-aaf0-4054-9607-07e1d1986900" providerId="ADAL" clId="{1E7E3F0C-6326-7D4C-9A68-C871C053F508}" dt="2022-03-12T18:08:50.333" v="234"/>
          <ac:graphicFrameMkLst>
            <pc:docMk/>
            <pc:sldMk cId="1605520744" sldId="338"/>
            <ac:graphicFrameMk id="5" creationId="{D15878CA-5F74-E849-9B00-6537F0524F9D}"/>
          </ac:graphicFrameMkLst>
        </pc:graphicFrameChg>
        <pc:graphicFrameChg chg="add del">
          <ac:chgData name="Katherine Xiomar González Santacruz" userId="f57f9f2a-aaf0-4054-9607-07e1d1986900" providerId="ADAL" clId="{1E7E3F0C-6326-7D4C-9A68-C871C053F508}" dt="2022-03-12T18:09:14.391" v="238"/>
          <ac:graphicFrameMkLst>
            <pc:docMk/>
            <pc:sldMk cId="1605520744" sldId="338"/>
            <ac:graphicFrameMk id="6" creationId="{72D143FC-CA4A-E64C-BB65-3784A731EFC3}"/>
          </ac:graphicFrameMkLst>
        </pc:graphicFrameChg>
        <pc:graphicFrameChg chg="add del">
          <ac:chgData name="Katherine Xiomar González Santacruz" userId="f57f9f2a-aaf0-4054-9607-07e1d1986900" providerId="ADAL" clId="{1E7E3F0C-6326-7D4C-9A68-C871C053F508}" dt="2022-03-12T18:09:29.716" v="242"/>
          <ac:graphicFrameMkLst>
            <pc:docMk/>
            <pc:sldMk cId="1605520744" sldId="338"/>
            <ac:graphicFrameMk id="7" creationId="{B1475059-D824-C343-ABD5-39720C578176}"/>
          </ac:graphicFrameMkLst>
        </pc:graphicFrameChg>
        <pc:graphicFrameChg chg="add del">
          <ac:chgData name="Katherine Xiomar González Santacruz" userId="f57f9f2a-aaf0-4054-9607-07e1d1986900" providerId="ADAL" clId="{1E7E3F0C-6326-7D4C-9A68-C871C053F508}" dt="2022-03-12T18:09:46.876" v="245"/>
          <ac:graphicFrameMkLst>
            <pc:docMk/>
            <pc:sldMk cId="1605520744" sldId="338"/>
            <ac:graphicFrameMk id="9" creationId="{341B6FA5-DB35-9246-BA42-D8F4B53BDA7D}"/>
          </ac:graphicFrameMkLst>
        </pc:graphicFrameChg>
      </pc:sldChg>
      <pc:sldChg chg="modSp add del">
        <pc:chgData name="Katherine Xiomar González Santacruz" userId="f57f9f2a-aaf0-4054-9607-07e1d1986900" providerId="ADAL" clId="{1E7E3F0C-6326-7D4C-9A68-C871C053F508}" dt="2022-03-12T18:07:13.177" v="229"/>
        <pc:sldMkLst>
          <pc:docMk/>
          <pc:sldMk cId="3618288295" sldId="338"/>
        </pc:sldMkLst>
        <pc:spChg chg="mod">
          <ac:chgData name="Katherine Xiomar González Santacruz" userId="f57f9f2a-aaf0-4054-9607-07e1d1986900" providerId="ADAL" clId="{1E7E3F0C-6326-7D4C-9A68-C871C053F508}" dt="2022-03-12T18:07:10.099" v="228" actId="20577"/>
          <ac:spMkLst>
            <pc:docMk/>
            <pc:sldMk cId="3618288295" sldId="338"/>
            <ac:spMk id="8" creationId="{E70AA96F-A16C-44A2-8A7C-938678D477EA}"/>
          </ac:spMkLst>
        </pc:spChg>
      </pc:sldChg>
      <pc:sldChg chg="modSp">
        <pc:chgData name="Katherine Xiomar González Santacruz" userId="f57f9f2a-aaf0-4054-9607-07e1d1986900" providerId="ADAL" clId="{1E7E3F0C-6326-7D4C-9A68-C871C053F508}" dt="2022-03-12T18:10:33.234" v="256" actId="20577"/>
        <pc:sldMkLst>
          <pc:docMk/>
          <pc:sldMk cId="125117374" sldId="339"/>
        </pc:sldMkLst>
        <pc:spChg chg="mod">
          <ac:chgData name="Katherine Xiomar González Santacruz" userId="f57f9f2a-aaf0-4054-9607-07e1d1986900" providerId="ADAL" clId="{1E7E3F0C-6326-7D4C-9A68-C871C053F508}" dt="2022-03-12T18:10:33.234" v="256" actId="20577"/>
          <ac:spMkLst>
            <pc:docMk/>
            <pc:sldMk cId="125117374" sldId="339"/>
            <ac:spMk id="8" creationId="{E70AA96F-A16C-44A2-8A7C-938678D477EA}"/>
          </ac:spMkLst>
        </pc:spChg>
      </pc:sldChg>
      <pc:sldChg chg="addSp delSp modSp add">
        <pc:chgData name="Katherine Xiomar González Santacruz" userId="f57f9f2a-aaf0-4054-9607-07e1d1986900" providerId="ADAL" clId="{1E7E3F0C-6326-7D4C-9A68-C871C053F508}" dt="2022-03-12T18:10:43.228" v="261" actId="20577"/>
        <pc:sldMkLst>
          <pc:docMk/>
          <pc:sldMk cId="2652719800" sldId="340"/>
        </pc:sldMkLst>
        <pc:spChg chg="mod">
          <ac:chgData name="Katherine Xiomar González Santacruz" userId="f57f9f2a-aaf0-4054-9607-07e1d1986900" providerId="ADAL" clId="{1E7E3F0C-6326-7D4C-9A68-C871C053F508}" dt="2022-03-12T18:10:43.228" v="261" actId="20577"/>
          <ac:spMkLst>
            <pc:docMk/>
            <pc:sldMk cId="2652719800" sldId="340"/>
            <ac:spMk id="8" creationId="{E70AA96F-A16C-44A2-8A7C-938678D477EA}"/>
          </ac:spMkLst>
        </pc:spChg>
        <pc:graphicFrameChg chg="add del">
          <ac:chgData name="Katherine Xiomar González Santacruz" userId="f57f9f2a-aaf0-4054-9607-07e1d1986900" providerId="ADAL" clId="{1E7E3F0C-6326-7D4C-9A68-C871C053F508}" dt="2022-03-12T18:10:19.111" v="250"/>
          <ac:graphicFrameMkLst>
            <pc:docMk/>
            <pc:sldMk cId="2652719800" sldId="340"/>
            <ac:graphicFrameMk id="5" creationId="{4190AE0A-E97B-3F49-AFC1-F9EDFDEFA610}"/>
          </ac:graphicFrameMkLst>
        </pc:graphicFrameChg>
      </pc:sldChg>
    </pc:docChg>
  </pc:docChgLst>
  <pc:docChgLst>
    <pc:chgData name="Katherine Xiomar González Santacruz" userId="S::gonzalezskatherinex@javeriana.edu.co::f57f9f2a-aaf0-4054-9607-07e1d1986900" providerId="AD" clId="Web-{E140CA41-597C-449D-B0E5-588421DE1EBC}"/>
    <pc:docChg chg="delSld modSld">
      <pc:chgData name="Katherine Xiomar González Santacruz" userId="S::gonzalezskatherinex@javeriana.edu.co::f57f9f2a-aaf0-4054-9607-07e1d1986900" providerId="AD" clId="Web-{E140CA41-597C-449D-B0E5-588421DE1EBC}" dt="2022-03-08T14:55:33.068" v="115" actId="20577"/>
      <pc:docMkLst>
        <pc:docMk/>
      </pc:docMkLst>
      <pc:sldChg chg="modSp">
        <pc:chgData name="Katherine Xiomar González Santacruz" userId="S::gonzalezskatherinex@javeriana.edu.co::f57f9f2a-aaf0-4054-9607-07e1d1986900" providerId="AD" clId="Web-{E140CA41-597C-449D-B0E5-588421DE1EBC}" dt="2022-03-08T14:47:57.388" v="86" actId="20577"/>
        <pc:sldMkLst>
          <pc:docMk/>
          <pc:sldMk cId="1043751833" sldId="271"/>
        </pc:sldMkLst>
        <pc:spChg chg="mod">
          <ac:chgData name="Katherine Xiomar González Santacruz" userId="S::gonzalezskatherinex@javeriana.edu.co::f57f9f2a-aaf0-4054-9607-07e1d1986900" providerId="AD" clId="Web-{E140CA41-597C-449D-B0E5-588421DE1EBC}" dt="2022-03-08T14:47:57.388" v="86" actId="20577"/>
          <ac:spMkLst>
            <pc:docMk/>
            <pc:sldMk cId="1043751833" sldId="271"/>
            <ac:spMk id="2" creationId="{B4043BD1-1E87-45DC-9E4A-BE923D80206F}"/>
          </ac:spMkLst>
        </pc:spChg>
      </pc:sldChg>
      <pc:sldChg chg="modSp">
        <pc:chgData name="Katherine Xiomar González Santacruz" userId="S::gonzalezskatherinex@javeriana.edu.co::f57f9f2a-aaf0-4054-9607-07e1d1986900" providerId="AD" clId="Web-{E140CA41-597C-449D-B0E5-588421DE1EBC}" dt="2022-03-08T14:49:12.983" v="104" actId="1076"/>
        <pc:sldMkLst>
          <pc:docMk/>
          <pc:sldMk cId="3444015493" sldId="277"/>
        </pc:sldMkLst>
        <pc:spChg chg="mod">
          <ac:chgData name="Katherine Xiomar González Santacruz" userId="S::gonzalezskatherinex@javeriana.edu.co::f57f9f2a-aaf0-4054-9607-07e1d1986900" providerId="AD" clId="Web-{E140CA41-597C-449D-B0E5-588421DE1EBC}" dt="2022-03-08T14:49:12.983" v="104" actId="1076"/>
          <ac:spMkLst>
            <pc:docMk/>
            <pc:sldMk cId="3444015493" sldId="277"/>
            <ac:spMk id="4" creationId="{0E3972D9-8349-4CB1-BD08-F382BD82FF4A}"/>
          </ac:spMkLst>
        </pc:spChg>
      </pc:sldChg>
      <pc:sldChg chg="modSp">
        <pc:chgData name="Katherine Xiomar González Santacruz" userId="S::gonzalezskatherinex@javeriana.edu.co::f57f9f2a-aaf0-4054-9607-07e1d1986900" providerId="AD" clId="Web-{E140CA41-597C-449D-B0E5-588421DE1EBC}" dt="2022-03-08T14:55:33.068" v="115" actId="20577"/>
        <pc:sldMkLst>
          <pc:docMk/>
          <pc:sldMk cId="1642733693" sldId="280"/>
        </pc:sldMkLst>
        <pc:spChg chg="mod">
          <ac:chgData name="Katherine Xiomar González Santacruz" userId="S::gonzalezskatherinex@javeriana.edu.co::f57f9f2a-aaf0-4054-9607-07e1d1986900" providerId="AD" clId="Web-{E140CA41-597C-449D-B0E5-588421DE1EBC}" dt="2022-03-08T14:55:33.068" v="115" actId="20577"/>
          <ac:spMkLst>
            <pc:docMk/>
            <pc:sldMk cId="1642733693" sldId="280"/>
            <ac:spMk id="5" creationId="{532BF2F2-AA4F-496F-AB37-E4EB7AC49886}"/>
          </ac:spMkLst>
        </pc:spChg>
      </pc:sldChg>
      <pc:sldChg chg="modSp">
        <pc:chgData name="Katherine Xiomar González Santacruz" userId="S::gonzalezskatherinex@javeriana.edu.co::f57f9f2a-aaf0-4054-9607-07e1d1986900" providerId="AD" clId="Web-{E140CA41-597C-449D-B0E5-588421DE1EBC}" dt="2022-03-08T14:38:05.863" v="30" actId="1076"/>
        <pc:sldMkLst>
          <pc:docMk/>
          <pc:sldMk cId="300563189" sldId="283"/>
        </pc:sldMkLst>
        <pc:spChg chg="mod">
          <ac:chgData name="Katherine Xiomar González Santacruz" userId="S::gonzalezskatherinex@javeriana.edu.co::f57f9f2a-aaf0-4054-9607-07e1d1986900" providerId="AD" clId="Web-{E140CA41-597C-449D-B0E5-588421DE1EBC}" dt="2022-03-08T14:38:05.863" v="30" actId="1076"/>
          <ac:spMkLst>
            <pc:docMk/>
            <pc:sldMk cId="300563189" sldId="283"/>
            <ac:spMk id="2" creationId="{DDA64ABD-7295-43C6-94EB-056D8FE79029}"/>
          </ac:spMkLst>
        </pc:spChg>
      </pc:sldChg>
      <pc:sldChg chg="modSp del">
        <pc:chgData name="Katherine Xiomar González Santacruz" userId="S::gonzalezskatherinex@javeriana.edu.co::f57f9f2a-aaf0-4054-9607-07e1d1986900" providerId="AD" clId="Web-{E140CA41-597C-449D-B0E5-588421DE1EBC}" dt="2022-03-08T14:38:10.379" v="31"/>
        <pc:sldMkLst>
          <pc:docMk/>
          <pc:sldMk cId="3398858563" sldId="290"/>
        </pc:sldMkLst>
        <pc:spChg chg="mod">
          <ac:chgData name="Katherine Xiomar González Santacruz" userId="S::gonzalezskatherinex@javeriana.edu.co::f57f9f2a-aaf0-4054-9607-07e1d1986900" providerId="AD" clId="Web-{E140CA41-597C-449D-B0E5-588421DE1EBC}" dt="2022-03-08T14:37:37.097" v="20" actId="20577"/>
          <ac:spMkLst>
            <pc:docMk/>
            <pc:sldMk cId="3398858563" sldId="290"/>
            <ac:spMk id="2" creationId="{DDA64ABD-7295-43C6-94EB-056D8FE79029}"/>
          </ac:spMkLst>
        </pc:spChg>
      </pc:sldChg>
      <pc:sldChg chg="modSp">
        <pc:chgData name="Katherine Xiomar González Santacruz" userId="S::gonzalezskatherinex@javeriana.edu.co::f57f9f2a-aaf0-4054-9607-07e1d1986900" providerId="AD" clId="Web-{E140CA41-597C-449D-B0E5-588421DE1EBC}" dt="2022-03-08T14:40:14.506" v="48" actId="20577"/>
        <pc:sldMkLst>
          <pc:docMk/>
          <pc:sldMk cId="1744084822" sldId="292"/>
        </pc:sldMkLst>
        <pc:spChg chg="mod">
          <ac:chgData name="Katherine Xiomar González Santacruz" userId="S::gonzalezskatherinex@javeriana.edu.co::f57f9f2a-aaf0-4054-9607-07e1d1986900" providerId="AD" clId="Web-{E140CA41-597C-449D-B0E5-588421DE1EBC}" dt="2022-03-08T14:40:14.506" v="48" actId="20577"/>
          <ac:spMkLst>
            <pc:docMk/>
            <pc:sldMk cId="1744084822" sldId="292"/>
            <ac:spMk id="2" creationId="{DDA64ABD-7295-43C6-94EB-056D8FE79029}"/>
          </ac:spMkLst>
        </pc:spChg>
      </pc:sldChg>
      <pc:sldChg chg="modSp">
        <pc:chgData name="Katherine Xiomar González Santacruz" userId="S::gonzalezskatherinex@javeriana.edu.co::f57f9f2a-aaf0-4054-9607-07e1d1986900" providerId="AD" clId="Web-{E140CA41-597C-449D-B0E5-588421DE1EBC}" dt="2022-03-08T14:40:21.318" v="50" actId="20577"/>
        <pc:sldMkLst>
          <pc:docMk/>
          <pc:sldMk cId="2737391470" sldId="293"/>
        </pc:sldMkLst>
        <pc:spChg chg="mod">
          <ac:chgData name="Katherine Xiomar González Santacruz" userId="S::gonzalezskatherinex@javeriana.edu.co::f57f9f2a-aaf0-4054-9607-07e1d1986900" providerId="AD" clId="Web-{E140CA41-597C-449D-B0E5-588421DE1EBC}" dt="2022-03-08T14:40:21.318" v="50" actId="20577"/>
          <ac:spMkLst>
            <pc:docMk/>
            <pc:sldMk cId="2737391470" sldId="293"/>
            <ac:spMk id="2" creationId="{DDA64ABD-7295-43C6-94EB-056D8FE79029}"/>
          </ac:spMkLst>
        </pc:spChg>
      </pc:sldChg>
      <pc:sldChg chg="modSp">
        <pc:chgData name="Katherine Xiomar González Santacruz" userId="S::gonzalezskatherinex@javeriana.edu.co::f57f9f2a-aaf0-4054-9607-07e1d1986900" providerId="AD" clId="Web-{E140CA41-597C-449D-B0E5-588421DE1EBC}" dt="2022-03-08T14:43:14.040" v="75" actId="20577"/>
        <pc:sldMkLst>
          <pc:docMk/>
          <pc:sldMk cId="1750187928" sldId="332"/>
        </pc:sldMkLst>
        <pc:spChg chg="mod">
          <ac:chgData name="Katherine Xiomar González Santacruz" userId="S::gonzalezskatherinex@javeriana.edu.co::f57f9f2a-aaf0-4054-9607-07e1d1986900" providerId="AD" clId="Web-{E140CA41-597C-449D-B0E5-588421DE1EBC}" dt="2022-03-08T14:43:14.040" v="75" actId="20577"/>
          <ac:spMkLst>
            <pc:docMk/>
            <pc:sldMk cId="1750187928" sldId="332"/>
            <ac:spMk id="2" creationId="{DDA64ABD-7295-43C6-94EB-056D8FE79029}"/>
          </ac:spMkLst>
        </pc:spChg>
      </pc:sldChg>
    </pc:docChg>
  </pc:docChgLst>
  <pc:docChgLst>
    <pc:chgData name="Katherine Xiomar González Santacruz" userId="S::gonzalezskatherinex@javeriana.edu.co::f57f9f2a-aaf0-4054-9607-07e1d1986900" providerId="AD" clId="Web-{886B0E44-51B9-4DE6-BBEE-9C0F6EFF74F2}"/>
    <pc:docChg chg="addSld delSld modSld">
      <pc:chgData name="Katherine Xiomar González Santacruz" userId="S::gonzalezskatherinex@javeriana.edu.co::f57f9f2a-aaf0-4054-9607-07e1d1986900" providerId="AD" clId="Web-{886B0E44-51B9-4DE6-BBEE-9C0F6EFF74F2}" dt="2022-03-08T03:34:48.450" v="1029" actId="20577"/>
      <pc:docMkLst>
        <pc:docMk/>
      </pc:docMkLst>
      <pc:sldChg chg="modSp">
        <pc:chgData name="Katherine Xiomar González Santacruz" userId="S::gonzalezskatherinex@javeriana.edu.co::f57f9f2a-aaf0-4054-9607-07e1d1986900" providerId="AD" clId="Web-{886B0E44-51B9-4DE6-BBEE-9C0F6EFF74F2}" dt="2022-03-08T03:15:56.955" v="968" actId="20577"/>
        <pc:sldMkLst>
          <pc:docMk/>
          <pc:sldMk cId="747477568" sldId="274"/>
        </pc:sldMkLst>
        <pc:spChg chg="mod">
          <ac:chgData name="Katherine Xiomar González Santacruz" userId="S::gonzalezskatherinex@javeriana.edu.co::f57f9f2a-aaf0-4054-9607-07e1d1986900" providerId="AD" clId="Web-{886B0E44-51B9-4DE6-BBEE-9C0F6EFF74F2}" dt="2022-03-08T03:15:56.955" v="968" actId="20577"/>
          <ac:spMkLst>
            <pc:docMk/>
            <pc:sldMk cId="747477568" sldId="274"/>
            <ac:spMk id="3" creationId="{317F7E64-9060-4AF5-8E54-ABC7B5976AA9}"/>
          </ac:spMkLst>
        </pc:spChg>
      </pc:sldChg>
      <pc:sldChg chg="addSp modSp">
        <pc:chgData name="Katherine Xiomar González Santacruz" userId="S::gonzalezskatherinex@javeriana.edu.co::f57f9f2a-aaf0-4054-9607-07e1d1986900" providerId="AD" clId="Web-{886B0E44-51B9-4DE6-BBEE-9C0F6EFF74F2}" dt="2022-03-08T03:15:30.642" v="963" actId="20577"/>
        <pc:sldMkLst>
          <pc:docMk/>
          <pc:sldMk cId="3444015493" sldId="277"/>
        </pc:sldMkLst>
        <pc:spChg chg="add mod">
          <ac:chgData name="Katherine Xiomar González Santacruz" userId="S::gonzalezskatherinex@javeriana.edu.co::f57f9f2a-aaf0-4054-9607-07e1d1986900" providerId="AD" clId="Web-{886B0E44-51B9-4DE6-BBEE-9C0F6EFF74F2}" dt="2022-03-08T03:15:30.642" v="963" actId="20577"/>
          <ac:spMkLst>
            <pc:docMk/>
            <pc:sldMk cId="3444015493" sldId="277"/>
            <ac:spMk id="4" creationId="{0E3972D9-8349-4CB1-BD08-F382BD82FF4A}"/>
          </ac:spMkLst>
        </pc:spChg>
      </pc:sldChg>
      <pc:sldChg chg="modSp">
        <pc:chgData name="Katherine Xiomar González Santacruz" userId="S::gonzalezskatherinex@javeriana.edu.co::f57f9f2a-aaf0-4054-9607-07e1d1986900" providerId="AD" clId="Web-{886B0E44-51B9-4DE6-BBEE-9C0F6EFF74F2}" dt="2022-03-08T03:12:57.607" v="914" actId="20577"/>
        <pc:sldMkLst>
          <pc:docMk/>
          <pc:sldMk cId="3501807234" sldId="278"/>
        </pc:sldMkLst>
        <pc:spChg chg="mod">
          <ac:chgData name="Katherine Xiomar González Santacruz" userId="S::gonzalezskatherinex@javeriana.edu.co::f57f9f2a-aaf0-4054-9607-07e1d1986900" providerId="AD" clId="Web-{886B0E44-51B9-4DE6-BBEE-9C0F6EFF74F2}" dt="2022-03-08T03:12:57.607" v="914" actId="20577"/>
          <ac:spMkLst>
            <pc:docMk/>
            <pc:sldMk cId="3501807234" sldId="278"/>
            <ac:spMk id="2" creationId="{5888BA12-3391-4C86-A4F9-148C5D7E73C8}"/>
          </ac:spMkLst>
        </pc:spChg>
      </pc:sldChg>
      <pc:sldChg chg="addSp modSp">
        <pc:chgData name="Katherine Xiomar González Santacruz" userId="S::gonzalezskatherinex@javeriana.edu.co::f57f9f2a-aaf0-4054-9607-07e1d1986900" providerId="AD" clId="Web-{886B0E44-51B9-4DE6-BBEE-9C0F6EFF74F2}" dt="2022-03-08T02:50:16.263" v="363" actId="14100"/>
        <pc:sldMkLst>
          <pc:docMk/>
          <pc:sldMk cId="300563189" sldId="283"/>
        </pc:sldMkLst>
        <pc:spChg chg="add mod">
          <ac:chgData name="Katherine Xiomar González Santacruz" userId="S::gonzalezskatherinex@javeriana.edu.co::f57f9f2a-aaf0-4054-9607-07e1d1986900" providerId="AD" clId="Web-{886B0E44-51B9-4DE6-BBEE-9C0F6EFF74F2}" dt="2022-03-08T02:50:16.263" v="363" actId="14100"/>
          <ac:spMkLst>
            <pc:docMk/>
            <pc:sldMk cId="300563189" sldId="283"/>
            <ac:spMk id="2" creationId="{DDA64ABD-7295-43C6-94EB-056D8FE79029}"/>
          </ac:spMkLst>
        </pc:spChg>
      </pc:sldChg>
      <pc:sldChg chg="modSp">
        <pc:chgData name="Katherine Xiomar González Santacruz" userId="S::gonzalezskatherinex@javeriana.edu.co::f57f9f2a-aaf0-4054-9607-07e1d1986900" providerId="AD" clId="Web-{886B0E44-51B9-4DE6-BBEE-9C0F6EFF74F2}" dt="2022-03-08T03:16:10.689" v="971" actId="20577"/>
        <pc:sldMkLst>
          <pc:docMk/>
          <pc:sldMk cId="928851457" sldId="288"/>
        </pc:sldMkLst>
        <pc:spChg chg="mod">
          <ac:chgData name="Katherine Xiomar González Santacruz" userId="S::gonzalezskatherinex@javeriana.edu.co::f57f9f2a-aaf0-4054-9607-07e1d1986900" providerId="AD" clId="Web-{886B0E44-51B9-4DE6-BBEE-9C0F6EFF74F2}" dt="2022-03-08T03:16:10.689" v="971" actId="20577"/>
          <ac:spMkLst>
            <pc:docMk/>
            <pc:sldMk cId="928851457" sldId="288"/>
            <ac:spMk id="3" creationId="{317F7E64-9060-4AF5-8E54-ABC7B5976AA9}"/>
          </ac:spMkLst>
        </pc:spChg>
      </pc:sldChg>
      <pc:sldChg chg="new del">
        <pc:chgData name="Katherine Xiomar González Santacruz" userId="S::gonzalezskatherinex@javeriana.edu.co::f57f9f2a-aaf0-4054-9607-07e1d1986900" providerId="AD" clId="Web-{886B0E44-51B9-4DE6-BBEE-9C0F6EFF74F2}" dt="2022-03-08T02:35:38.712" v="1"/>
        <pc:sldMkLst>
          <pc:docMk/>
          <pc:sldMk cId="2438849915" sldId="290"/>
        </pc:sldMkLst>
      </pc:sldChg>
      <pc:sldChg chg="delSp add del replId">
        <pc:chgData name="Katherine Xiomar González Santacruz" userId="S::gonzalezskatherinex@javeriana.edu.co::f57f9f2a-aaf0-4054-9607-07e1d1986900" providerId="AD" clId="Web-{886B0E44-51B9-4DE6-BBEE-9C0F6EFF74F2}" dt="2022-03-08T02:40:03.749" v="4"/>
        <pc:sldMkLst>
          <pc:docMk/>
          <pc:sldMk cId="2469621235" sldId="290"/>
        </pc:sldMkLst>
        <pc:picChg chg="del">
          <ac:chgData name="Katherine Xiomar González Santacruz" userId="S::gonzalezskatherinex@javeriana.edu.co::f57f9f2a-aaf0-4054-9607-07e1d1986900" providerId="AD" clId="Web-{886B0E44-51B9-4DE6-BBEE-9C0F6EFF74F2}" dt="2022-03-08T02:38:57.732" v="3"/>
          <ac:picMkLst>
            <pc:docMk/>
            <pc:sldMk cId="2469621235" sldId="290"/>
            <ac:picMk id="4" creationId="{CF946C0A-EA98-4B9B-A935-10467278AF52}"/>
          </ac:picMkLst>
        </pc:picChg>
      </pc:sldChg>
      <pc:sldChg chg="modSp add replId">
        <pc:chgData name="Katherine Xiomar González Santacruz" userId="S::gonzalezskatherinex@javeriana.edu.co::f57f9f2a-aaf0-4054-9607-07e1d1986900" providerId="AD" clId="Web-{886B0E44-51B9-4DE6-BBEE-9C0F6EFF74F2}" dt="2022-03-08T02:50:20.076" v="365" actId="20577"/>
        <pc:sldMkLst>
          <pc:docMk/>
          <pc:sldMk cId="3398858563" sldId="290"/>
        </pc:sldMkLst>
        <pc:spChg chg="mod">
          <ac:chgData name="Katherine Xiomar González Santacruz" userId="S::gonzalezskatherinex@javeriana.edu.co::f57f9f2a-aaf0-4054-9607-07e1d1986900" providerId="AD" clId="Web-{886B0E44-51B9-4DE6-BBEE-9C0F6EFF74F2}" dt="2022-03-08T02:50:20.076" v="365" actId="20577"/>
          <ac:spMkLst>
            <pc:docMk/>
            <pc:sldMk cId="3398858563" sldId="290"/>
            <ac:spMk id="2" creationId="{DDA64ABD-7295-43C6-94EB-056D8FE79029}"/>
          </ac:spMkLst>
        </pc:spChg>
      </pc:sldChg>
      <pc:sldChg chg="addSp delSp modSp add del replId">
        <pc:chgData name="Katherine Xiomar González Santacruz" userId="S::gonzalezskatherinex@javeriana.edu.co::f57f9f2a-aaf0-4054-9607-07e1d1986900" providerId="AD" clId="Web-{886B0E44-51B9-4DE6-BBEE-9C0F6EFF74F2}" dt="2022-03-08T03:32:44.791" v="1006" actId="20577"/>
        <pc:sldMkLst>
          <pc:docMk/>
          <pc:sldMk cId="2063853552" sldId="291"/>
        </pc:sldMkLst>
        <pc:spChg chg="mod">
          <ac:chgData name="Katherine Xiomar González Santacruz" userId="S::gonzalezskatherinex@javeriana.edu.co::f57f9f2a-aaf0-4054-9607-07e1d1986900" providerId="AD" clId="Web-{886B0E44-51B9-4DE6-BBEE-9C0F6EFF74F2}" dt="2022-03-08T03:17:47.848" v="977" actId="20577"/>
          <ac:spMkLst>
            <pc:docMk/>
            <pc:sldMk cId="2063853552" sldId="291"/>
            <ac:spMk id="2" creationId="{DDA64ABD-7295-43C6-94EB-056D8FE79029}"/>
          </ac:spMkLst>
        </pc:spChg>
        <pc:spChg chg="mod">
          <ac:chgData name="Katherine Xiomar González Santacruz" userId="S::gonzalezskatherinex@javeriana.edu.co::f57f9f2a-aaf0-4054-9607-07e1d1986900" providerId="AD" clId="Web-{886B0E44-51B9-4DE6-BBEE-9C0F6EFF74F2}" dt="2022-03-08T02:53:55.487" v="378" actId="20577"/>
          <ac:spMkLst>
            <pc:docMk/>
            <pc:sldMk cId="2063853552" sldId="291"/>
            <ac:spMk id="11" creationId="{FD74A8E6-9D26-40D2-9EFF-752B13FA58E4}"/>
          </ac:spMkLst>
        </pc:spChg>
        <pc:spChg chg="add mod">
          <ac:chgData name="Katherine Xiomar González Santacruz" userId="S::gonzalezskatherinex@javeriana.edu.co::f57f9f2a-aaf0-4054-9607-07e1d1986900" providerId="AD" clId="Web-{886B0E44-51B9-4DE6-BBEE-9C0F6EFF74F2}" dt="2022-03-08T03:32:28.212" v="999" actId="1076"/>
          <ac:spMkLst>
            <pc:docMk/>
            <pc:sldMk cId="2063853552" sldId="291"/>
            <ac:spMk id="13" creationId="{2961C7A9-8656-4878-9076-29A3EB41C0A3}"/>
          </ac:spMkLst>
        </pc:spChg>
        <pc:spChg chg="add mod">
          <ac:chgData name="Katherine Xiomar González Santacruz" userId="S::gonzalezskatherinex@javeriana.edu.co::f57f9f2a-aaf0-4054-9607-07e1d1986900" providerId="AD" clId="Web-{886B0E44-51B9-4DE6-BBEE-9C0F6EFF74F2}" dt="2022-03-08T03:32:44.791" v="1006" actId="20577"/>
          <ac:spMkLst>
            <pc:docMk/>
            <pc:sldMk cId="2063853552" sldId="291"/>
            <ac:spMk id="14" creationId="{9C8DBBB6-5FDC-4AD9-952F-2A0F1C019E93}"/>
          </ac:spMkLst>
        </pc:spChg>
        <pc:picChg chg="del">
          <ac:chgData name="Katherine Xiomar González Santacruz" userId="S::gonzalezskatherinex@javeriana.edu.co::f57f9f2a-aaf0-4054-9607-07e1d1986900" providerId="AD" clId="Web-{886B0E44-51B9-4DE6-BBEE-9C0F6EFF74F2}" dt="2022-03-08T02:53:44.393" v="367"/>
          <ac:picMkLst>
            <pc:docMk/>
            <pc:sldMk cId="2063853552" sldId="291"/>
            <ac:picMk id="4" creationId="{A1094005-7448-4E6C-8A86-9D8791F025DF}"/>
          </ac:picMkLst>
        </pc:picChg>
        <pc:picChg chg="add del mod">
          <ac:chgData name="Katherine Xiomar González Santacruz" userId="S::gonzalezskatherinex@javeriana.edu.co::f57f9f2a-aaf0-4054-9607-07e1d1986900" providerId="AD" clId="Web-{886B0E44-51B9-4DE6-BBEE-9C0F6EFF74F2}" dt="2022-03-08T03:24:47.233" v="988"/>
          <ac:picMkLst>
            <pc:docMk/>
            <pc:sldMk cId="2063853552" sldId="291"/>
            <ac:picMk id="5" creationId="{FE867798-661D-4C12-81AF-AA24D7B1D607}"/>
          </ac:picMkLst>
        </pc:picChg>
        <pc:picChg chg="add mod">
          <ac:chgData name="Katherine Xiomar González Santacruz" userId="S::gonzalezskatherinex@javeriana.edu.co::f57f9f2a-aaf0-4054-9607-07e1d1986900" providerId="AD" clId="Web-{886B0E44-51B9-4DE6-BBEE-9C0F6EFF74F2}" dt="2022-03-08T03:32:06.180" v="995" actId="1076"/>
          <ac:picMkLst>
            <pc:docMk/>
            <pc:sldMk cId="2063853552" sldId="291"/>
            <ac:picMk id="6" creationId="{F2822523-0DBE-4ACA-8797-049A5E7B3FCD}"/>
          </ac:picMkLst>
        </pc:picChg>
        <pc:picChg chg="add del mod">
          <ac:chgData name="Katherine Xiomar González Santacruz" userId="S::gonzalezskatherinex@javeriana.edu.co::f57f9f2a-aaf0-4054-9607-07e1d1986900" providerId="AD" clId="Web-{886B0E44-51B9-4DE6-BBEE-9C0F6EFF74F2}" dt="2022-03-08T03:22:48.699" v="983"/>
          <ac:picMkLst>
            <pc:docMk/>
            <pc:sldMk cId="2063853552" sldId="291"/>
            <ac:picMk id="10" creationId="{EE4AFE7A-DD96-45FF-919E-3766B0E42254}"/>
          </ac:picMkLst>
        </pc:picChg>
        <pc:picChg chg="add mod">
          <ac:chgData name="Katherine Xiomar González Santacruz" userId="S::gonzalezskatherinex@javeriana.edu.co::f57f9f2a-aaf0-4054-9607-07e1d1986900" providerId="AD" clId="Web-{886B0E44-51B9-4DE6-BBEE-9C0F6EFF74F2}" dt="2022-03-08T03:32:08.618" v="996" actId="1076"/>
          <ac:picMkLst>
            <pc:docMk/>
            <pc:sldMk cId="2063853552" sldId="291"/>
            <ac:picMk id="12" creationId="{51F0CC3F-ABD5-42B7-AB25-F0615BBDC129}"/>
          </ac:picMkLst>
        </pc:picChg>
        <pc:cxnChg chg="add del mod">
          <ac:chgData name="Katherine Xiomar González Santacruz" userId="S::gonzalezskatherinex@javeriana.edu.co::f57f9f2a-aaf0-4054-9607-07e1d1986900" providerId="AD" clId="Web-{886B0E44-51B9-4DE6-BBEE-9C0F6EFF74F2}" dt="2022-03-08T03:22:52.512" v="984"/>
          <ac:cxnSpMkLst>
            <pc:docMk/>
            <pc:sldMk cId="2063853552" sldId="291"/>
            <ac:cxnSpMk id="7" creationId="{7652272B-5EF6-4E46-A906-56B9AA07ED05}"/>
          </ac:cxnSpMkLst>
        </pc:cxnChg>
        <pc:cxnChg chg="add del mod">
          <ac:chgData name="Katherine Xiomar González Santacruz" userId="S::gonzalezskatherinex@javeriana.edu.co::f57f9f2a-aaf0-4054-9607-07e1d1986900" providerId="AD" clId="Web-{886B0E44-51B9-4DE6-BBEE-9C0F6EFF74F2}" dt="2022-03-08T03:22:55.528" v="985"/>
          <ac:cxnSpMkLst>
            <pc:docMk/>
            <pc:sldMk cId="2063853552" sldId="291"/>
            <ac:cxnSpMk id="8" creationId="{2A4D88BB-B691-4681-A95C-7FCDBBAF3795}"/>
          </ac:cxnSpMkLst>
        </pc:cxnChg>
      </pc:sldChg>
      <pc:sldChg chg="modSp add replId">
        <pc:chgData name="Katherine Xiomar González Santacruz" userId="S::gonzalezskatherinex@javeriana.edu.co::f57f9f2a-aaf0-4054-9607-07e1d1986900" providerId="AD" clId="Web-{886B0E44-51B9-4DE6-BBEE-9C0F6EFF74F2}" dt="2022-03-08T03:34:26.621" v="1017" actId="20577"/>
        <pc:sldMkLst>
          <pc:docMk/>
          <pc:sldMk cId="1744084822" sldId="292"/>
        </pc:sldMkLst>
        <pc:spChg chg="mod">
          <ac:chgData name="Katherine Xiomar González Santacruz" userId="S::gonzalezskatherinex@javeriana.edu.co::f57f9f2a-aaf0-4054-9607-07e1d1986900" providerId="AD" clId="Web-{886B0E44-51B9-4DE6-BBEE-9C0F6EFF74F2}" dt="2022-03-08T03:34:26.621" v="1017" actId="20577"/>
          <ac:spMkLst>
            <pc:docMk/>
            <pc:sldMk cId="1744084822" sldId="292"/>
            <ac:spMk id="2" creationId="{DDA64ABD-7295-43C6-94EB-056D8FE79029}"/>
          </ac:spMkLst>
        </pc:spChg>
      </pc:sldChg>
      <pc:sldChg chg="modSp add replId">
        <pc:chgData name="Katherine Xiomar González Santacruz" userId="S::gonzalezskatherinex@javeriana.edu.co::f57f9f2a-aaf0-4054-9607-07e1d1986900" providerId="AD" clId="Web-{886B0E44-51B9-4DE6-BBEE-9C0F6EFF74F2}" dt="2022-03-08T03:34:48.450" v="1029" actId="20577"/>
        <pc:sldMkLst>
          <pc:docMk/>
          <pc:sldMk cId="2737391470" sldId="293"/>
        </pc:sldMkLst>
        <pc:spChg chg="mod">
          <ac:chgData name="Katherine Xiomar González Santacruz" userId="S::gonzalezskatherinex@javeriana.edu.co::f57f9f2a-aaf0-4054-9607-07e1d1986900" providerId="AD" clId="Web-{886B0E44-51B9-4DE6-BBEE-9C0F6EFF74F2}" dt="2022-03-08T03:34:48.450" v="1029" actId="20577"/>
          <ac:spMkLst>
            <pc:docMk/>
            <pc:sldMk cId="2737391470" sldId="293"/>
            <ac:spMk id="2" creationId="{DDA64ABD-7295-43C6-94EB-056D8FE79029}"/>
          </ac:spMkLst>
        </pc:spChg>
      </pc:sldChg>
    </pc:docChg>
  </pc:docChgLst>
  <pc:docChgLst>
    <pc:chgData name="Juan Nicolas Soto Rios" userId="S::juannsoto@javeriana.edu.co::72a473cc-40fe-4d21-b7b2-9cf73bb0ff17" providerId="AD" clId="Web-{7B11C4CA-2911-4642-9874-5E93B6353B14}"/>
    <pc:docChg chg="modSld">
      <pc:chgData name="Juan Nicolas Soto Rios" userId="S::juannsoto@javeriana.edu.co::72a473cc-40fe-4d21-b7b2-9cf73bb0ff17" providerId="AD" clId="Web-{7B11C4CA-2911-4642-9874-5E93B6353B14}" dt="2022-04-19T22:23:38.567" v="11" actId="1076"/>
      <pc:docMkLst>
        <pc:docMk/>
      </pc:docMkLst>
      <pc:sldChg chg="addSp modSp">
        <pc:chgData name="Juan Nicolas Soto Rios" userId="S::juannsoto@javeriana.edu.co::72a473cc-40fe-4d21-b7b2-9cf73bb0ff17" providerId="AD" clId="Web-{7B11C4CA-2911-4642-9874-5E93B6353B14}" dt="2022-04-19T22:22:32.441" v="7" actId="1076"/>
        <pc:sldMkLst>
          <pc:docMk/>
          <pc:sldMk cId="3194927824" sldId="264"/>
        </pc:sldMkLst>
        <pc:spChg chg="mod">
          <ac:chgData name="Juan Nicolas Soto Rios" userId="S::juannsoto@javeriana.edu.co::72a473cc-40fe-4d21-b7b2-9cf73bb0ff17" providerId="AD" clId="Web-{7B11C4CA-2911-4642-9874-5E93B6353B14}" dt="2022-04-19T22:22:24.910" v="4" actId="20577"/>
          <ac:spMkLst>
            <pc:docMk/>
            <pc:sldMk cId="3194927824" sldId="264"/>
            <ac:spMk id="4" creationId="{A754B5A0-D65D-4100-880D-0B4EA217ABC3}"/>
          </ac:spMkLst>
        </pc:spChg>
        <pc:spChg chg="add">
          <ac:chgData name="Juan Nicolas Soto Rios" userId="S::juannsoto@javeriana.edu.co::72a473cc-40fe-4d21-b7b2-9cf73bb0ff17" providerId="AD" clId="Web-{7B11C4CA-2911-4642-9874-5E93B6353B14}" dt="2022-04-19T22:22:29.441" v="6"/>
          <ac:spMkLst>
            <pc:docMk/>
            <pc:sldMk cId="3194927824" sldId="264"/>
            <ac:spMk id="5" creationId="{662205BE-59C0-973C-6AB1-9AAC43CCB26B}"/>
          </ac:spMkLst>
        </pc:spChg>
        <pc:grpChg chg="mod">
          <ac:chgData name="Juan Nicolas Soto Rios" userId="S::juannsoto@javeriana.edu.co::72a473cc-40fe-4d21-b7b2-9cf73bb0ff17" providerId="AD" clId="Web-{7B11C4CA-2911-4642-9874-5E93B6353B14}" dt="2022-04-19T22:22:32.441" v="7" actId="1076"/>
          <ac:grpSpMkLst>
            <pc:docMk/>
            <pc:sldMk cId="3194927824" sldId="264"/>
            <ac:grpSpMk id="3" creationId="{B0D5AB59-AC35-449E-8538-AD819FD22084}"/>
          </ac:grpSpMkLst>
        </pc:grpChg>
      </pc:sldChg>
      <pc:sldChg chg="modSp">
        <pc:chgData name="Juan Nicolas Soto Rios" userId="S::juannsoto@javeriana.edu.co::72a473cc-40fe-4d21-b7b2-9cf73bb0ff17" providerId="AD" clId="Web-{7B11C4CA-2911-4642-9874-5E93B6353B14}" dt="2022-04-19T22:23:38.567" v="11" actId="1076"/>
        <pc:sldMkLst>
          <pc:docMk/>
          <pc:sldMk cId="1938562182" sldId="266"/>
        </pc:sldMkLst>
        <pc:spChg chg="mod">
          <ac:chgData name="Juan Nicolas Soto Rios" userId="S::juannsoto@javeriana.edu.co::72a473cc-40fe-4d21-b7b2-9cf73bb0ff17" providerId="AD" clId="Web-{7B11C4CA-2911-4642-9874-5E93B6353B14}" dt="2022-04-19T22:23:32.161" v="10" actId="20577"/>
          <ac:spMkLst>
            <pc:docMk/>
            <pc:sldMk cId="1938562182" sldId="266"/>
            <ac:spMk id="4" creationId="{A754B5A0-D65D-4100-880D-0B4EA217ABC3}"/>
          </ac:spMkLst>
        </pc:spChg>
        <pc:spChg chg="mod">
          <ac:chgData name="Juan Nicolas Soto Rios" userId="S::juannsoto@javeriana.edu.co::72a473cc-40fe-4d21-b7b2-9cf73bb0ff17" providerId="AD" clId="Web-{7B11C4CA-2911-4642-9874-5E93B6353B14}" dt="2022-04-19T22:23:38.567" v="11" actId="1076"/>
          <ac:spMkLst>
            <pc:docMk/>
            <pc:sldMk cId="1938562182" sldId="266"/>
            <ac:spMk id="14" creationId="{FD79234E-ECD5-4F16-9927-97CB03194076}"/>
          </ac:spMkLst>
        </pc:spChg>
      </pc:sldChg>
    </pc:docChg>
  </pc:docChgLst>
  <pc:docChgLst>
    <pc:chgData name="Katherine Xiomar González Santacruz" userId="S::gonzalezskatherinex@javeriana.edu.co::f57f9f2a-aaf0-4054-9607-07e1d1986900" providerId="AD" clId="Web-{2A92EFC2-3DD6-44E8-8E11-BD5AA8AADE04}"/>
    <pc:docChg chg="modSld">
      <pc:chgData name="Katherine Xiomar González Santacruz" userId="S::gonzalezskatherinex@javeriana.edu.co::f57f9f2a-aaf0-4054-9607-07e1d1986900" providerId="AD" clId="Web-{2A92EFC2-3DD6-44E8-8E11-BD5AA8AADE04}" dt="2022-04-19T23:58:36.328" v="2" actId="20577"/>
      <pc:docMkLst>
        <pc:docMk/>
      </pc:docMkLst>
      <pc:sldChg chg="modSp">
        <pc:chgData name="Katherine Xiomar González Santacruz" userId="S::gonzalezskatherinex@javeriana.edu.co::f57f9f2a-aaf0-4054-9607-07e1d1986900" providerId="AD" clId="Web-{2A92EFC2-3DD6-44E8-8E11-BD5AA8AADE04}" dt="2022-04-19T23:58:36.328" v="2" actId="20577"/>
        <pc:sldMkLst>
          <pc:docMk/>
          <pc:sldMk cId="573291033" sldId="282"/>
        </pc:sldMkLst>
        <pc:spChg chg="mod">
          <ac:chgData name="Katherine Xiomar González Santacruz" userId="S::gonzalezskatherinex@javeriana.edu.co::f57f9f2a-aaf0-4054-9607-07e1d1986900" providerId="AD" clId="Web-{2A92EFC2-3DD6-44E8-8E11-BD5AA8AADE04}" dt="2022-04-19T23:58:36.328" v="2" actId="20577"/>
          <ac:spMkLst>
            <pc:docMk/>
            <pc:sldMk cId="573291033" sldId="282"/>
            <ac:spMk id="4" creationId="{F5C35CC4-4AA9-4944-A53F-080464773857}"/>
          </ac:spMkLst>
        </pc:spChg>
      </pc:sldChg>
    </pc:docChg>
  </pc:docChgLst>
  <pc:docChgLst>
    <pc:chgData name="Katherine Xiomar González Santacruz" userId="S::gonzalezskatherinex@javeriana.edu.co::f57f9f2a-aaf0-4054-9607-07e1d1986900" providerId="AD" clId="Web-{ED725187-5566-4119-BEF1-8D3ED8622EB9}"/>
    <pc:docChg chg="modSld">
      <pc:chgData name="Katherine Xiomar González Santacruz" userId="S::gonzalezskatherinex@javeriana.edu.co::f57f9f2a-aaf0-4054-9607-07e1d1986900" providerId="AD" clId="Web-{ED725187-5566-4119-BEF1-8D3ED8622EB9}" dt="2022-03-08T02:52:00.122" v="17" actId="1076"/>
      <pc:docMkLst>
        <pc:docMk/>
      </pc:docMkLst>
      <pc:sldChg chg="addSp modSp">
        <pc:chgData name="Katherine Xiomar González Santacruz" userId="S::gonzalezskatherinex@javeriana.edu.co::f57f9f2a-aaf0-4054-9607-07e1d1986900" providerId="AD" clId="Web-{ED725187-5566-4119-BEF1-8D3ED8622EB9}" dt="2022-03-08T02:51:34.027" v="10" actId="1076"/>
        <pc:sldMkLst>
          <pc:docMk/>
          <pc:sldMk cId="300563189" sldId="283"/>
        </pc:sldMkLst>
        <pc:spChg chg="mod">
          <ac:chgData name="Katherine Xiomar González Santacruz" userId="S::gonzalezskatherinex@javeriana.edu.co::f57f9f2a-aaf0-4054-9607-07e1d1986900" providerId="AD" clId="Web-{ED725187-5566-4119-BEF1-8D3ED8622EB9}" dt="2022-03-08T02:51:22.495" v="7" actId="14100"/>
          <ac:spMkLst>
            <pc:docMk/>
            <pc:sldMk cId="300563189" sldId="283"/>
            <ac:spMk id="2" creationId="{DDA64ABD-7295-43C6-94EB-056D8FE79029}"/>
          </ac:spMkLst>
        </pc:spChg>
        <pc:picChg chg="add mod ord">
          <ac:chgData name="Katherine Xiomar González Santacruz" userId="S::gonzalezskatherinex@javeriana.edu.co::f57f9f2a-aaf0-4054-9607-07e1d1986900" providerId="AD" clId="Web-{ED725187-5566-4119-BEF1-8D3ED8622EB9}" dt="2022-03-08T02:51:34.027" v="10" actId="1076"/>
          <ac:picMkLst>
            <pc:docMk/>
            <pc:sldMk cId="300563189" sldId="283"/>
            <ac:picMk id="4" creationId="{DED55B4D-ECE9-43DA-A240-D426901028B0}"/>
          </ac:picMkLst>
        </pc:picChg>
      </pc:sldChg>
      <pc:sldChg chg="addSp modSp">
        <pc:chgData name="Katherine Xiomar González Santacruz" userId="S::gonzalezskatherinex@javeriana.edu.co::f57f9f2a-aaf0-4054-9607-07e1d1986900" providerId="AD" clId="Web-{ED725187-5566-4119-BEF1-8D3ED8622EB9}" dt="2022-03-08T02:52:00.122" v="17" actId="1076"/>
        <pc:sldMkLst>
          <pc:docMk/>
          <pc:sldMk cId="3398858563" sldId="290"/>
        </pc:sldMkLst>
        <pc:spChg chg="mod">
          <ac:chgData name="Katherine Xiomar González Santacruz" userId="S::gonzalezskatherinex@javeriana.edu.co::f57f9f2a-aaf0-4054-9607-07e1d1986900" providerId="AD" clId="Web-{ED725187-5566-4119-BEF1-8D3ED8622EB9}" dt="2022-03-08T02:52:00.122" v="17" actId="1076"/>
          <ac:spMkLst>
            <pc:docMk/>
            <pc:sldMk cId="3398858563" sldId="290"/>
            <ac:spMk id="2" creationId="{DDA64ABD-7295-43C6-94EB-056D8FE79029}"/>
          </ac:spMkLst>
        </pc:spChg>
        <pc:picChg chg="add ord">
          <ac:chgData name="Katherine Xiomar González Santacruz" userId="S::gonzalezskatherinex@javeriana.edu.co::f57f9f2a-aaf0-4054-9607-07e1d1986900" providerId="AD" clId="Web-{ED725187-5566-4119-BEF1-8D3ED8622EB9}" dt="2022-03-08T02:51:47.293" v="12"/>
          <ac:picMkLst>
            <pc:docMk/>
            <pc:sldMk cId="3398858563" sldId="290"/>
            <ac:picMk id="4" creationId="{A1094005-7448-4E6C-8A86-9D8791F025DF}"/>
          </ac:picMkLst>
        </pc:picChg>
      </pc:sldChg>
    </pc:docChg>
  </pc:docChgLst>
  <pc:docChgLst>
    <pc:chgData name="Katherine Xiomar González Santacruz" userId="S::gonzalezskatherinex@javeriana.edu.co::f57f9f2a-aaf0-4054-9607-07e1d1986900" providerId="AD" clId="Web-{5ECD96E8-DE27-4D30-8A03-9ED2CE9BA1F9}"/>
    <pc:docChg chg="modSld">
      <pc:chgData name="Katherine Xiomar González Santacruz" userId="S::gonzalezskatherinex@javeriana.edu.co::f57f9f2a-aaf0-4054-9607-07e1d1986900" providerId="AD" clId="Web-{5ECD96E8-DE27-4D30-8A03-9ED2CE9BA1F9}" dt="2022-03-13T00:03:48.502" v="4" actId="20577"/>
      <pc:docMkLst>
        <pc:docMk/>
      </pc:docMkLst>
      <pc:sldChg chg="delSp modSp">
        <pc:chgData name="Katherine Xiomar González Santacruz" userId="S::gonzalezskatherinex@javeriana.edu.co::f57f9f2a-aaf0-4054-9607-07e1d1986900" providerId="AD" clId="Web-{5ECD96E8-DE27-4D30-8A03-9ED2CE9BA1F9}" dt="2022-03-13T00:03:17.064" v="2" actId="14100"/>
        <pc:sldMkLst>
          <pc:docMk/>
          <pc:sldMk cId="3501807234" sldId="278"/>
        </pc:sldMkLst>
        <pc:spChg chg="mod">
          <ac:chgData name="Katherine Xiomar González Santacruz" userId="S::gonzalezskatherinex@javeriana.edu.co::f57f9f2a-aaf0-4054-9607-07e1d1986900" providerId="AD" clId="Web-{5ECD96E8-DE27-4D30-8A03-9ED2CE9BA1F9}" dt="2022-03-13T00:03:17.064" v="2" actId="14100"/>
          <ac:spMkLst>
            <pc:docMk/>
            <pc:sldMk cId="3501807234" sldId="278"/>
            <ac:spMk id="2" creationId="{5888BA12-3391-4C86-A4F9-148C5D7E73C8}"/>
          </ac:spMkLst>
        </pc:spChg>
        <pc:spChg chg="del">
          <ac:chgData name="Katherine Xiomar González Santacruz" userId="S::gonzalezskatherinex@javeriana.edu.co::f57f9f2a-aaf0-4054-9607-07e1d1986900" providerId="AD" clId="Web-{5ECD96E8-DE27-4D30-8A03-9ED2CE9BA1F9}" dt="2022-03-13T00:03:12.876" v="1"/>
          <ac:spMkLst>
            <pc:docMk/>
            <pc:sldMk cId="3501807234" sldId="278"/>
            <ac:spMk id="6" creationId="{240805F7-0195-4FD9-B1BD-11F627CE9E9A}"/>
          </ac:spMkLst>
        </pc:spChg>
        <pc:picChg chg="del">
          <ac:chgData name="Katherine Xiomar González Santacruz" userId="S::gonzalezskatherinex@javeriana.edu.co::f57f9f2a-aaf0-4054-9607-07e1d1986900" providerId="AD" clId="Web-{5ECD96E8-DE27-4D30-8A03-9ED2CE9BA1F9}" dt="2022-03-13T00:03:09.939" v="0"/>
          <ac:picMkLst>
            <pc:docMk/>
            <pc:sldMk cId="3501807234" sldId="278"/>
            <ac:picMk id="4" creationId="{81C96EB0-DAC2-47B6-980D-9E3E979C3152}"/>
          </ac:picMkLst>
        </pc:picChg>
      </pc:sldChg>
      <pc:sldChg chg="modSp">
        <pc:chgData name="Katherine Xiomar González Santacruz" userId="S::gonzalezskatherinex@javeriana.edu.co::f57f9f2a-aaf0-4054-9607-07e1d1986900" providerId="AD" clId="Web-{5ECD96E8-DE27-4D30-8A03-9ED2CE9BA1F9}" dt="2022-03-13T00:03:48.502" v="4" actId="20577"/>
        <pc:sldMkLst>
          <pc:docMk/>
          <pc:sldMk cId="928851457" sldId="288"/>
        </pc:sldMkLst>
        <pc:spChg chg="mod">
          <ac:chgData name="Katherine Xiomar González Santacruz" userId="S::gonzalezskatherinex@javeriana.edu.co::f57f9f2a-aaf0-4054-9607-07e1d1986900" providerId="AD" clId="Web-{5ECD96E8-DE27-4D30-8A03-9ED2CE9BA1F9}" dt="2022-03-13T00:03:48.502" v="4" actId="20577"/>
          <ac:spMkLst>
            <pc:docMk/>
            <pc:sldMk cId="928851457" sldId="288"/>
            <ac:spMk id="3" creationId="{317F7E64-9060-4AF5-8E54-ABC7B5976AA9}"/>
          </ac:spMkLst>
        </pc:spChg>
      </pc:sldChg>
    </pc:docChg>
  </pc:docChgLst>
  <pc:docChgLst>
    <pc:chgData name="Katherine Xiomar González Santacruz" userId="S::gonzalezskatherinex@javeriana.edu.co::f57f9f2a-aaf0-4054-9607-07e1d1986900" providerId="AD" clId="Web-{9F5BF0B5-12FF-4651-9F08-AD7E2DBEF7F4}"/>
    <pc:docChg chg="addSld delSld modSld">
      <pc:chgData name="Katherine Xiomar González Santacruz" userId="S::gonzalezskatherinex@javeriana.edu.co::f57f9f2a-aaf0-4054-9607-07e1d1986900" providerId="AD" clId="Web-{9F5BF0B5-12FF-4651-9F08-AD7E2DBEF7F4}" dt="2022-03-07T16:49:28.602" v="63" actId="20577"/>
      <pc:docMkLst>
        <pc:docMk/>
      </pc:docMkLst>
      <pc:sldChg chg="modSp">
        <pc:chgData name="Katherine Xiomar González Santacruz" userId="S::gonzalezskatherinex@javeriana.edu.co::f57f9f2a-aaf0-4054-9607-07e1d1986900" providerId="AD" clId="Web-{9F5BF0B5-12FF-4651-9F08-AD7E2DBEF7F4}" dt="2022-03-07T16:38:37.239" v="36" actId="1076"/>
        <pc:sldMkLst>
          <pc:docMk/>
          <pc:sldMk cId="1043751833" sldId="271"/>
        </pc:sldMkLst>
        <pc:spChg chg="mod">
          <ac:chgData name="Katherine Xiomar González Santacruz" userId="S::gonzalezskatherinex@javeriana.edu.co::f57f9f2a-aaf0-4054-9607-07e1d1986900" providerId="AD" clId="Web-{9F5BF0B5-12FF-4651-9F08-AD7E2DBEF7F4}" dt="2022-03-07T16:38:37.239" v="36" actId="1076"/>
          <ac:spMkLst>
            <pc:docMk/>
            <pc:sldMk cId="1043751833" sldId="271"/>
            <ac:spMk id="11" creationId="{FD74A8E6-9D26-40D2-9EFF-752B13FA58E4}"/>
          </ac:spMkLst>
        </pc:spChg>
      </pc:sldChg>
      <pc:sldChg chg="modSp add replId">
        <pc:chgData name="Katherine Xiomar González Santacruz" userId="S::gonzalezskatherinex@javeriana.edu.co::f57f9f2a-aaf0-4054-9607-07e1d1986900" providerId="AD" clId="Web-{9F5BF0B5-12FF-4651-9F08-AD7E2DBEF7F4}" dt="2022-03-07T16:38:49.927" v="38" actId="1076"/>
        <pc:sldMkLst>
          <pc:docMk/>
          <pc:sldMk cId="747477568" sldId="274"/>
        </pc:sldMkLst>
        <pc:spChg chg="mod">
          <ac:chgData name="Katherine Xiomar González Santacruz" userId="S::gonzalezskatherinex@javeriana.edu.co::f57f9f2a-aaf0-4054-9607-07e1d1986900" providerId="AD" clId="Web-{9F5BF0B5-12FF-4651-9F08-AD7E2DBEF7F4}" dt="2022-03-07T16:38:49.927" v="38" actId="1076"/>
          <ac:spMkLst>
            <pc:docMk/>
            <pc:sldMk cId="747477568" sldId="274"/>
            <ac:spMk id="11" creationId="{FD74A8E6-9D26-40D2-9EFF-752B13FA58E4}"/>
          </ac:spMkLst>
        </pc:spChg>
      </pc:sldChg>
      <pc:sldChg chg="modSp add replId">
        <pc:chgData name="Katherine Xiomar González Santacruz" userId="S::gonzalezskatherinex@javeriana.edu.co::f57f9f2a-aaf0-4054-9607-07e1d1986900" providerId="AD" clId="Web-{9F5BF0B5-12FF-4651-9F08-AD7E2DBEF7F4}" dt="2022-03-07T16:39:50.335" v="42" actId="20577"/>
        <pc:sldMkLst>
          <pc:docMk/>
          <pc:sldMk cId="3740867118" sldId="275"/>
        </pc:sldMkLst>
        <pc:spChg chg="mod">
          <ac:chgData name="Katherine Xiomar González Santacruz" userId="S::gonzalezskatherinex@javeriana.edu.co::f57f9f2a-aaf0-4054-9607-07e1d1986900" providerId="AD" clId="Web-{9F5BF0B5-12FF-4651-9F08-AD7E2DBEF7F4}" dt="2022-03-07T16:39:50.335" v="42" actId="20577"/>
          <ac:spMkLst>
            <pc:docMk/>
            <pc:sldMk cId="3740867118" sldId="275"/>
            <ac:spMk id="11" creationId="{FD74A8E6-9D26-40D2-9EFF-752B13FA58E4}"/>
          </ac:spMkLst>
        </pc:spChg>
      </pc:sldChg>
      <pc:sldChg chg="new del">
        <pc:chgData name="Katherine Xiomar González Santacruz" userId="S::gonzalezskatherinex@javeriana.edu.co::f57f9f2a-aaf0-4054-9607-07e1d1986900" providerId="AD" clId="Web-{9F5BF0B5-12FF-4651-9F08-AD7E2DBEF7F4}" dt="2022-03-07T16:49:16.633" v="45"/>
        <pc:sldMkLst>
          <pc:docMk/>
          <pc:sldMk cId="3683913523" sldId="276"/>
        </pc:sldMkLst>
      </pc:sldChg>
      <pc:sldChg chg="modSp add replId">
        <pc:chgData name="Katherine Xiomar González Santacruz" userId="S::gonzalezskatherinex@javeriana.edu.co::f57f9f2a-aaf0-4054-9607-07e1d1986900" providerId="AD" clId="Web-{9F5BF0B5-12FF-4651-9F08-AD7E2DBEF7F4}" dt="2022-03-07T16:49:28.602" v="63" actId="20577"/>
        <pc:sldMkLst>
          <pc:docMk/>
          <pc:sldMk cId="3444015493" sldId="277"/>
        </pc:sldMkLst>
        <pc:spChg chg="mod">
          <ac:chgData name="Katherine Xiomar González Santacruz" userId="S::gonzalezskatherinex@javeriana.edu.co::f57f9f2a-aaf0-4054-9607-07e1d1986900" providerId="AD" clId="Web-{9F5BF0B5-12FF-4651-9F08-AD7E2DBEF7F4}" dt="2022-03-07T16:49:28.602" v="63" actId="20577"/>
          <ac:spMkLst>
            <pc:docMk/>
            <pc:sldMk cId="3444015493" sldId="277"/>
            <ac:spMk id="11" creationId="{FD74A8E6-9D26-40D2-9EFF-752B13FA58E4}"/>
          </ac:spMkLst>
        </pc:spChg>
      </pc:sldChg>
    </pc:docChg>
  </pc:docChgLst>
  <pc:docChgLst>
    <pc:chgData name="Juan Nicolas Soto Rios" userId="S::juannsoto@javeriana.edu.co::72a473cc-40fe-4d21-b7b2-9cf73bb0ff17" providerId="AD" clId="Web-{D708F8E9-633C-44BC-AE95-85BC41D10489}"/>
    <pc:docChg chg="modSld">
      <pc:chgData name="Juan Nicolas Soto Rios" userId="S::juannsoto@javeriana.edu.co::72a473cc-40fe-4d21-b7b2-9cf73bb0ff17" providerId="AD" clId="Web-{D708F8E9-633C-44BC-AE95-85BC41D10489}" dt="2022-03-08T17:16:28.836" v="40" actId="20577"/>
      <pc:docMkLst>
        <pc:docMk/>
      </pc:docMkLst>
      <pc:sldChg chg="modSp">
        <pc:chgData name="Juan Nicolas Soto Rios" userId="S::juannsoto@javeriana.edu.co::72a473cc-40fe-4d21-b7b2-9cf73bb0ff17" providerId="AD" clId="Web-{D708F8E9-633C-44BC-AE95-85BC41D10489}" dt="2022-03-08T17:16:28.836" v="40" actId="20577"/>
        <pc:sldMkLst>
          <pc:docMk/>
          <pc:sldMk cId="1043751833" sldId="271"/>
        </pc:sldMkLst>
        <pc:spChg chg="mod">
          <ac:chgData name="Juan Nicolas Soto Rios" userId="S::juannsoto@javeriana.edu.co::72a473cc-40fe-4d21-b7b2-9cf73bb0ff17" providerId="AD" clId="Web-{D708F8E9-633C-44BC-AE95-85BC41D10489}" dt="2022-03-08T17:16:28.836" v="40" actId="20577"/>
          <ac:spMkLst>
            <pc:docMk/>
            <pc:sldMk cId="1043751833" sldId="271"/>
            <ac:spMk id="2" creationId="{B4043BD1-1E87-45DC-9E4A-BE923D80206F}"/>
          </ac:spMkLst>
        </pc:spChg>
        <pc:picChg chg="mod modCrop">
          <ac:chgData name="Juan Nicolas Soto Rios" userId="S::juannsoto@javeriana.edu.co::72a473cc-40fe-4d21-b7b2-9cf73bb0ff17" providerId="AD" clId="Web-{D708F8E9-633C-44BC-AE95-85BC41D10489}" dt="2022-03-08T17:14:53.193" v="6"/>
          <ac:picMkLst>
            <pc:docMk/>
            <pc:sldMk cId="1043751833" sldId="271"/>
            <ac:picMk id="5" creationId="{533C2622-FCE8-4612-8EDC-DC71A8F80B28}"/>
          </ac:picMkLst>
        </pc:picChg>
      </pc:sldChg>
    </pc:docChg>
  </pc:docChgLst>
  <pc:docChgLst>
    <pc:chgData name="Katherine Xiomar González Santacruz" userId="S::gonzalezskatherinex@javeriana.edu.co::f57f9f2a-aaf0-4054-9607-07e1d1986900" providerId="AD" clId="Web-{6D92C5FA-0661-4EF8-B9E7-860AA6CD9ECB}"/>
    <pc:docChg chg="addSld delSld modSld">
      <pc:chgData name="Katherine Xiomar González Santacruz" userId="S::gonzalezskatherinex@javeriana.edu.co::f57f9f2a-aaf0-4054-9607-07e1d1986900" providerId="AD" clId="Web-{6D92C5FA-0661-4EF8-B9E7-860AA6CD9ECB}" dt="2022-05-16T23:35:57.275" v="553"/>
      <pc:docMkLst>
        <pc:docMk/>
      </pc:docMkLst>
      <pc:sldChg chg="modSp">
        <pc:chgData name="Katherine Xiomar González Santacruz" userId="S::gonzalezskatherinex@javeriana.edu.co::f57f9f2a-aaf0-4054-9607-07e1d1986900" providerId="AD" clId="Web-{6D92C5FA-0661-4EF8-B9E7-860AA6CD9ECB}" dt="2022-05-16T23:34:02.506" v="531" actId="20577"/>
        <pc:sldMkLst>
          <pc:docMk/>
          <pc:sldMk cId="1852983907" sldId="278"/>
        </pc:sldMkLst>
        <pc:spChg chg="mod">
          <ac:chgData name="Katherine Xiomar González Santacruz" userId="S::gonzalezskatherinex@javeriana.edu.co::f57f9f2a-aaf0-4054-9607-07e1d1986900" providerId="AD" clId="Web-{6D92C5FA-0661-4EF8-B9E7-860AA6CD9ECB}" dt="2022-05-16T23:34:02.506" v="531" actId="20577"/>
          <ac:spMkLst>
            <pc:docMk/>
            <pc:sldMk cId="1852983907" sldId="278"/>
            <ac:spMk id="7" creationId="{EC2D34B1-C314-5649-B78E-4D9E6A34BC5B}"/>
          </ac:spMkLst>
        </pc:spChg>
      </pc:sldChg>
      <pc:sldChg chg="modSp">
        <pc:chgData name="Katherine Xiomar González Santacruz" userId="S::gonzalezskatherinex@javeriana.edu.co::f57f9f2a-aaf0-4054-9607-07e1d1986900" providerId="AD" clId="Web-{6D92C5FA-0661-4EF8-B9E7-860AA6CD9ECB}" dt="2022-05-16T23:35:03.086" v="541" actId="20577"/>
        <pc:sldMkLst>
          <pc:docMk/>
          <pc:sldMk cId="3528835011" sldId="285"/>
        </pc:sldMkLst>
        <pc:spChg chg="mod">
          <ac:chgData name="Katherine Xiomar González Santacruz" userId="S::gonzalezskatherinex@javeriana.edu.co::f57f9f2a-aaf0-4054-9607-07e1d1986900" providerId="AD" clId="Web-{6D92C5FA-0661-4EF8-B9E7-860AA6CD9ECB}" dt="2022-05-16T23:35:03.086" v="541" actId="20577"/>
          <ac:spMkLst>
            <pc:docMk/>
            <pc:sldMk cId="3528835011" sldId="285"/>
            <ac:spMk id="11" creationId="{FD74A8E6-9D26-40D2-9EFF-752B13FA58E4}"/>
          </ac:spMkLst>
        </pc:spChg>
      </pc:sldChg>
      <pc:sldChg chg="modSp">
        <pc:chgData name="Katherine Xiomar González Santacruz" userId="S::gonzalezskatherinex@javeriana.edu.co::f57f9f2a-aaf0-4054-9607-07e1d1986900" providerId="AD" clId="Web-{6D92C5FA-0661-4EF8-B9E7-860AA6CD9ECB}" dt="2022-05-16T23:35:18.196" v="550" actId="20577"/>
        <pc:sldMkLst>
          <pc:docMk/>
          <pc:sldMk cId="3968850713" sldId="287"/>
        </pc:sldMkLst>
        <pc:spChg chg="mod">
          <ac:chgData name="Katherine Xiomar González Santacruz" userId="S::gonzalezskatherinex@javeriana.edu.co::f57f9f2a-aaf0-4054-9607-07e1d1986900" providerId="AD" clId="Web-{6D92C5FA-0661-4EF8-B9E7-860AA6CD9ECB}" dt="2022-05-16T23:35:18.196" v="550" actId="20577"/>
          <ac:spMkLst>
            <pc:docMk/>
            <pc:sldMk cId="3968850713" sldId="287"/>
            <ac:spMk id="11" creationId="{FD74A8E6-9D26-40D2-9EFF-752B13FA58E4}"/>
          </ac:spMkLst>
        </pc:spChg>
      </pc:sldChg>
      <pc:sldChg chg="modSp">
        <pc:chgData name="Katherine Xiomar González Santacruz" userId="S::gonzalezskatherinex@javeriana.edu.co::f57f9f2a-aaf0-4054-9607-07e1d1986900" providerId="AD" clId="Web-{6D92C5FA-0661-4EF8-B9E7-860AA6CD9ECB}" dt="2022-05-16T23:35:21.555" v="552" actId="20577"/>
        <pc:sldMkLst>
          <pc:docMk/>
          <pc:sldMk cId="3468689457" sldId="288"/>
        </pc:sldMkLst>
        <pc:spChg chg="mod">
          <ac:chgData name="Katherine Xiomar González Santacruz" userId="S::gonzalezskatherinex@javeriana.edu.co::f57f9f2a-aaf0-4054-9607-07e1d1986900" providerId="AD" clId="Web-{6D92C5FA-0661-4EF8-B9E7-860AA6CD9ECB}" dt="2022-05-16T23:35:21.555" v="552" actId="20577"/>
          <ac:spMkLst>
            <pc:docMk/>
            <pc:sldMk cId="3468689457" sldId="288"/>
            <ac:spMk id="11" creationId="{FD74A8E6-9D26-40D2-9EFF-752B13FA58E4}"/>
          </ac:spMkLst>
        </pc:spChg>
      </pc:sldChg>
      <pc:sldChg chg="del">
        <pc:chgData name="Katherine Xiomar González Santacruz" userId="S::gonzalezskatherinex@javeriana.edu.co::f57f9f2a-aaf0-4054-9607-07e1d1986900" providerId="AD" clId="Web-{6D92C5FA-0661-4EF8-B9E7-860AA6CD9ECB}" dt="2022-05-16T23:35:57.275" v="553"/>
        <pc:sldMkLst>
          <pc:docMk/>
          <pc:sldMk cId="1348278232" sldId="298"/>
        </pc:sldMkLst>
      </pc:sldChg>
      <pc:sldChg chg="modSp">
        <pc:chgData name="Katherine Xiomar González Santacruz" userId="S::gonzalezskatherinex@javeriana.edu.co::f57f9f2a-aaf0-4054-9607-07e1d1986900" providerId="AD" clId="Web-{6D92C5FA-0661-4EF8-B9E7-860AA6CD9ECB}" dt="2022-05-16T23:34:59.227" v="540" actId="20577"/>
        <pc:sldMkLst>
          <pc:docMk/>
          <pc:sldMk cId="3344358914" sldId="306"/>
        </pc:sldMkLst>
        <pc:spChg chg="mod">
          <ac:chgData name="Katherine Xiomar González Santacruz" userId="S::gonzalezskatherinex@javeriana.edu.co::f57f9f2a-aaf0-4054-9607-07e1d1986900" providerId="AD" clId="Web-{6D92C5FA-0661-4EF8-B9E7-860AA6CD9ECB}" dt="2022-05-16T23:34:59.227" v="540" actId="20577"/>
          <ac:spMkLst>
            <pc:docMk/>
            <pc:sldMk cId="3344358914" sldId="306"/>
            <ac:spMk id="11" creationId="{FD74A8E6-9D26-40D2-9EFF-752B13FA58E4}"/>
          </ac:spMkLst>
        </pc:spChg>
      </pc:sldChg>
      <pc:sldChg chg="modSp add del">
        <pc:chgData name="Katherine Xiomar González Santacruz" userId="S::gonzalezskatherinex@javeriana.edu.co::f57f9f2a-aaf0-4054-9607-07e1d1986900" providerId="AD" clId="Web-{6D92C5FA-0661-4EF8-B9E7-860AA6CD9ECB}" dt="2022-05-16T23:34:50.820" v="536" actId="20577"/>
        <pc:sldMkLst>
          <pc:docMk/>
          <pc:sldMk cId="620384994" sldId="307"/>
        </pc:sldMkLst>
        <pc:spChg chg="mod">
          <ac:chgData name="Katherine Xiomar González Santacruz" userId="S::gonzalezskatherinex@javeriana.edu.co::f57f9f2a-aaf0-4054-9607-07e1d1986900" providerId="AD" clId="Web-{6D92C5FA-0661-4EF8-B9E7-860AA6CD9ECB}" dt="2022-05-16T23:34:50.820" v="536" actId="20577"/>
          <ac:spMkLst>
            <pc:docMk/>
            <pc:sldMk cId="620384994" sldId="307"/>
            <ac:spMk id="11" creationId="{FD74A8E6-9D26-40D2-9EFF-752B13FA58E4}"/>
          </ac:spMkLst>
        </pc:spChg>
      </pc:sldChg>
      <pc:sldChg chg="modSp">
        <pc:chgData name="Katherine Xiomar González Santacruz" userId="S::gonzalezskatherinex@javeriana.edu.co::f57f9f2a-aaf0-4054-9607-07e1d1986900" providerId="AD" clId="Web-{6D92C5FA-0661-4EF8-B9E7-860AA6CD9ECB}" dt="2022-05-16T23:34:54.820" v="538" actId="20577"/>
        <pc:sldMkLst>
          <pc:docMk/>
          <pc:sldMk cId="741027658" sldId="308"/>
        </pc:sldMkLst>
        <pc:spChg chg="mod">
          <ac:chgData name="Katherine Xiomar González Santacruz" userId="S::gonzalezskatherinex@javeriana.edu.co::f57f9f2a-aaf0-4054-9607-07e1d1986900" providerId="AD" clId="Web-{6D92C5FA-0661-4EF8-B9E7-860AA6CD9ECB}" dt="2022-05-16T23:34:54.820" v="538" actId="20577"/>
          <ac:spMkLst>
            <pc:docMk/>
            <pc:sldMk cId="741027658" sldId="308"/>
            <ac:spMk id="11" creationId="{FD74A8E6-9D26-40D2-9EFF-752B13FA58E4}"/>
          </ac:spMkLst>
        </pc:spChg>
      </pc:sldChg>
      <pc:sldChg chg="modSp">
        <pc:chgData name="Katherine Xiomar González Santacruz" userId="S::gonzalezskatherinex@javeriana.edu.co::f57f9f2a-aaf0-4054-9607-07e1d1986900" providerId="AD" clId="Web-{6D92C5FA-0661-4EF8-B9E7-860AA6CD9ECB}" dt="2022-05-16T23:35:08.493" v="544" actId="20577"/>
        <pc:sldMkLst>
          <pc:docMk/>
          <pc:sldMk cId="75082864" sldId="309"/>
        </pc:sldMkLst>
        <pc:spChg chg="mod">
          <ac:chgData name="Katherine Xiomar González Santacruz" userId="S::gonzalezskatherinex@javeriana.edu.co::f57f9f2a-aaf0-4054-9607-07e1d1986900" providerId="AD" clId="Web-{6D92C5FA-0661-4EF8-B9E7-860AA6CD9ECB}" dt="2022-05-16T23:35:08.493" v="544" actId="20577"/>
          <ac:spMkLst>
            <pc:docMk/>
            <pc:sldMk cId="75082864" sldId="309"/>
            <ac:spMk id="11" creationId="{FD74A8E6-9D26-40D2-9EFF-752B13FA58E4}"/>
          </ac:spMkLst>
        </pc:spChg>
      </pc:sldChg>
      <pc:sldChg chg="modSp">
        <pc:chgData name="Katherine Xiomar González Santacruz" userId="S::gonzalezskatherinex@javeriana.edu.co::f57f9f2a-aaf0-4054-9607-07e1d1986900" providerId="AD" clId="Web-{6D92C5FA-0661-4EF8-B9E7-860AA6CD9ECB}" dt="2022-05-16T23:35:13.055" v="547" actId="20577"/>
        <pc:sldMkLst>
          <pc:docMk/>
          <pc:sldMk cId="176055002" sldId="310"/>
        </pc:sldMkLst>
        <pc:spChg chg="mod">
          <ac:chgData name="Katherine Xiomar González Santacruz" userId="S::gonzalezskatherinex@javeriana.edu.co::f57f9f2a-aaf0-4054-9607-07e1d1986900" providerId="AD" clId="Web-{6D92C5FA-0661-4EF8-B9E7-860AA6CD9ECB}" dt="2022-05-16T23:35:13.055" v="547" actId="20577"/>
          <ac:spMkLst>
            <pc:docMk/>
            <pc:sldMk cId="176055002" sldId="310"/>
            <ac:spMk id="11" creationId="{FD74A8E6-9D26-40D2-9EFF-752B13FA58E4}"/>
          </ac:spMkLst>
        </pc:spChg>
      </pc:sldChg>
      <pc:sldChg chg="addSp delSp modSp add del replId">
        <pc:chgData name="Katherine Xiomar González Santacruz" userId="S::gonzalezskatherinex@javeriana.edu.co::f57f9f2a-aaf0-4054-9607-07e1d1986900" providerId="AD" clId="Web-{6D92C5FA-0661-4EF8-B9E7-860AA6CD9ECB}" dt="2022-05-16T23:34:36.804" v="534" actId="20577"/>
        <pc:sldMkLst>
          <pc:docMk/>
          <pc:sldMk cId="2934469632" sldId="313"/>
        </pc:sldMkLst>
        <pc:spChg chg="mod">
          <ac:chgData name="Katherine Xiomar González Santacruz" userId="S::gonzalezskatherinex@javeriana.edu.co::f57f9f2a-aaf0-4054-9607-07e1d1986900" providerId="AD" clId="Web-{6D92C5FA-0661-4EF8-B9E7-860AA6CD9ECB}" dt="2022-05-16T23:30:49.938" v="528" actId="20577"/>
          <ac:spMkLst>
            <pc:docMk/>
            <pc:sldMk cId="2934469632" sldId="313"/>
            <ac:spMk id="8" creationId="{115DF972-0666-4351-8C4C-0668769FF9D0}"/>
          </ac:spMkLst>
        </pc:spChg>
        <pc:spChg chg="mod">
          <ac:chgData name="Katherine Xiomar González Santacruz" userId="S::gonzalezskatherinex@javeriana.edu.co::f57f9f2a-aaf0-4054-9607-07e1d1986900" providerId="AD" clId="Web-{6D92C5FA-0661-4EF8-B9E7-860AA6CD9ECB}" dt="2022-05-16T23:34:36.804" v="534" actId="20577"/>
          <ac:spMkLst>
            <pc:docMk/>
            <pc:sldMk cId="2934469632" sldId="313"/>
            <ac:spMk id="11" creationId="{FD74A8E6-9D26-40D2-9EFF-752B13FA58E4}"/>
          </ac:spMkLst>
        </pc:spChg>
        <pc:picChg chg="add mod">
          <ac:chgData name="Katherine Xiomar González Santacruz" userId="S::gonzalezskatherinex@javeriana.edu.co::f57f9f2a-aaf0-4054-9607-07e1d1986900" providerId="AD" clId="Web-{6D92C5FA-0661-4EF8-B9E7-860AA6CD9ECB}" dt="2022-05-16T22:56:05.481" v="17" actId="1076"/>
          <ac:picMkLst>
            <pc:docMk/>
            <pc:sldMk cId="2934469632" sldId="313"/>
            <ac:picMk id="2" creationId="{94F2E85F-4683-6DB8-F670-C6A1B8C51600}"/>
          </ac:picMkLst>
        </pc:picChg>
        <pc:picChg chg="add mod">
          <ac:chgData name="Katherine Xiomar González Santacruz" userId="S::gonzalezskatherinex@javeriana.edu.co::f57f9f2a-aaf0-4054-9607-07e1d1986900" providerId="AD" clId="Web-{6D92C5FA-0661-4EF8-B9E7-860AA6CD9ECB}" dt="2022-05-16T22:56:11.700" v="20" actId="1076"/>
          <ac:picMkLst>
            <pc:docMk/>
            <pc:sldMk cId="2934469632" sldId="313"/>
            <ac:picMk id="3" creationId="{11BA8D8A-04C1-61B4-4B4D-192CD7EA4CD8}"/>
          </ac:picMkLst>
        </pc:picChg>
        <pc:picChg chg="del">
          <ac:chgData name="Katherine Xiomar González Santacruz" userId="S::gonzalezskatherinex@javeriana.edu.co::f57f9f2a-aaf0-4054-9607-07e1d1986900" providerId="AD" clId="Web-{6D92C5FA-0661-4EF8-B9E7-860AA6CD9ECB}" dt="2022-05-16T22:53:48.180" v="7"/>
          <ac:picMkLst>
            <pc:docMk/>
            <pc:sldMk cId="2934469632" sldId="313"/>
            <ac:picMk id="1026" creationId="{BD288E64-6F58-1CAF-2B95-8347CA143043}"/>
          </ac:picMkLst>
        </pc:picChg>
      </pc:sldChg>
      <pc:sldChg chg="addSp delSp modSp add replId">
        <pc:chgData name="Katherine Xiomar González Santacruz" userId="S::gonzalezskatherinex@javeriana.edu.co::f57f9f2a-aaf0-4054-9607-07e1d1986900" providerId="AD" clId="Web-{6D92C5FA-0661-4EF8-B9E7-860AA6CD9ECB}" dt="2022-05-16T23:34:33.070" v="532" actId="20577"/>
        <pc:sldMkLst>
          <pc:docMk/>
          <pc:sldMk cId="3177623122" sldId="314"/>
        </pc:sldMkLst>
        <pc:spChg chg="mod">
          <ac:chgData name="Katherine Xiomar González Santacruz" userId="S::gonzalezskatherinex@javeriana.edu.co::f57f9f2a-aaf0-4054-9607-07e1d1986900" providerId="AD" clId="Web-{6D92C5FA-0661-4EF8-B9E7-860AA6CD9ECB}" dt="2022-05-16T23:34:33.070" v="532" actId="20577"/>
          <ac:spMkLst>
            <pc:docMk/>
            <pc:sldMk cId="3177623122" sldId="314"/>
            <ac:spMk id="11" creationId="{FD74A8E6-9D26-40D2-9EFF-752B13FA58E4}"/>
          </ac:spMkLst>
        </pc:spChg>
        <pc:picChg chg="add mod">
          <ac:chgData name="Katherine Xiomar González Santacruz" userId="S::gonzalezskatherinex@javeriana.edu.co::f57f9f2a-aaf0-4054-9607-07e1d1986900" providerId="AD" clId="Web-{6D92C5FA-0661-4EF8-B9E7-860AA6CD9ECB}" dt="2022-05-16T22:50:16.424" v="6" actId="1076"/>
          <ac:picMkLst>
            <pc:docMk/>
            <pc:sldMk cId="3177623122" sldId="314"/>
            <ac:picMk id="2" creationId="{FDB400B2-300C-F77C-93CD-B65BFCCC47BB}"/>
          </ac:picMkLst>
        </pc:picChg>
        <pc:picChg chg="del">
          <ac:chgData name="Katherine Xiomar González Santacruz" userId="S::gonzalezskatherinex@javeriana.edu.co::f57f9f2a-aaf0-4054-9607-07e1d1986900" providerId="AD" clId="Web-{6D92C5FA-0661-4EF8-B9E7-860AA6CD9ECB}" dt="2022-05-16T22:50:07.892" v="2"/>
          <ac:picMkLst>
            <pc:docMk/>
            <pc:sldMk cId="3177623122" sldId="314"/>
            <ac:picMk id="3" creationId="{0225831A-8732-AE97-2829-12E61291C460}"/>
          </ac:picMkLst>
        </pc:picChg>
      </pc:sldChg>
    </pc:docChg>
  </pc:docChgLst>
  <pc:docChgLst>
    <pc:chgData name="Katherine Xiomar González Santacruz" userId="S::gonzalezskatherinex@javeriana.edu.co::f57f9f2a-aaf0-4054-9607-07e1d1986900" providerId="AD" clId="Web-{E93DE2F3-BE22-4BE8-8070-05E612BD6A54}"/>
    <pc:docChg chg="modSld">
      <pc:chgData name="Katherine Xiomar González Santacruz" userId="S::gonzalezskatherinex@javeriana.edu.co::f57f9f2a-aaf0-4054-9607-07e1d1986900" providerId="AD" clId="Web-{E93DE2F3-BE22-4BE8-8070-05E612BD6A54}" dt="2022-03-08T15:10:55.136" v="8" actId="20577"/>
      <pc:docMkLst>
        <pc:docMk/>
      </pc:docMkLst>
      <pc:sldChg chg="modSp">
        <pc:chgData name="Katherine Xiomar González Santacruz" userId="S::gonzalezskatherinex@javeriana.edu.co::f57f9f2a-aaf0-4054-9607-07e1d1986900" providerId="AD" clId="Web-{E93DE2F3-BE22-4BE8-8070-05E612BD6A54}" dt="2022-03-08T15:10:55.136" v="8" actId="20577"/>
        <pc:sldMkLst>
          <pc:docMk/>
          <pc:sldMk cId="747477568" sldId="274"/>
        </pc:sldMkLst>
        <pc:spChg chg="mod">
          <ac:chgData name="Katherine Xiomar González Santacruz" userId="S::gonzalezskatherinex@javeriana.edu.co::f57f9f2a-aaf0-4054-9607-07e1d1986900" providerId="AD" clId="Web-{E93DE2F3-BE22-4BE8-8070-05E612BD6A54}" dt="2022-03-08T15:10:55.136" v="8" actId="20577"/>
          <ac:spMkLst>
            <pc:docMk/>
            <pc:sldMk cId="747477568" sldId="274"/>
            <ac:spMk id="3" creationId="{317F7E64-9060-4AF5-8E54-ABC7B5976AA9}"/>
          </ac:spMkLst>
        </pc:spChg>
      </pc:sldChg>
      <pc:sldChg chg="modSp">
        <pc:chgData name="Katherine Xiomar González Santacruz" userId="S::gonzalezskatherinex@javeriana.edu.co::f57f9f2a-aaf0-4054-9607-07e1d1986900" providerId="AD" clId="Web-{E93DE2F3-BE22-4BE8-8070-05E612BD6A54}" dt="2022-03-08T15:07:59.924" v="2" actId="20577"/>
        <pc:sldMkLst>
          <pc:docMk/>
          <pc:sldMk cId="1750187928" sldId="332"/>
        </pc:sldMkLst>
        <pc:spChg chg="mod">
          <ac:chgData name="Katherine Xiomar González Santacruz" userId="S::gonzalezskatherinex@javeriana.edu.co::f57f9f2a-aaf0-4054-9607-07e1d1986900" providerId="AD" clId="Web-{E93DE2F3-BE22-4BE8-8070-05E612BD6A54}" dt="2022-03-08T15:07:59.924" v="2" actId="20577"/>
          <ac:spMkLst>
            <pc:docMk/>
            <pc:sldMk cId="1750187928" sldId="332"/>
            <ac:spMk id="2" creationId="{DDA64ABD-7295-43C6-94EB-056D8FE79029}"/>
          </ac:spMkLst>
        </pc:spChg>
      </pc:sldChg>
    </pc:docChg>
  </pc:docChgLst>
  <pc:docChgLst>
    <pc:chgData name="Katherine Xiomar González Santacruz" userId="S::gonzalezskatherinex@javeriana.edu.co::f57f9f2a-aaf0-4054-9607-07e1d1986900" providerId="AD" clId="Web-{276A80DA-35D1-4678-B1EB-A4192775AD29}"/>
    <pc:docChg chg="addSld modSld">
      <pc:chgData name="Katherine Xiomar González Santacruz" userId="S::gonzalezskatherinex@javeriana.edu.co::f57f9f2a-aaf0-4054-9607-07e1d1986900" providerId="AD" clId="Web-{276A80DA-35D1-4678-B1EB-A4192775AD29}" dt="2022-03-07T16:34:27.221" v="33" actId="20577"/>
      <pc:docMkLst>
        <pc:docMk/>
      </pc:docMkLst>
      <pc:sldChg chg="modSp">
        <pc:chgData name="Katherine Xiomar González Santacruz" userId="S::gonzalezskatherinex@javeriana.edu.co::f57f9f2a-aaf0-4054-9607-07e1d1986900" providerId="AD" clId="Web-{276A80DA-35D1-4678-B1EB-A4192775AD29}" dt="2022-03-07T16:33:23.889" v="26" actId="20577"/>
        <pc:sldMkLst>
          <pc:docMk/>
          <pc:sldMk cId="1043751833" sldId="271"/>
        </pc:sldMkLst>
        <pc:spChg chg="mod">
          <ac:chgData name="Katherine Xiomar González Santacruz" userId="S::gonzalezskatherinex@javeriana.edu.co::f57f9f2a-aaf0-4054-9607-07e1d1986900" providerId="AD" clId="Web-{276A80DA-35D1-4678-B1EB-A4192775AD29}" dt="2022-03-07T16:33:23.889" v="26" actId="20577"/>
          <ac:spMkLst>
            <pc:docMk/>
            <pc:sldMk cId="1043751833" sldId="271"/>
            <ac:spMk id="3" creationId="{317F7E64-9060-4AF5-8E54-ABC7B5976AA9}"/>
          </ac:spMkLst>
        </pc:spChg>
      </pc:sldChg>
      <pc:sldChg chg="modSp">
        <pc:chgData name="Katherine Xiomar González Santacruz" userId="S::gonzalezskatherinex@javeriana.edu.co::f57f9f2a-aaf0-4054-9607-07e1d1986900" providerId="AD" clId="Web-{276A80DA-35D1-4678-B1EB-A4192775AD29}" dt="2022-03-07T16:33:42.077" v="27" actId="20577"/>
        <pc:sldMkLst>
          <pc:docMk/>
          <pc:sldMk cId="2072952422" sldId="272"/>
        </pc:sldMkLst>
        <pc:spChg chg="mod">
          <ac:chgData name="Katherine Xiomar González Santacruz" userId="S::gonzalezskatherinex@javeriana.edu.co::f57f9f2a-aaf0-4054-9607-07e1d1986900" providerId="AD" clId="Web-{276A80DA-35D1-4678-B1EB-A4192775AD29}" dt="2022-03-07T16:33:42.077" v="27" actId="20577"/>
          <ac:spMkLst>
            <pc:docMk/>
            <pc:sldMk cId="2072952422" sldId="272"/>
            <ac:spMk id="3" creationId="{317F7E64-9060-4AF5-8E54-ABC7B5976AA9}"/>
          </ac:spMkLst>
        </pc:spChg>
      </pc:sldChg>
      <pc:sldChg chg="modSp add replId">
        <pc:chgData name="Katherine Xiomar González Santacruz" userId="S::gonzalezskatherinex@javeriana.edu.co::f57f9f2a-aaf0-4054-9607-07e1d1986900" providerId="AD" clId="Web-{276A80DA-35D1-4678-B1EB-A4192775AD29}" dt="2022-03-07T16:34:27.221" v="33" actId="20577"/>
        <pc:sldMkLst>
          <pc:docMk/>
          <pc:sldMk cId="4222544327" sldId="273"/>
        </pc:sldMkLst>
        <pc:spChg chg="mod">
          <ac:chgData name="Katherine Xiomar González Santacruz" userId="S::gonzalezskatherinex@javeriana.edu.co::f57f9f2a-aaf0-4054-9607-07e1d1986900" providerId="AD" clId="Web-{276A80DA-35D1-4678-B1EB-A4192775AD29}" dt="2022-03-07T16:34:27.221" v="33" actId="20577"/>
          <ac:spMkLst>
            <pc:docMk/>
            <pc:sldMk cId="4222544327" sldId="273"/>
            <ac:spMk id="3" creationId="{317F7E64-9060-4AF5-8E54-ABC7B5976AA9}"/>
          </ac:spMkLst>
        </pc:spChg>
      </pc:sldChg>
    </pc:docChg>
  </pc:docChgLst>
  <pc:docChgLst>
    <pc:chgData name="Katherine Xiomar González Santacruz" userId="S::gonzalezskatherinex@javeriana.edu.co::f57f9f2a-aaf0-4054-9607-07e1d1986900" providerId="AD" clId="Web-{AF998959-67CE-4DD1-8CD9-261C539CAFC9}"/>
    <pc:docChg chg="addSld delSld modSld">
      <pc:chgData name="Katherine Xiomar González Santacruz" userId="S::gonzalezskatherinex@javeriana.edu.co::f57f9f2a-aaf0-4054-9607-07e1d1986900" providerId="AD" clId="Web-{AF998959-67CE-4DD1-8CD9-261C539CAFC9}" dt="2022-04-19T00:58:30.018" v="545" actId="1076"/>
      <pc:docMkLst>
        <pc:docMk/>
      </pc:docMkLst>
      <pc:sldChg chg="modSp">
        <pc:chgData name="Katherine Xiomar González Santacruz" userId="S::gonzalezskatherinex@javeriana.edu.co::f57f9f2a-aaf0-4054-9607-07e1d1986900" providerId="AD" clId="Web-{AF998959-67CE-4DD1-8CD9-261C539CAFC9}" dt="2022-04-19T00:45:59.580" v="292" actId="20577"/>
        <pc:sldMkLst>
          <pc:docMk/>
          <pc:sldMk cId="573291033" sldId="282"/>
        </pc:sldMkLst>
        <pc:spChg chg="mod">
          <ac:chgData name="Katherine Xiomar González Santacruz" userId="S::gonzalezskatherinex@javeriana.edu.co::f57f9f2a-aaf0-4054-9607-07e1d1986900" providerId="AD" clId="Web-{AF998959-67CE-4DD1-8CD9-261C539CAFC9}" dt="2022-04-19T00:45:59.580" v="292" actId="20577"/>
          <ac:spMkLst>
            <pc:docMk/>
            <pc:sldMk cId="573291033" sldId="282"/>
            <ac:spMk id="4" creationId="{F5C35CC4-4AA9-4944-A53F-080464773857}"/>
          </ac:spMkLst>
        </pc:spChg>
      </pc:sldChg>
      <pc:sldChg chg="modSp">
        <pc:chgData name="Katherine Xiomar González Santacruz" userId="S::gonzalezskatherinex@javeriana.edu.co::f57f9f2a-aaf0-4054-9607-07e1d1986900" providerId="AD" clId="Web-{AF998959-67CE-4DD1-8CD9-261C539CAFC9}" dt="2022-04-19T00:52:59.902" v="418" actId="20577"/>
        <pc:sldMkLst>
          <pc:docMk/>
          <pc:sldMk cId="4091914355" sldId="286"/>
        </pc:sldMkLst>
        <pc:spChg chg="mod">
          <ac:chgData name="Katherine Xiomar González Santacruz" userId="S::gonzalezskatherinex@javeriana.edu.co::f57f9f2a-aaf0-4054-9607-07e1d1986900" providerId="AD" clId="Web-{AF998959-67CE-4DD1-8CD9-261C539CAFC9}" dt="2022-04-19T00:52:59.902" v="418" actId="20577"/>
          <ac:spMkLst>
            <pc:docMk/>
            <pc:sldMk cId="4091914355" sldId="286"/>
            <ac:spMk id="4" creationId="{F5C35CC4-4AA9-4944-A53F-080464773857}"/>
          </ac:spMkLst>
        </pc:spChg>
      </pc:sldChg>
      <pc:sldChg chg="modSp add replId">
        <pc:chgData name="Katherine Xiomar González Santacruz" userId="S::gonzalezskatherinex@javeriana.edu.co::f57f9f2a-aaf0-4054-9607-07e1d1986900" providerId="AD" clId="Web-{AF998959-67CE-4DD1-8CD9-261C539CAFC9}" dt="2022-04-19T00:38:32.055" v="213" actId="20577"/>
        <pc:sldMkLst>
          <pc:docMk/>
          <pc:sldMk cId="2708240251" sldId="295"/>
        </pc:sldMkLst>
        <pc:spChg chg="mod">
          <ac:chgData name="Katherine Xiomar González Santacruz" userId="S::gonzalezskatherinex@javeriana.edu.co::f57f9f2a-aaf0-4054-9607-07e1d1986900" providerId="AD" clId="Web-{AF998959-67CE-4DD1-8CD9-261C539CAFC9}" dt="2022-04-19T00:38:32.055" v="213" actId="20577"/>
          <ac:spMkLst>
            <pc:docMk/>
            <pc:sldMk cId="2708240251" sldId="295"/>
            <ac:spMk id="4" creationId="{F5C35CC4-4AA9-4944-A53F-080464773857}"/>
          </ac:spMkLst>
        </pc:spChg>
      </pc:sldChg>
      <pc:sldChg chg="new del">
        <pc:chgData name="Katherine Xiomar González Santacruz" userId="S::gonzalezskatherinex@javeriana.edu.co::f57f9f2a-aaf0-4054-9607-07e1d1986900" providerId="AD" clId="Web-{AF998959-67CE-4DD1-8CD9-261C539CAFC9}" dt="2022-04-19T00:39:12.744" v="216"/>
        <pc:sldMkLst>
          <pc:docMk/>
          <pc:sldMk cId="31795225" sldId="296"/>
        </pc:sldMkLst>
      </pc:sldChg>
      <pc:sldChg chg="modSp add replId">
        <pc:chgData name="Katherine Xiomar González Santacruz" userId="S::gonzalezskatherinex@javeriana.edu.co::f57f9f2a-aaf0-4054-9607-07e1d1986900" providerId="AD" clId="Web-{AF998959-67CE-4DD1-8CD9-261C539CAFC9}" dt="2022-04-19T00:48:39.787" v="294" actId="20577"/>
        <pc:sldMkLst>
          <pc:docMk/>
          <pc:sldMk cId="1781621895" sldId="297"/>
        </pc:sldMkLst>
        <pc:spChg chg="mod">
          <ac:chgData name="Katherine Xiomar González Santacruz" userId="S::gonzalezskatherinex@javeriana.edu.co::f57f9f2a-aaf0-4054-9607-07e1d1986900" providerId="AD" clId="Web-{AF998959-67CE-4DD1-8CD9-261C539CAFC9}" dt="2022-04-19T00:48:39.787" v="294" actId="20577"/>
          <ac:spMkLst>
            <pc:docMk/>
            <pc:sldMk cId="1781621895" sldId="297"/>
            <ac:spMk id="4" creationId="{F5C35CC4-4AA9-4944-A53F-080464773857}"/>
          </ac:spMkLst>
        </pc:spChg>
      </pc:sldChg>
      <pc:sldChg chg="modSp add replId">
        <pc:chgData name="Katherine Xiomar González Santacruz" userId="S::gonzalezskatherinex@javeriana.edu.co::f57f9f2a-aaf0-4054-9607-07e1d1986900" providerId="AD" clId="Web-{AF998959-67CE-4DD1-8CD9-261C539CAFC9}" dt="2022-04-19T00:52:34.620" v="403" actId="20577"/>
        <pc:sldMkLst>
          <pc:docMk/>
          <pc:sldMk cId="1348278232" sldId="298"/>
        </pc:sldMkLst>
        <pc:spChg chg="mod">
          <ac:chgData name="Katherine Xiomar González Santacruz" userId="S::gonzalezskatherinex@javeriana.edu.co::f57f9f2a-aaf0-4054-9607-07e1d1986900" providerId="AD" clId="Web-{AF998959-67CE-4DD1-8CD9-261C539CAFC9}" dt="2022-04-19T00:52:34.620" v="403" actId="20577"/>
          <ac:spMkLst>
            <pc:docMk/>
            <pc:sldMk cId="1348278232" sldId="298"/>
            <ac:spMk id="4" creationId="{F5C35CC4-4AA9-4944-A53F-080464773857}"/>
          </ac:spMkLst>
        </pc:spChg>
      </pc:sldChg>
      <pc:sldChg chg="addSp delSp modSp add replId">
        <pc:chgData name="Katherine Xiomar González Santacruz" userId="S::gonzalezskatherinex@javeriana.edu.co::f57f9f2a-aaf0-4054-9607-07e1d1986900" providerId="AD" clId="Web-{AF998959-67CE-4DD1-8CD9-261C539CAFC9}" dt="2022-04-19T00:58:30.018" v="545" actId="1076"/>
        <pc:sldMkLst>
          <pc:docMk/>
          <pc:sldMk cId="86917327" sldId="299"/>
        </pc:sldMkLst>
        <pc:spChg chg="del">
          <ac:chgData name="Katherine Xiomar González Santacruz" userId="S::gonzalezskatherinex@javeriana.edu.co::f57f9f2a-aaf0-4054-9607-07e1d1986900" providerId="AD" clId="Web-{AF998959-67CE-4DD1-8CD9-261C539CAFC9}" dt="2022-04-19T00:55:00.201" v="450"/>
          <ac:spMkLst>
            <pc:docMk/>
            <pc:sldMk cId="86917327" sldId="299"/>
            <ac:spMk id="2" creationId="{B66498A0-F630-FA44-921F-D3243A7CA8AC}"/>
          </ac:spMkLst>
        </pc:spChg>
        <pc:spChg chg="del mod">
          <ac:chgData name="Katherine Xiomar González Santacruz" userId="S::gonzalezskatherinex@javeriana.edu.co::f57f9f2a-aaf0-4054-9607-07e1d1986900" providerId="AD" clId="Web-{AF998959-67CE-4DD1-8CD9-261C539CAFC9}" dt="2022-04-19T00:55:09.186" v="451"/>
          <ac:spMkLst>
            <pc:docMk/>
            <pc:sldMk cId="86917327" sldId="299"/>
            <ac:spMk id="4" creationId="{F5C35CC4-4AA9-4944-A53F-080464773857}"/>
          </ac:spMkLst>
        </pc:spChg>
        <pc:spChg chg="add mod">
          <ac:chgData name="Katherine Xiomar González Santacruz" userId="S::gonzalezskatherinex@javeriana.edu.co::f57f9f2a-aaf0-4054-9607-07e1d1986900" providerId="AD" clId="Web-{AF998959-67CE-4DD1-8CD9-261C539CAFC9}" dt="2022-04-19T00:57:49.549" v="525" actId="14100"/>
          <ac:spMkLst>
            <pc:docMk/>
            <pc:sldMk cId="86917327" sldId="299"/>
            <ac:spMk id="6" creationId="{63A642BD-3AC8-4B55-3EC9-56CCF03799DC}"/>
          </ac:spMkLst>
        </pc:spChg>
        <pc:spChg chg="add mod">
          <ac:chgData name="Katherine Xiomar González Santacruz" userId="S::gonzalezskatherinex@javeriana.edu.co::f57f9f2a-aaf0-4054-9607-07e1d1986900" providerId="AD" clId="Web-{AF998959-67CE-4DD1-8CD9-261C539CAFC9}" dt="2022-04-19T00:58:30.018" v="545" actId="1076"/>
          <ac:spMkLst>
            <pc:docMk/>
            <pc:sldMk cId="86917327" sldId="299"/>
            <ac:spMk id="8" creationId="{CA783C51-5003-E3CE-967D-033B15FB6ADB}"/>
          </ac:spMkLst>
        </pc:spChg>
        <pc:spChg chg="add del mod">
          <ac:chgData name="Katherine Xiomar González Santacruz" userId="S::gonzalezskatherinex@javeriana.edu.co::f57f9f2a-aaf0-4054-9607-07e1d1986900" providerId="AD" clId="Web-{AF998959-67CE-4DD1-8CD9-261C539CAFC9}" dt="2022-04-19T00:58:16.237" v="539"/>
          <ac:spMkLst>
            <pc:docMk/>
            <pc:sldMk cId="86917327" sldId="299"/>
            <ac:spMk id="13" creationId="{3FACFDDA-5822-2D87-A158-FDAC66063CFB}"/>
          </ac:spMkLst>
        </pc:spChg>
        <pc:picChg chg="del">
          <ac:chgData name="Katherine Xiomar González Santacruz" userId="S::gonzalezskatherinex@javeriana.edu.co::f57f9f2a-aaf0-4054-9607-07e1d1986900" providerId="AD" clId="Web-{AF998959-67CE-4DD1-8CD9-261C539CAFC9}" dt="2022-04-19T00:54:58.154" v="449"/>
          <ac:picMkLst>
            <pc:docMk/>
            <pc:sldMk cId="86917327" sldId="299"/>
            <ac:picMk id="5" creationId="{77CD1C10-E79E-8F4F-8770-72C7B3ED6C6D}"/>
          </ac:picMkLst>
        </pc:picChg>
        <pc:picChg chg="add mod">
          <ac:chgData name="Katherine Xiomar González Santacruz" userId="S::gonzalezskatherinex@javeriana.edu.co::f57f9f2a-aaf0-4054-9607-07e1d1986900" providerId="AD" clId="Web-{AF998959-67CE-4DD1-8CD9-261C539CAFC9}" dt="2022-04-19T00:57:54.080" v="527" actId="1076"/>
          <ac:picMkLst>
            <pc:docMk/>
            <pc:sldMk cId="86917327" sldId="299"/>
            <ac:picMk id="7" creationId="{B665C4E4-EA0F-2AA1-699D-F3BB908CC85C}"/>
          </ac:picMkLst>
        </pc:picChg>
      </pc:sldChg>
      <pc:sldChg chg="new del">
        <pc:chgData name="Katherine Xiomar González Santacruz" userId="S::gonzalezskatherinex@javeriana.edu.co::f57f9f2a-aaf0-4054-9607-07e1d1986900" providerId="AD" clId="Web-{AF998959-67CE-4DD1-8CD9-261C539CAFC9}" dt="2022-04-19T00:53:07.293" v="420"/>
        <pc:sldMkLst>
          <pc:docMk/>
          <pc:sldMk cId="598417875" sldId="299"/>
        </pc:sldMkLst>
      </pc:sldChg>
      <pc:sldChg chg="add replId">
        <pc:chgData name="Katherine Xiomar González Santacruz" userId="S::gonzalezskatherinex@javeriana.edu.co::f57f9f2a-aaf0-4054-9607-07e1d1986900" providerId="AD" clId="Web-{AF998959-67CE-4DD1-8CD9-261C539CAFC9}" dt="2022-04-19T00:57:29.376" v="515"/>
        <pc:sldMkLst>
          <pc:docMk/>
          <pc:sldMk cId="2071866199" sldId="300"/>
        </pc:sldMkLst>
      </pc:sldChg>
    </pc:docChg>
  </pc:docChgLst>
  <pc:docChgLst>
    <pc:chgData name="Katherine Xiomar González Santacruz" userId="S::gonzalezskatherinex@javeriana.edu.co::f57f9f2a-aaf0-4054-9607-07e1d1986900" providerId="AD" clId="Web-{47E6D156-9FBD-491A-953B-C4E1CFE878AF}"/>
    <pc:docChg chg="addSld delSld modSld sldOrd">
      <pc:chgData name="Katherine Xiomar González Santacruz" userId="S::gonzalezskatherinex@javeriana.edu.co::f57f9f2a-aaf0-4054-9607-07e1d1986900" providerId="AD" clId="Web-{47E6D156-9FBD-491A-953B-C4E1CFE878AF}" dt="2022-03-08T06:13:25.566" v="640" actId="1076"/>
      <pc:docMkLst>
        <pc:docMk/>
      </pc:docMkLst>
      <pc:sldChg chg="del">
        <pc:chgData name="Katherine Xiomar González Santacruz" userId="S::gonzalezskatherinex@javeriana.edu.co::f57f9f2a-aaf0-4054-9607-07e1d1986900" providerId="AD" clId="Web-{47E6D156-9FBD-491A-953B-C4E1CFE878AF}" dt="2022-03-08T05:28:54.489" v="283"/>
        <pc:sldMkLst>
          <pc:docMk/>
          <pc:sldMk cId="2083389896" sldId="267"/>
        </pc:sldMkLst>
      </pc:sldChg>
      <pc:sldChg chg="addSp delSp modSp">
        <pc:chgData name="Katherine Xiomar González Santacruz" userId="S::gonzalezskatherinex@javeriana.edu.co::f57f9f2a-aaf0-4054-9607-07e1d1986900" providerId="AD" clId="Web-{47E6D156-9FBD-491A-953B-C4E1CFE878AF}" dt="2022-03-08T05:40:37.879" v="317" actId="20577"/>
        <pc:sldMkLst>
          <pc:docMk/>
          <pc:sldMk cId="1043751833" sldId="271"/>
        </pc:sldMkLst>
        <pc:spChg chg="mod">
          <ac:chgData name="Katherine Xiomar González Santacruz" userId="S::gonzalezskatherinex@javeriana.edu.co::f57f9f2a-aaf0-4054-9607-07e1d1986900" providerId="AD" clId="Web-{47E6D156-9FBD-491A-953B-C4E1CFE878AF}" dt="2022-03-08T05:40:37.879" v="317" actId="20577"/>
          <ac:spMkLst>
            <pc:docMk/>
            <pc:sldMk cId="1043751833" sldId="271"/>
            <ac:spMk id="2" creationId="{B4043BD1-1E87-45DC-9E4A-BE923D80206F}"/>
          </ac:spMkLst>
        </pc:spChg>
        <pc:picChg chg="add del mod">
          <ac:chgData name="Katherine Xiomar González Santacruz" userId="S::gonzalezskatherinex@javeriana.edu.co::f57f9f2a-aaf0-4054-9607-07e1d1986900" providerId="AD" clId="Web-{47E6D156-9FBD-491A-953B-C4E1CFE878AF}" dt="2022-03-08T05:39:43.253" v="309"/>
          <ac:picMkLst>
            <pc:docMk/>
            <pc:sldMk cId="1043751833" sldId="271"/>
            <ac:picMk id="4" creationId="{678A150A-0671-4566-84EA-2B9F1BD7513E}"/>
          </ac:picMkLst>
        </pc:picChg>
        <pc:picChg chg="add mod">
          <ac:chgData name="Katherine Xiomar González Santacruz" userId="S::gonzalezskatherinex@javeriana.edu.co::f57f9f2a-aaf0-4054-9607-07e1d1986900" providerId="AD" clId="Web-{47E6D156-9FBD-491A-953B-C4E1CFE878AF}" dt="2022-03-08T05:39:58.691" v="315" actId="1076"/>
          <ac:picMkLst>
            <pc:docMk/>
            <pc:sldMk cId="1043751833" sldId="271"/>
            <ac:picMk id="5" creationId="{533C2622-FCE8-4612-8EDC-DC71A8F80B28}"/>
          </ac:picMkLst>
        </pc:picChg>
      </pc:sldChg>
      <pc:sldChg chg="modSp">
        <pc:chgData name="Katherine Xiomar González Santacruz" userId="S::gonzalezskatherinex@javeriana.edu.co::f57f9f2a-aaf0-4054-9607-07e1d1986900" providerId="AD" clId="Web-{47E6D156-9FBD-491A-953B-C4E1CFE878AF}" dt="2022-03-08T05:47:27.075" v="351" actId="20577"/>
        <pc:sldMkLst>
          <pc:docMk/>
          <pc:sldMk cId="747477568" sldId="274"/>
        </pc:sldMkLst>
        <pc:spChg chg="mod">
          <ac:chgData name="Katherine Xiomar González Santacruz" userId="S::gonzalezskatherinex@javeriana.edu.co::f57f9f2a-aaf0-4054-9607-07e1d1986900" providerId="AD" clId="Web-{47E6D156-9FBD-491A-953B-C4E1CFE878AF}" dt="2022-03-08T05:47:27.075" v="351" actId="20577"/>
          <ac:spMkLst>
            <pc:docMk/>
            <pc:sldMk cId="747477568" sldId="274"/>
            <ac:spMk id="3" creationId="{317F7E64-9060-4AF5-8E54-ABC7B5976AA9}"/>
          </ac:spMkLst>
        </pc:spChg>
      </pc:sldChg>
      <pc:sldChg chg="addSp modSp">
        <pc:chgData name="Katherine Xiomar González Santacruz" userId="S::gonzalezskatherinex@javeriana.edu.co::f57f9f2a-aaf0-4054-9607-07e1d1986900" providerId="AD" clId="Web-{47E6D156-9FBD-491A-953B-C4E1CFE878AF}" dt="2022-03-08T05:50:35.111" v="361" actId="1076"/>
        <pc:sldMkLst>
          <pc:docMk/>
          <pc:sldMk cId="3740867118" sldId="275"/>
        </pc:sldMkLst>
        <pc:picChg chg="add mod">
          <ac:chgData name="Katherine Xiomar González Santacruz" userId="S::gonzalezskatherinex@javeriana.edu.co::f57f9f2a-aaf0-4054-9607-07e1d1986900" providerId="AD" clId="Web-{47E6D156-9FBD-491A-953B-C4E1CFE878AF}" dt="2022-03-08T05:50:35.111" v="361" actId="1076"/>
          <ac:picMkLst>
            <pc:docMk/>
            <pc:sldMk cId="3740867118" sldId="275"/>
            <ac:picMk id="4" creationId="{1B2F5A07-5221-4F6F-A903-CB424A3E69BF}"/>
          </ac:picMkLst>
        </pc:picChg>
      </pc:sldChg>
      <pc:sldChg chg="addSp modSp">
        <pc:chgData name="Katherine Xiomar González Santacruz" userId="S::gonzalezskatherinex@javeriana.edu.co::f57f9f2a-aaf0-4054-9607-07e1d1986900" providerId="AD" clId="Web-{47E6D156-9FBD-491A-953B-C4E1CFE878AF}" dt="2022-03-08T05:50:57.127" v="363" actId="1076"/>
        <pc:sldMkLst>
          <pc:docMk/>
          <pc:sldMk cId="3444015493" sldId="277"/>
        </pc:sldMkLst>
        <pc:spChg chg="mod">
          <ac:chgData name="Katherine Xiomar González Santacruz" userId="S::gonzalezskatherinex@javeriana.edu.co::f57f9f2a-aaf0-4054-9607-07e1d1986900" providerId="AD" clId="Web-{47E6D156-9FBD-491A-953B-C4E1CFE878AF}" dt="2022-03-08T05:50:57.127" v="363" actId="1076"/>
          <ac:spMkLst>
            <pc:docMk/>
            <pc:sldMk cId="3444015493" sldId="277"/>
            <ac:spMk id="4" creationId="{0E3972D9-8349-4CB1-BD08-F382BD82FF4A}"/>
          </ac:spMkLst>
        </pc:spChg>
        <pc:picChg chg="add mod">
          <ac:chgData name="Katherine Xiomar González Santacruz" userId="S::gonzalezskatherinex@javeriana.edu.co::f57f9f2a-aaf0-4054-9607-07e1d1986900" providerId="AD" clId="Web-{47E6D156-9FBD-491A-953B-C4E1CFE878AF}" dt="2022-03-08T05:45:57.292" v="341" actId="1076"/>
          <ac:picMkLst>
            <pc:docMk/>
            <pc:sldMk cId="3444015493" sldId="277"/>
            <ac:picMk id="7" creationId="{DA50A421-DC60-4D76-980B-9065C527416B}"/>
          </ac:picMkLst>
        </pc:picChg>
      </pc:sldChg>
      <pc:sldChg chg="addSp modSp">
        <pc:chgData name="Katherine Xiomar González Santacruz" userId="S::gonzalezskatherinex@javeriana.edu.co::f57f9f2a-aaf0-4054-9607-07e1d1986900" providerId="AD" clId="Web-{47E6D156-9FBD-491A-953B-C4E1CFE878AF}" dt="2022-03-08T06:04:49.430" v="607" actId="20577"/>
        <pc:sldMkLst>
          <pc:docMk/>
          <pc:sldMk cId="3501807234" sldId="278"/>
        </pc:sldMkLst>
        <pc:spChg chg="mod">
          <ac:chgData name="Katherine Xiomar González Santacruz" userId="S::gonzalezskatherinex@javeriana.edu.co::f57f9f2a-aaf0-4054-9607-07e1d1986900" providerId="AD" clId="Web-{47E6D156-9FBD-491A-953B-C4E1CFE878AF}" dt="2022-03-08T06:04:49.430" v="607" actId="20577"/>
          <ac:spMkLst>
            <pc:docMk/>
            <pc:sldMk cId="3501807234" sldId="278"/>
            <ac:spMk id="2" creationId="{5888BA12-3391-4C86-A4F9-148C5D7E73C8}"/>
          </ac:spMkLst>
        </pc:spChg>
        <pc:picChg chg="add mod">
          <ac:chgData name="Katherine Xiomar González Santacruz" userId="S::gonzalezskatherinex@javeriana.edu.co::f57f9f2a-aaf0-4054-9607-07e1d1986900" providerId="AD" clId="Web-{47E6D156-9FBD-491A-953B-C4E1CFE878AF}" dt="2022-03-08T06:04:41.930" v="604" actId="1076"/>
          <ac:picMkLst>
            <pc:docMk/>
            <pc:sldMk cId="3501807234" sldId="278"/>
            <ac:picMk id="4" creationId="{67D95989-4E1A-4F14-B990-6B9A44CCDDC8}"/>
          </ac:picMkLst>
        </pc:picChg>
      </pc:sldChg>
      <pc:sldChg chg="modSp">
        <pc:chgData name="Katherine Xiomar González Santacruz" userId="S::gonzalezskatherinex@javeriana.edu.co::f57f9f2a-aaf0-4054-9607-07e1d1986900" providerId="AD" clId="Web-{47E6D156-9FBD-491A-953B-C4E1CFE878AF}" dt="2022-03-08T05:52:02.316" v="379" actId="20577"/>
        <pc:sldMkLst>
          <pc:docMk/>
          <pc:sldMk cId="1642733693" sldId="280"/>
        </pc:sldMkLst>
        <pc:spChg chg="mod">
          <ac:chgData name="Katherine Xiomar González Santacruz" userId="S::gonzalezskatherinex@javeriana.edu.co::f57f9f2a-aaf0-4054-9607-07e1d1986900" providerId="AD" clId="Web-{47E6D156-9FBD-491A-953B-C4E1CFE878AF}" dt="2022-03-08T05:52:02.316" v="379" actId="20577"/>
          <ac:spMkLst>
            <pc:docMk/>
            <pc:sldMk cId="1642733693" sldId="280"/>
            <ac:spMk id="5" creationId="{532BF2F2-AA4F-496F-AB37-E4EB7AC49886}"/>
          </ac:spMkLst>
        </pc:spChg>
      </pc:sldChg>
      <pc:sldChg chg="addSp modSp">
        <pc:chgData name="Katherine Xiomar González Santacruz" userId="S::gonzalezskatherinex@javeriana.edu.co::f57f9f2a-aaf0-4054-9607-07e1d1986900" providerId="AD" clId="Web-{47E6D156-9FBD-491A-953B-C4E1CFE878AF}" dt="2022-03-08T05:20:49.416" v="38" actId="14100"/>
        <pc:sldMkLst>
          <pc:docMk/>
          <pc:sldMk cId="2097910743" sldId="285"/>
        </pc:sldMkLst>
        <pc:spChg chg="add mod">
          <ac:chgData name="Katherine Xiomar González Santacruz" userId="S::gonzalezskatherinex@javeriana.edu.co::f57f9f2a-aaf0-4054-9607-07e1d1986900" providerId="AD" clId="Web-{47E6D156-9FBD-491A-953B-C4E1CFE878AF}" dt="2022-03-08T05:18:28.741" v="14" actId="14100"/>
          <ac:spMkLst>
            <pc:docMk/>
            <pc:sldMk cId="2097910743" sldId="285"/>
            <ac:spMk id="4" creationId="{BA78E34F-15DD-4AB3-8D4B-746D0E85DA07}"/>
          </ac:spMkLst>
        </pc:spChg>
        <pc:spChg chg="add mod">
          <ac:chgData name="Katherine Xiomar González Santacruz" userId="S::gonzalezskatherinex@javeriana.edu.co::f57f9f2a-aaf0-4054-9607-07e1d1986900" providerId="AD" clId="Web-{47E6D156-9FBD-491A-953B-C4E1CFE878AF}" dt="2022-03-08T05:20:49.416" v="38" actId="14100"/>
          <ac:spMkLst>
            <pc:docMk/>
            <pc:sldMk cId="2097910743" sldId="285"/>
            <ac:spMk id="5" creationId="{60E85BD8-B3A0-44E1-80D4-29C92E0A3999}"/>
          </ac:spMkLst>
        </pc:spChg>
        <pc:spChg chg="add mod">
          <ac:chgData name="Katherine Xiomar González Santacruz" userId="S::gonzalezskatherinex@javeriana.edu.co::f57f9f2a-aaf0-4054-9607-07e1d1986900" providerId="AD" clId="Web-{47E6D156-9FBD-491A-953B-C4E1CFE878AF}" dt="2022-03-08T05:18:46.991" v="17" actId="14100"/>
          <ac:spMkLst>
            <pc:docMk/>
            <pc:sldMk cId="2097910743" sldId="285"/>
            <ac:spMk id="7" creationId="{AF9CD6AC-E113-445C-8F14-1DA71101EDB9}"/>
          </ac:spMkLst>
        </pc:spChg>
        <pc:spChg chg="mod">
          <ac:chgData name="Katherine Xiomar González Santacruz" userId="S::gonzalezskatherinex@javeriana.edu.co::f57f9f2a-aaf0-4054-9607-07e1d1986900" providerId="AD" clId="Web-{47E6D156-9FBD-491A-953B-C4E1CFE878AF}" dt="2022-03-08T05:18:56.710" v="24" actId="20577"/>
          <ac:spMkLst>
            <pc:docMk/>
            <pc:sldMk cId="2097910743" sldId="285"/>
            <ac:spMk id="11" creationId="{FD74A8E6-9D26-40D2-9EFF-752B13FA58E4}"/>
          </ac:spMkLst>
        </pc:spChg>
        <pc:picChg chg="add mod">
          <ac:chgData name="Katherine Xiomar González Santacruz" userId="S::gonzalezskatherinex@javeriana.edu.co::f57f9f2a-aaf0-4054-9607-07e1d1986900" providerId="AD" clId="Web-{47E6D156-9FBD-491A-953B-C4E1CFE878AF}" dt="2022-03-08T05:18:01.693" v="7" actId="14100"/>
          <ac:picMkLst>
            <pc:docMk/>
            <pc:sldMk cId="2097910743" sldId="285"/>
            <ac:picMk id="2" creationId="{0082C3AC-AD51-4368-971A-CECC6C389BE1}"/>
          </ac:picMkLst>
        </pc:picChg>
      </pc:sldChg>
      <pc:sldChg chg="modSp">
        <pc:chgData name="Katherine Xiomar González Santacruz" userId="S::gonzalezskatherinex@javeriana.edu.co::f57f9f2a-aaf0-4054-9607-07e1d1986900" providerId="AD" clId="Web-{47E6D156-9FBD-491A-953B-C4E1CFE878AF}" dt="2022-03-08T05:51:31.877" v="374" actId="20577"/>
        <pc:sldMkLst>
          <pc:docMk/>
          <pc:sldMk cId="928851457" sldId="288"/>
        </pc:sldMkLst>
        <pc:spChg chg="mod">
          <ac:chgData name="Katherine Xiomar González Santacruz" userId="S::gonzalezskatherinex@javeriana.edu.co::f57f9f2a-aaf0-4054-9607-07e1d1986900" providerId="AD" clId="Web-{47E6D156-9FBD-491A-953B-C4E1CFE878AF}" dt="2022-03-08T05:51:31.877" v="374" actId="20577"/>
          <ac:spMkLst>
            <pc:docMk/>
            <pc:sldMk cId="928851457" sldId="288"/>
            <ac:spMk id="3" creationId="{317F7E64-9060-4AF5-8E54-ABC7B5976AA9}"/>
          </ac:spMkLst>
        </pc:spChg>
      </pc:sldChg>
      <pc:sldChg chg="modSp">
        <pc:chgData name="Katherine Xiomar González Santacruz" userId="S::gonzalezskatherinex@javeriana.edu.co::f57f9f2a-aaf0-4054-9607-07e1d1986900" providerId="AD" clId="Web-{47E6D156-9FBD-491A-953B-C4E1CFE878AF}" dt="2022-03-08T06:11:37.548" v="630" actId="20577"/>
        <pc:sldMkLst>
          <pc:docMk/>
          <pc:sldMk cId="1744084822" sldId="292"/>
        </pc:sldMkLst>
        <pc:spChg chg="mod">
          <ac:chgData name="Katherine Xiomar González Santacruz" userId="S::gonzalezskatherinex@javeriana.edu.co::f57f9f2a-aaf0-4054-9607-07e1d1986900" providerId="AD" clId="Web-{47E6D156-9FBD-491A-953B-C4E1CFE878AF}" dt="2022-03-08T06:11:37.548" v="630" actId="20577"/>
          <ac:spMkLst>
            <pc:docMk/>
            <pc:sldMk cId="1744084822" sldId="292"/>
            <ac:spMk id="2" creationId="{DDA64ABD-7295-43C6-94EB-056D8FE79029}"/>
          </ac:spMkLst>
        </pc:spChg>
      </pc:sldChg>
      <pc:sldChg chg="addSp modSp">
        <pc:chgData name="Katherine Xiomar González Santacruz" userId="S::gonzalezskatherinex@javeriana.edu.co::f57f9f2a-aaf0-4054-9607-07e1d1986900" providerId="AD" clId="Web-{47E6D156-9FBD-491A-953B-C4E1CFE878AF}" dt="2022-03-08T05:58:10.339" v="501" actId="1076"/>
        <pc:sldMkLst>
          <pc:docMk/>
          <pc:sldMk cId="2737391470" sldId="293"/>
        </pc:sldMkLst>
        <pc:spChg chg="mod">
          <ac:chgData name="Katherine Xiomar González Santacruz" userId="S::gonzalezskatherinex@javeriana.edu.co::f57f9f2a-aaf0-4054-9607-07e1d1986900" providerId="AD" clId="Web-{47E6D156-9FBD-491A-953B-C4E1CFE878AF}" dt="2022-03-08T05:58:07.964" v="500" actId="20577"/>
          <ac:spMkLst>
            <pc:docMk/>
            <pc:sldMk cId="2737391470" sldId="293"/>
            <ac:spMk id="2" creationId="{DDA64ABD-7295-43C6-94EB-056D8FE79029}"/>
          </ac:spMkLst>
        </pc:spChg>
        <pc:picChg chg="add mod">
          <ac:chgData name="Katherine Xiomar González Santacruz" userId="S::gonzalezskatherinex@javeriana.edu.co::f57f9f2a-aaf0-4054-9607-07e1d1986900" providerId="AD" clId="Web-{47E6D156-9FBD-491A-953B-C4E1CFE878AF}" dt="2022-03-08T05:58:10.339" v="501" actId="1076"/>
          <ac:picMkLst>
            <pc:docMk/>
            <pc:sldMk cId="2737391470" sldId="293"/>
            <ac:picMk id="6" creationId="{8AE70835-3967-4687-8116-66834EE8918D}"/>
          </ac:picMkLst>
        </pc:picChg>
      </pc:sldChg>
      <pc:sldChg chg="addSp delSp modSp add replId">
        <pc:chgData name="Katherine Xiomar González Santacruz" userId="S::gonzalezskatherinex@javeriana.edu.co::f57f9f2a-aaf0-4054-9607-07e1d1986900" providerId="AD" clId="Web-{47E6D156-9FBD-491A-953B-C4E1CFE878AF}" dt="2022-03-08T05:25:41.297" v="188" actId="1076"/>
        <pc:sldMkLst>
          <pc:docMk/>
          <pc:sldMk cId="2799792770" sldId="329"/>
        </pc:sldMkLst>
        <pc:spChg chg="del">
          <ac:chgData name="Katherine Xiomar González Santacruz" userId="S::gonzalezskatherinex@javeriana.edu.co::f57f9f2a-aaf0-4054-9607-07e1d1986900" providerId="AD" clId="Web-{47E6D156-9FBD-491A-953B-C4E1CFE878AF}" dt="2022-03-08T05:22:27.496" v="41"/>
          <ac:spMkLst>
            <pc:docMk/>
            <pc:sldMk cId="2799792770" sldId="329"/>
            <ac:spMk id="4" creationId="{BA78E34F-15DD-4AB3-8D4B-746D0E85DA07}"/>
          </ac:spMkLst>
        </pc:spChg>
        <pc:spChg chg="del">
          <ac:chgData name="Katherine Xiomar González Santacruz" userId="S::gonzalezskatherinex@javeriana.edu.co::f57f9f2a-aaf0-4054-9607-07e1d1986900" providerId="AD" clId="Web-{47E6D156-9FBD-491A-953B-C4E1CFE878AF}" dt="2022-03-08T05:22:31.605" v="43"/>
          <ac:spMkLst>
            <pc:docMk/>
            <pc:sldMk cId="2799792770" sldId="329"/>
            <ac:spMk id="5" creationId="{60E85BD8-B3A0-44E1-80D4-29C92E0A3999}"/>
          </ac:spMkLst>
        </pc:spChg>
        <pc:spChg chg="del">
          <ac:chgData name="Katherine Xiomar González Santacruz" userId="S::gonzalezskatherinex@javeriana.edu.co::f57f9f2a-aaf0-4054-9607-07e1d1986900" providerId="AD" clId="Web-{47E6D156-9FBD-491A-953B-C4E1CFE878AF}" dt="2022-03-08T05:22:29.215" v="42"/>
          <ac:spMkLst>
            <pc:docMk/>
            <pc:sldMk cId="2799792770" sldId="329"/>
            <ac:spMk id="7" creationId="{AF9CD6AC-E113-445C-8F14-1DA71101EDB9}"/>
          </ac:spMkLst>
        </pc:spChg>
        <pc:spChg chg="add mod">
          <ac:chgData name="Katherine Xiomar González Santacruz" userId="S::gonzalezskatherinex@javeriana.edu.co::f57f9f2a-aaf0-4054-9607-07e1d1986900" providerId="AD" clId="Web-{47E6D156-9FBD-491A-953B-C4E1CFE878AF}" dt="2022-03-08T05:25:00.546" v="133" actId="1076"/>
          <ac:spMkLst>
            <pc:docMk/>
            <pc:sldMk cId="2799792770" sldId="329"/>
            <ac:spMk id="8" creationId="{F0DA3B2F-089E-4BD7-95F3-3006C109129E}"/>
          </ac:spMkLst>
        </pc:spChg>
        <pc:spChg chg="add mod">
          <ac:chgData name="Katherine Xiomar González Santacruz" userId="S::gonzalezskatherinex@javeriana.edu.co::f57f9f2a-aaf0-4054-9607-07e1d1986900" providerId="AD" clId="Web-{47E6D156-9FBD-491A-953B-C4E1CFE878AF}" dt="2022-03-08T05:25:41.297" v="188" actId="1076"/>
          <ac:spMkLst>
            <pc:docMk/>
            <pc:sldMk cId="2799792770" sldId="329"/>
            <ac:spMk id="16" creationId="{22545B65-3750-4AE6-8E2A-CF213F846DC4}"/>
          </ac:spMkLst>
        </pc:spChg>
        <pc:picChg chg="del">
          <ac:chgData name="Katherine Xiomar González Santacruz" userId="S::gonzalezskatherinex@javeriana.edu.co::f57f9f2a-aaf0-4054-9607-07e1d1986900" providerId="AD" clId="Web-{47E6D156-9FBD-491A-953B-C4E1CFE878AF}" dt="2022-03-08T05:22:25.418" v="40"/>
          <ac:picMkLst>
            <pc:docMk/>
            <pc:sldMk cId="2799792770" sldId="329"/>
            <ac:picMk id="2" creationId="{0082C3AC-AD51-4368-971A-CECC6C389BE1}"/>
          </ac:picMkLst>
        </pc:picChg>
        <pc:picChg chg="add mod">
          <ac:chgData name="Katherine Xiomar González Santacruz" userId="S::gonzalezskatherinex@javeriana.edu.co::f57f9f2a-aaf0-4054-9607-07e1d1986900" providerId="AD" clId="Web-{47E6D156-9FBD-491A-953B-C4E1CFE878AF}" dt="2022-03-08T05:24:08.951" v="119" actId="1076"/>
          <ac:picMkLst>
            <pc:docMk/>
            <pc:sldMk cId="2799792770" sldId="329"/>
            <ac:picMk id="6" creationId="{1F333242-088B-401F-ADAE-29A586A03311}"/>
          </ac:picMkLst>
        </pc:picChg>
        <pc:picChg chg="add mod">
          <ac:chgData name="Katherine Xiomar González Santacruz" userId="S::gonzalezskatherinex@javeriana.edu.co::f57f9f2a-aaf0-4054-9607-07e1d1986900" providerId="AD" clId="Web-{47E6D156-9FBD-491A-953B-C4E1CFE878AF}" dt="2022-03-08T05:25:38.031" v="187" actId="1076"/>
          <ac:picMkLst>
            <pc:docMk/>
            <pc:sldMk cId="2799792770" sldId="329"/>
            <ac:picMk id="12" creationId="{5CDDD265-8720-4046-B678-FAC800A4358E}"/>
          </ac:picMkLst>
        </pc:picChg>
        <pc:picChg chg="add del">
          <ac:chgData name="Katherine Xiomar González Santacruz" userId="S::gonzalezskatherinex@javeriana.edu.co::f57f9f2a-aaf0-4054-9607-07e1d1986900" providerId="AD" clId="Web-{47E6D156-9FBD-491A-953B-C4E1CFE878AF}" dt="2022-03-08T05:24:36.499" v="126"/>
          <ac:picMkLst>
            <pc:docMk/>
            <pc:sldMk cId="2799792770" sldId="329"/>
            <ac:picMk id="13" creationId="{5CDDD265-8720-4046-B678-FAC800A4358E}"/>
          </ac:picMkLst>
        </pc:picChg>
        <pc:picChg chg="add del">
          <ac:chgData name="Katherine Xiomar González Santacruz" userId="S::gonzalezskatherinex@javeriana.edu.co::f57f9f2a-aaf0-4054-9607-07e1d1986900" providerId="AD" clId="Web-{47E6D156-9FBD-491A-953B-C4E1CFE878AF}" dt="2022-03-08T05:24:39.358" v="128"/>
          <ac:picMkLst>
            <pc:docMk/>
            <pc:sldMk cId="2799792770" sldId="329"/>
            <ac:picMk id="14" creationId="{5CDDD265-8720-4046-B678-FAC800A4358E}"/>
          </ac:picMkLst>
        </pc:picChg>
        <pc:picChg chg="add del">
          <ac:chgData name="Katherine Xiomar González Santacruz" userId="S::gonzalezskatherinex@javeriana.edu.co::f57f9f2a-aaf0-4054-9607-07e1d1986900" providerId="AD" clId="Web-{47E6D156-9FBD-491A-953B-C4E1CFE878AF}" dt="2022-03-08T05:24:45.358" v="130"/>
          <ac:picMkLst>
            <pc:docMk/>
            <pc:sldMk cId="2799792770" sldId="329"/>
            <ac:picMk id="15" creationId="{5CDDD265-8720-4046-B678-FAC800A4358E}"/>
          </ac:picMkLst>
        </pc:picChg>
      </pc:sldChg>
      <pc:sldChg chg="addSp delSp modSp add replId">
        <pc:chgData name="Katherine Xiomar González Santacruz" userId="S::gonzalezskatherinex@javeriana.edu.co::f57f9f2a-aaf0-4054-9607-07e1d1986900" providerId="AD" clId="Web-{47E6D156-9FBD-491A-953B-C4E1CFE878AF}" dt="2022-03-08T05:27:48.925" v="282" actId="1076"/>
        <pc:sldMkLst>
          <pc:docMk/>
          <pc:sldMk cId="1110657220" sldId="330"/>
        </pc:sldMkLst>
        <pc:spChg chg="del">
          <ac:chgData name="Katherine Xiomar González Santacruz" userId="S::gonzalezskatherinex@javeriana.edu.co::f57f9f2a-aaf0-4054-9607-07e1d1986900" providerId="AD" clId="Web-{47E6D156-9FBD-491A-953B-C4E1CFE878AF}" dt="2022-03-08T05:26:15.751" v="193"/>
          <ac:spMkLst>
            <pc:docMk/>
            <pc:sldMk cId="1110657220" sldId="330"/>
            <ac:spMk id="8" creationId="{F0DA3B2F-089E-4BD7-95F3-3006C109129E}"/>
          </ac:spMkLst>
        </pc:spChg>
        <pc:spChg chg="mod">
          <ac:chgData name="Katherine Xiomar González Santacruz" userId="S::gonzalezskatherinex@javeriana.edu.co::f57f9f2a-aaf0-4054-9607-07e1d1986900" providerId="AD" clId="Web-{47E6D156-9FBD-491A-953B-C4E1CFE878AF}" dt="2022-03-08T05:27:48.925" v="282" actId="1076"/>
          <ac:spMkLst>
            <pc:docMk/>
            <pc:sldMk cId="1110657220" sldId="330"/>
            <ac:spMk id="16" creationId="{22545B65-3750-4AE6-8E2A-CF213F846DC4}"/>
          </ac:spMkLst>
        </pc:spChg>
        <pc:picChg chg="add mod">
          <ac:chgData name="Katherine Xiomar González Santacruz" userId="S::gonzalezskatherinex@javeriana.edu.co::f57f9f2a-aaf0-4054-9607-07e1d1986900" providerId="AD" clId="Web-{47E6D156-9FBD-491A-953B-C4E1CFE878AF}" dt="2022-03-08T05:26:12.563" v="192" actId="1076"/>
          <ac:picMkLst>
            <pc:docMk/>
            <pc:sldMk cId="1110657220" sldId="330"/>
            <ac:picMk id="10" creationId="{E9407B4D-BC02-4F06-BA72-F9731B6BC463}"/>
          </ac:picMkLst>
        </pc:picChg>
        <pc:picChg chg="del">
          <ac:chgData name="Katherine Xiomar González Santacruz" userId="S::gonzalezskatherinex@javeriana.edu.co::f57f9f2a-aaf0-4054-9607-07e1d1986900" providerId="AD" clId="Web-{47E6D156-9FBD-491A-953B-C4E1CFE878AF}" dt="2022-03-08T05:26:03.532" v="190"/>
          <ac:picMkLst>
            <pc:docMk/>
            <pc:sldMk cId="1110657220" sldId="330"/>
            <ac:picMk id="12" creationId="{5CDDD265-8720-4046-B678-FAC800A4358E}"/>
          </ac:picMkLst>
        </pc:picChg>
      </pc:sldChg>
      <pc:sldChg chg="modSp add del replId">
        <pc:chgData name="Katherine Xiomar González Santacruz" userId="S::gonzalezskatherinex@javeriana.edu.co::f57f9f2a-aaf0-4054-9607-07e1d1986900" providerId="AD" clId="Web-{47E6D156-9FBD-491A-953B-C4E1CFE878AF}" dt="2022-03-08T06:01:33.890" v="582"/>
        <pc:sldMkLst>
          <pc:docMk/>
          <pc:sldMk cId="3163200040" sldId="331"/>
        </pc:sldMkLst>
        <pc:spChg chg="mod">
          <ac:chgData name="Katherine Xiomar González Santacruz" userId="S::gonzalezskatherinex@javeriana.edu.co::f57f9f2a-aaf0-4054-9607-07e1d1986900" providerId="AD" clId="Web-{47E6D156-9FBD-491A-953B-C4E1CFE878AF}" dt="2022-03-08T05:56:43.681" v="416" actId="20577"/>
          <ac:spMkLst>
            <pc:docMk/>
            <pc:sldMk cId="3163200040" sldId="331"/>
            <ac:spMk id="2" creationId="{DDA64ABD-7295-43C6-94EB-056D8FE79029}"/>
          </ac:spMkLst>
        </pc:spChg>
      </pc:sldChg>
      <pc:sldChg chg="addSp delSp modSp add replId">
        <pc:chgData name="Katherine Xiomar González Santacruz" userId="S::gonzalezskatherinex@javeriana.edu.co::f57f9f2a-aaf0-4054-9607-07e1d1986900" providerId="AD" clId="Web-{47E6D156-9FBD-491A-953B-C4E1CFE878AF}" dt="2022-03-08T06:00:22.326" v="581" actId="20577"/>
        <pc:sldMkLst>
          <pc:docMk/>
          <pc:sldMk cId="1750187928" sldId="332"/>
        </pc:sldMkLst>
        <pc:spChg chg="mod">
          <ac:chgData name="Katherine Xiomar González Santacruz" userId="S::gonzalezskatherinex@javeriana.edu.co::f57f9f2a-aaf0-4054-9607-07e1d1986900" providerId="AD" clId="Web-{47E6D156-9FBD-491A-953B-C4E1CFE878AF}" dt="2022-03-08T05:59:04.528" v="538" actId="20577"/>
          <ac:spMkLst>
            <pc:docMk/>
            <pc:sldMk cId="1750187928" sldId="332"/>
            <ac:spMk id="2" creationId="{DDA64ABD-7295-43C6-94EB-056D8FE79029}"/>
          </ac:spMkLst>
        </pc:spChg>
        <pc:spChg chg="add mod">
          <ac:chgData name="Katherine Xiomar González Santacruz" userId="S::gonzalezskatherinex@javeriana.edu.co::f57f9f2a-aaf0-4054-9607-07e1d1986900" providerId="AD" clId="Web-{47E6D156-9FBD-491A-953B-C4E1CFE878AF}" dt="2022-03-08T06:00:22.326" v="581" actId="20577"/>
          <ac:spMkLst>
            <pc:docMk/>
            <pc:sldMk cId="1750187928" sldId="332"/>
            <ac:spMk id="7" creationId="{7BD48FE3-5CAA-463E-99BE-002142D4FA8B}"/>
          </ac:spMkLst>
        </pc:spChg>
        <pc:picChg chg="add mod">
          <ac:chgData name="Katherine Xiomar González Santacruz" userId="S::gonzalezskatherinex@javeriana.edu.co::f57f9f2a-aaf0-4054-9607-07e1d1986900" providerId="AD" clId="Web-{47E6D156-9FBD-491A-953B-C4E1CFE878AF}" dt="2022-03-08T05:59:02.215" v="536" actId="1076"/>
          <ac:picMkLst>
            <pc:docMk/>
            <pc:sldMk cId="1750187928" sldId="332"/>
            <ac:picMk id="4" creationId="{899FAD81-1124-494E-B9A0-79656F3ACA08}"/>
          </ac:picMkLst>
        </pc:picChg>
        <pc:picChg chg="add mod">
          <ac:chgData name="Katherine Xiomar González Santacruz" userId="S::gonzalezskatherinex@javeriana.edu.co::f57f9f2a-aaf0-4054-9607-07e1d1986900" providerId="AD" clId="Web-{47E6D156-9FBD-491A-953B-C4E1CFE878AF}" dt="2022-03-08T05:59:25.450" v="540" actId="1076"/>
          <ac:picMkLst>
            <pc:docMk/>
            <pc:sldMk cId="1750187928" sldId="332"/>
            <ac:picMk id="5" creationId="{2976E73D-C283-4518-8B64-45AFE46A00A8}"/>
          </ac:picMkLst>
        </pc:picChg>
        <pc:picChg chg="del">
          <ac:chgData name="Katherine Xiomar González Santacruz" userId="S::gonzalezskatherinex@javeriana.edu.co::f57f9f2a-aaf0-4054-9607-07e1d1986900" providerId="AD" clId="Web-{47E6D156-9FBD-491A-953B-C4E1CFE878AF}" dt="2022-03-08T05:58:16.855" v="502"/>
          <ac:picMkLst>
            <pc:docMk/>
            <pc:sldMk cId="1750187928" sldId="332"/>
            <ac:picMk id="6" creationId="{8AE70835-3967-4687-8116-66834EE8918D}"/>
          </ac:picMkLst>
        </pc:picChg>
      </pc:sldChg>
      <pc:sldChg chg="modSp add ord replId">
        <pc:chgData name="Katherine Xiomar González Santacruz" userId="S::gonzalezskatherinex@javeriana.edu.co::f57f9f2a-aaf0-4054-9607-07e1d1986900" providerId="AD" clId="Web-{47E6D156-9FBD-491A-953B-C4E1CFE878AF}" dt="2022-03-08T06:03:11.194" v="589"/>
        <pc:sldMkLst>
          <pc:docMk/>
          <pc:sldMk cId="1951821035" sldId="333"/>
        </pc:sldMkLst>
        <pc:spChg chg="mod">
          <ac:chgData name="Katherine Xiomar González Santacruz" userId="S::gonzalezskatherinex@javeriana.edu.co::f57f9f2a-aaf0-4054-9607-07e1d1986900" providerId="AD" clId="Web-{47E6D156-9FBD-491A-953B-C4E1CFE878AF}" dt="2022-03-08T06:03:05.381" v="588" actId="20577"/>
          <ac:spMkLst>
            <pc:docMk/>
            <pc:sldMk cId="1951821035" sldId="333"/>
            <ac:spMk id="3" creationId="{317F7E64-9060-4AF5-8E54-ABC7B5976AA9}"/>
          </ac:spMkLst>
        </pc:spChg>
      </pc:sldChg>
      <pc:sldChg chg="new del">
        <pc:chgData name="Katherine Xiomar González Santacruz" userId="S::gonzalezskatherinex@javeriana.edu.co::f57f9f2a-aaf0-4054-9607-07e1d1986900" providerId="AD" clId="Web-{47E6D156-9FBD-491A-953B-C4E1CFE878AF}" dt="2022-03-08T06:03:24.772" v="591"/>
        <pc:sldMkLst>
          <pc:docMk/>
          <pc:sldMk cId="3692768512" sldId="334"/>
        </pc:sldMkLst>
      </pc:sldChg>
      <pc:sldChg chg="delSp modSp add ord replId">
        <pc:chgData name="Katherine Xiomar González Santacruz" userId="S::gonzalezskatherinex@javeriana.edu.co::f57f9f2a-aaf0-4054-9607-07e1d1986900" providerId="AD" clId="Web-{47E6D156-9FBD-491A-953B-C4E1CFE878AF}" dt="2022-03-08T06:03:53.273" v="601" actId="1076"/>
        <pc:sldMkLst>
          <pc:docMk/>
          <pc:sldMk cId="3839036615" sldId="334"/>
        </pc:sldMkLst>
        <pc:spChg chg="mod">
          <ac:chgData name="Katherine Xiomar González Santacruz" userId="S::gonzalezskatherinex@javeriana.edu.co::f57f9f2a-aaf0-4054-9607-07e1d1986900" providerId="AD" clId="Web-{47E6D156-9FBD-491A-953B-C4E1CFE878AF}" dt="2022-03-08T06:03:53.273" v="601" actId="1076"/>
          <ac:spMkLst>
            <pc:docMk/>
            <pc:sldMk cId="3839036615" sldId="334"/>
            <ac:spMk id="11" creationId="{FD74A8E6-9D26-40D2-9EFF-752B13FA58E4}"/>
          </ac:spMkLst>
        </pc:spChg>
        <pc:spChg chg="del">
          <ac:chgData name="Katherine Xiomar González Santacruz" userId="S::gonzalezskatherinex@javeriana.edu.co::f57f9f2a-aaf0-4054-9607-07e1d1986900" providerId="AD" clId="Web-{47E6D156-9FBD-491A-953B-C4E1CFE878AF}" dt="2022-03-08T06:03:38.241" v="596"/>
          <ac:spMkLst>
            <pc:docMk/>
            <pc:sldMk cId="3839036615" sldId="334"/>
            <ac:spMk id="16" creationId="{22545B65-3750-4AE6-8E2A-CF213F846DC4}"/>
          </ac:spMkLst>
        </pc:spChg>
        <pc:picChg chg="del">
          <ac:chgData name="Katherine Xiomar González Santacruz" userId="S::gonzalezskatherinex@javeriana.edu.co::f57f9f2a-aaf0-4054-9607-07e1d1986900" providerId="AD" clId="Web-{47E6D156-9FBD-491A-953B-C4E1CFE878AF}" dt="2022-03-08T06:03:34.304" v="594"/>
          <ac:picMkLst>
            <pc:docMk/>
            <pc:sldMk cId="3839036615" sldId="334"/>
            <ac:picMk id="6" creationId="{1F333242-088B-401F-ADAE-29A586A03311}"/>
          </ac:picMkLst>
        </pc:picChg>
        <pc:picChg chg="del">
          <ac:chgData name="Katherine Xiomar González Santacruz" userId="S::gonzalezskatherinex@javeriana.edu.co::f57f9f2a-aaf0-4054-9607-07e1d1986900" providerId="AD" clId="Web-{47E6D156-9FBD-491A-953B-C4E1CFE878AF}" dt="2022-03-08T06:03:35.491" v="595"/>
          <ac:picMkLst>
            <pc:docMk/>
            <pc:sldMk cId="3839036615" sldId="334"/>
            <ac:picMk id="10" creationId="{E9407B4D-BC02-4F06-BA72-F9731B6BC463}"/>
          </ac:picMkLst>
        </pc:picChg>
      </pc:sldChg>
      <pc:sldChg chg="addSp delSp modSp add replId">
        <pc:chgData name="Katherine Xiomar González Santacruz" userId="S::gonzalezskatherinex@javeriana.edu.co::f57f9f2a-aaf0-4054-9607-07e1d1986900" providerId="AD" clId="Web-{47E6D156-9FBD-491A-953B-C4E1CFE878AF}" dt="2022-03-08T06:13:25.566" v="640" actId="1076"/>
        <pc:sldMkLst>
          <pc:docMk/>
          <pc:sldMk cId="314762647" sldId="335"/>
        </pc:sldMkLst>
        <pc:spChg chg="mod">
          <ac:chgData name="Katherine Xiomar González Santacruz" userId="S::gonzalezskatherinex@javeriana.edu.co::f57f9f2a-aaf0-4054-9607-07e1d1986900" providerId="AD" clId="Web-{47E6D156-9FBD-491A-953B-C4E1CFE878AF}" dt="2022-03-08T06:13:10.660" v="636" actId="20577"/>
          <ac:spMkLst>
            <pc:docMk/>
            <pc:sldMk cId="314762647" sldId="335"/>
            <ac:spMk id="2" creationId="{DDA64ABD-7295-43C6-94EB-056D8FE79029}"/>
          </ac:spMkLst>
        </pc:spChg>
        <pc:spChg chg="del">
          <ac:chgData name="Katherine Xiomar González Santacruz" userId="S::gonzalezskatherinex@javeriana.edu.co::f57f9f2a-aaf0-4054-9607-07e1d1986900" providerId="AD" clId="Web-{47E6D156-9FBD-491A-953B-C4E1CFE878AF}" dt="2022-03-08T06:13:13.707" v="637"/>
          <ac:spMkLst>
            <pc:docMk/>
            <pc:sldMk cId="314762647" sldId="335"/>
            <ac:spMk id="7" creationId="{7BD48FE3-5CAA-463E-99BE-002142D4FA8B}"/>
          </ac:spMkLst>
        </pc:spChg>
        <pc:picChg chg="del">
          <ac:chgData name="Katherine Xiomar González Santacruz" userId="S::gonzalezskatherinex@javeriana.edu.co::f57f9f2a-aaf0-4054-9607-07e1d1986900" providerId="AD" clId="Web-{47E6D156-9FBD-491A-953B-C4E1CFE878AF}" dt="2022-03-08T06:13:03.644" v="632"/>
          <ac:picMkLst>
            <pc:docMk/>
            <pc:sldMk cId="314762647" sldId="335"/>
            <ac:picMk id="4" creationId="{899FAD81-1124-494E-B9A0-79656F3ACA08}"/>
          </ac:picMkLst>
        </pc:picChg>
        <pc:picChg chg="del">
          <ac:chgData name="Katherine Xiomar González Santacruz" userId="S::gonzalezskatherinex@javeriana.edu.co::f57f9f2a-aaf0-4054-9607-07e1d1986900" providerId="AD" clId="Web-{47E6D156-9FBD-491A-953B-C4E1CFE878AF}" dt="2022-03-08T06:13:15.175" v="638"/>
          <ac:picMkLst>
            <pc:docMk/>
            <pc:sldMk cId="314762647" sldId="335"/>
            <ac:picMk id="5" creationId="{2976E73D-C283-4518-8B64-45AFE46A00A8}"/>
          </ac:picMkLst>
        </pc:picChg>
        <pc:picChg chg="add mod">
          <ac:chgData name="Katherine Xiomar González Santacruz" userId="S::gonzalezskatherinex@javeriana.edu.co::f57f9f2a-aaf0-4054-9607-07e1d1986900" providerId="AD" clId="Web-{47E6D156-9FBD-491A-953B-C4E1CFE878AF}" dt="2022-03-08T06:13:25.566" v="640" actId="1076"/>
          <ac:picMkLst>
            <pc:docMk/>
            <pc:sldMk cId="314762647" sldId="335"/>
            <ac:picMk id="6" creationId="{08ED780E-BA36-4274-BE0C-FC6C95C84BC7}"/>
          </ac:picMkLst>
        </pc:picChg>
      </pc:sldChg>
    </pc:docChg>
  </pc:docChgLst>
  <pc:docChgLst>
    <pc:chgData name="Juan Nicolas Soto Rios" userId="S::juannsoto@javeriana.edu.co::72a473cc-40fe-4d21-b7b2-9cf73bb0ff17" providerId="AD" clId="Web-{84DDF481-E71E-41E1-915E-1619500B5020}"/>
    <pc:docChg chg="addSld delSld">
      <pc:chgData name="Juan Nicolas Soto Rios" userId="S::juannsoto@javeriana.edu.co::72a473cc-40fe-4d21-b7b2-9cf73bb0ff17" providerId="AD" clId="Web-{84DDF481-E71E-41E1-915E-1619500B5020}" dt="2022-03-21T19:21:29.315" v="55"/>
      <pc:docMkLst>
        <pc:docMk/>
      </pc:docMkLst>
      <pc:sldChg chg="new del">
        <pc:chgData name="Juan Nicolas Soto Rios" userId="S::juannsoto@javeriana.edu.co::72a473cc-40fe-4d21-b7b2-9cf73bb0ff17" providerId="AD" clId="Web-{84DDF481-E71E-41E1-915E-1619500B5020}" dt="2022-03-21T19:21:29.315" v="55"/>
        <pc:sldMkLst>
          <pc:docMk/>
          <pc:sldMk cId="537490856" sldId="263"/>
        </pc:sldMkLst>
      </pc:sldChg>
      <pc:sldChg chg="del">
        <pc:chgData name="Juan Nicolas Soto Rios" userId="S::juannsoto@javeriana.edu.co::72a473cc-40fe-4d21-b7b2-9cf73bb0ff17" providerId="AD" clId="Web-{84DDF481-E71E-41E1-915E-1619500B5020}" dt="2022-03-21T19:21:22.314" v="52"/>
        <pc:sldMkLst>
          <pc:docMk/>
          <pc:sldMk cId="1043751833" sldId="271"/>
        </pc:sldMkLst>
      </pc:sldChg>
      <pc:sldChg chg="del">
        <pc:chgData name="Juan Nicolas Soto Rios" userId="S::juannsoto@javeriana.edu.co::72a473cc-40fe-4d21-b7b2-9cf73bb0ff17" providerId="AD" clId="Web-{84DDF481-E71E-41E1-915E-1619500B5020}" dt="2022-03-21T19:21:22.314" v="53"/>
        <pc:sldMkLst>
          <pc:docMk/>
          <pc:sldMk cId="4222544327" sldId="273"/>
        </pc:sldMkLst>
      </pc:sldChg>
      <pc:sldChg chg="del">
        <pc:chgData name="Juan Nicolas Soto Rios" userId="S::juannsoto@javeriana.edu.co::72a473cc-40fe-4d21-b7b2-9cf73bb0ff17" providerId="AD" clId="Web-{84DDF481-E71E-41E1-915E-1619500B5020}" dt="2022-03-21T19:21:22.299" v="49"/>
        <pc:sldMkLst>
          <pc:docMk/>
          <pc:sldMk cId="747477568" sldId="274"/>
        </pc:sldMkLst>
      </pc:sldChg>
      <pc:sldChg chg="del">
        <pc:chgData name="Juan Nicolas Soto Rios" userId="S::juannsoto@javeriana.edu.co::72a473cc-40fe-4d21-b7b2-9cf73bb0ff17" providerId="AD" clId="Web-{84DDF481-E71E-41E1-915E-1619500B5020}" dt="2022-03-21T19:21:22.299" v="50"/>
        <pc:sldMkLst>
          <pc:docMk/>
          <pc:sldMk cId="3444015493" sldId="277"/>
        </pc:sldMkLst>
      </pc:sldChg>
      <pc:sldChg chg="del">
        <pc:chgData name="Juan Nicolas Soto Rios" userId="S::juannsoto@javeriana.edu.co::72a473cc-40fe-4d21-b7b2-9cf73bb0ff17" providerId="AD" clId="Web-{84DDF481-E71E-41E1-915E-1619500B5020}" dt="2022-03-21T19:21:22.299" v="51"/>
        <pc:sldMkLst>
          <pc:docMk/>
          <pc:sldMk cId="3501807234" sldId="278"/>
        </pc:sldMkLst>
      </pc:sldChg>
      <pc:sldChg chg="del">
        <pc:chgData name="Juan Nicolas Soto Rios" userId="S::juannsoto@javeriana.edu.co::72a473cc-40fe-4d21-b7b2-9cf73bb0ff17" providerId="AD" clId="Web-{84DDF481-E71E-41E1-915E-1619500B5020}" dt="2022-03-21T19:21:22.299" v="47"/>
        <pc:sldMkLst>
          <pc:docMk/>
          <pc:sldMk cId="1938138946" sldId="279"/>
        </pc:sldMkLst>
      </pc:sldChg>
      <pc:sldChg chg="del">
        <pc:chgData name="Juan Nicolas Soto Rios" userId="S::juannsoto@javeriana.edu.co::72a473cc-40fe-4d21-b7b2-9cf73bb0ff17" providerId="AD" clId="Web-{84DDF481-E71E-41E1-915E-1619500B5020}" dt="2022-03-21T19:21:22.299" v="46"/>
        <pc:sldMkLst>
          <pc:docMk/>
          <pc:sldMk cId="1642733693" sldId="280"/>
        </pc:sldMkLst>
      </pc:sldChg>
      <pc:sldChg chg="del">
        <pc:chgData name="Juan Nicolas Soto Rios" userId="S::juannsoto@javeriana.edu.co::72a473cc-40fe-4d21-b7b2-9cf73bb0ff17" providerId="AD" clId="Web-{84DDF481-E71E-41E1-915E-1619500B5020}" dt="2022-03-21T19:21:22.299" v="44"/>
        <pc:sldMkLst>
          <pc:docMk/>
          <pc:sldMk cId="2009011417" sldId="281"/>
        </pc:sldMkLst>
      </pc:sldChg>
      <pc:sldChg chg="del">
        <pc:chgData name="Juan Nicolas Soto Rios" userId="S::juannsoto@javeriana.edu.co::72a473cc-40fe-4d21-b7b2-9cf73bb0ff17" providerId="AD" clId="Web-{84DDF481-E71E-41E1-915E-1619500B5020}" dt="2022-03-21T19:21:22.283" v="43"/>
        <pc:sldMkLst>
          <pc:docMk/>
          <pc:sldMk cId="300563189" sldId="283"/>
        </pc:sldMkLst>
      </pc:sldChg>
      <pc:sldChg chg="del">
        <pc:chgData name="Juan Nicolas Soto Rios" userId="S::juannsoto@javeriana.edu.co::72a473cc-40fe-4d21-b7b2-9cf73bb0ff17" providerId="AD" clId="Web-{84DDF481-E71E-41E1-915E-1619500B5020}" dt="2022-03-21T19:21:22.283" v="37"/>
        <pc:sldMkLst>
          <pc:docMk/>
          <pc:sldMk cId="3176908349" sldId="284"/>
        </pc:sldMkLst>
      </pc:sldChg>
      <pc:sldChg chg="del">
        <pc:chgData name="Juan Nicolas Soto Rios" userId="S::juannsoto@javeriana.edu.co::72a473cc-40fe-4d21-b7b2-9cf73bb0ff17" providerId="AD" clId="Web-{84DDF481-E71E-41E1-915E-1619500B5020}" dt="2022-03-21T19:21:22.283" v="36"/>
        <pc:sldMkLst>
          <pc:docMk/>
          <pc:sldMk cId="2097910743" sldId="285"/>
        </pc:sldMkLst>
      </pc:sldChg>
      <pc:sldChg chg="del">
        <pc:chgData name="Juan Nicolas Soto Rios" userId="S::juannsoto@javeriana.edu.co::72a473cc-40fe-4d21-b7b2-9cf73bb0ff17" providerId="AD" clId="Web-{84DDF481-E71E-41E1-915E-1619500B5020}" dt="2022-03-21T19:21:22.299" v="48"/>
        <pc:sldMkLst>
          <pc:docMk/>
          <pc:sldMk cId="928851457" sldId="288"/>
        </pc:sldMkLst>
      </pc:sldChg>
      <pc:sldChg chg="del">
        <pc:chgData name="Juan Nicolas Soto Rios" userId="S::juannsoto@javeriana.edu.co::72a473cc-40fe-4d21-b7b2-9cf73bb0ff17" providerId="AD" clId="Web-{84DDF481-E71E-41E1-915E-1619500B5020}" dt="2022-03-21T19:21:22.299" v="45"/>
        <pc:sldMkLst>
          <pc:docMk/>
          <pc:sldMk cId="1027338227" sldId="289"/>
        </pc:sldMkLst>
      </pc:sldChg>
      <pc:sldChg chg="del">
        <pc:chgData name="Juan Nicolas Soto Rios" userId="S::juannsoto@javeriana.edu.co::72a473cc-40fe-4d21-b7b2-9cf73bb0ff17" providerId="AD" clId="Web-{84DDF481-E71E-41E1-915E-1619500B5020}" dt="2022-03-21T19:21:22.283" v="42"/>
        <pc:sldMkLst>
          <pc:docMk/>
          <pc:sldMk cId="2063853552" sldId="291"/>
        </pc:sldMkLst>
      </pc:sldChg>
      <pc:sldChg chg="del">
        <pc:chgData name="Juan Nicolas Soto Rios" userId="S::juannsoto@javeriana.edu.co::72a473cc-40fe-4d21-b7b2-9cf73bb0ff17" providerId="AD" clId="Web-{84DDF481-E71E-41E1-915E-1619500B5020}" dt="2022-03-21T19:21:22.283" v="41"/>
        <pc:sldMkLst>
          <pc:docMk/>
          <pc:sldMk cId="1744084822" sldId="292"/>
        </pc:sldMkLst>
      </pc:sldChg>
      <pc:sldChg chg="del">
        <pc:chgData name="Juan Nicolas Soto Rios" userId="S::juannsoto@javeriana.edu.co::72a473cc-40fe-4d21-b7b2-9cf73bb0ff17" providerId="AD" clId="Web-{84DDF481-E71E-41E1-915E-1619500B5020}" dt="2022-03-21T19:21:22.283" v="40"/>
        <pc:sldMkLst>
          <pc:docMk/>
          <pc:sldMk cId="2737391470" sldId="293"/>
        </pc:sldMkLst>
      </pc:sldChg>
      <pc:sldChg chg="del">
        <pc:chgData name="Juan Nicolas Soto Rios" userId="S::juannsoto@javeriana.edu.co::72a473cc-40fe-4d21-b7b2-9cf73bb0ff17" providerId="AD" clId="Web-{84DDF481-E71E-41E1-915E-1619500B5020}" dt="2022-03-21T19:21:22.267" v="32"/>
        <pc:sldMkLst>
          <pc:docMk/>
          <pc:sldMk cId="1736718711" sldId="295"/>
        </pc:sldMkLst>
      </pc:sldChg>
      <pc:sldChg chg="del">
        <pc:chgData name="Juan Nicolas Soto Rios" userId="S::juannsoto@javeriana.edu.co::72a473cc-40fe-4d21-b7b2-9cf73bb0ff17" providerId="AD" clId="Web-{84DDF481-E71E-41E1-915E-1619500B5020}" dt="2022-03-21T19:21:22.174" v="31"/>
        <pc:sldMkLst>
          <pc:docMk/>
          <pc:sldMk cId="3145519271" sldId="296"/>
        </pc:sldMkLst>
      </pc:sldChg>
      <pc:sldChg chg="del">
        <pc:chgData name="Juan Nicolas Soto Rios" userId="S::juannsoto@javeriana.edu.co::72a473cc-40fe-4d21-b7b2-9cf73bb0ff17" providerId="AD" clId="Web-{84DDF481-E71E-41E1-915E-1619500B5020}" dt="2022-03-21T19:21:22.174" v="28"/>
        <pc:sldMkLst>
          <pc:docMk/>
          <pc:sldMk cId="3058485" sldId="301"/>
        </pc:sldMkLst>
      </pc:sldChg>
      <pc:sldChg chg="del">
        <pc:chgData name="Juan Nicolas Soto Rios" userId="S::juannsoto@javeriana.edu.co::72a473cc-40fe-4d21-b7b2-9cf73bb0ff17" providerId="AD" clId="Web-{84DDF481-E71E-41E1-915E-1619500B5020}" dt="2022-03-21T19:21:21.830" v="23"/>
        <pc:sldMkLst>
          <pc:docMk/>
          <pc:sldMk cId="2795264374" sldId="304"/>
        </pc:sldMkLst>
      </pc:sldChg>
      <pc:sldChg chg="del">
        <pc:chgData name="Juan Nicolas Soto Rios" userId="S::juannsoto@javeriana.edu.co::72a473cc-40fe-4d21-b7b2-9cf73bb0ff17" providerId="AD" clId="Web-{84DDF481-E71E-41E1-915E-1619500B5020}" dt="2022-03-21T19:21:21.783" v="18"/>
        <pc:sldMkLst>
          <pc:docMk/>
          <pc:sldMk cId="146685656" sldId="310"/>
        </pc:sldMkLst>
      </pc:sldChg>
      <pc:sldChg chg="del">
        <pc:chgData name="Juan Nicolas Soto Rios" userId="S::juannsoto@javeriana.edu.co::72a473cc-40fe-4d21-b7b2-9cf73bb0ff17" providerId="AD" clId="Web-{84DDF481-E71E-41E1-915E-1619500B5020}" dt="2022-03-21T19:21:21.642" v="15"/>
        <pc:sldMkLst>
          <pc:docMk/>
          <pc:sldMk cId="697523324" sldId="312"/>
        </pc:sldMkLst>
      </pc:sldChg>
      <pc:sldChg chg="del">
        <pc:chgData name="Juan Nicolas Soto Rios" userId="S::juannsoto@javeriana.edu.co::72a473cc-40fe-4d21-b7b2-9cf73bb0ff17" providerId="AD" clId="Web-{84DDF481-E71E-41E1-915E-1619500B5020}" dt="2022-03-21T19:21:22.174" v="30"/>
        <pc:sldMkLst>
          <pc:docMk/>
          <pc:sldMk cId="3207136336" sldId="313"/>
        </pc:sldMkLst>
      </pc:sldChg>
      <pc:sldChg chg="del">
        <pc:chgData name="Juan Nicolas Soto Rios" userId="S::juannsoto@javeriana.edu.co::72a473cc-40fe-4d21-b7b2-9cf73bb0ff17" providerId="AD" clId="Web-{84DDF481-E71E-41E1-915E-1619500B5020}" dt="2022-03-21T19:21:22.174" v="29"/>
        <pc:sldMkLst>
          <pc:docMk/>
          <pc:sldMk cId="975651028" sldId="314"/>
        </pc:sldMkLst>
      </pc:sldChg>
      <pc:sldChg chg="del">
        <pc:chgData name="Juan Nicolas Soto Rios" userId="S::juannsoto@javeriana.edu.co::72a473cc-40fe-4d21-b7b2-9cf73bb0ff17" providerId="AD" clId="Web-{84DDF481-E71E-41E1-915E-1619500B5020}" dt="2022-03-21T19:21:22.174" v="27"/>
        <pc:sldMkLst>
          <pc:docMk/>
          <pc:sldMk cId="1592487086" sldId="315"/>
        </pc:sldMkLst>
      </pc:sldChg>
      <pc:sldChg chg="del">
        <pc:chgData name="Juan Nicolas Soto Rios" userId="S::juannsoto@javeriana.edu.co::72a473cc-40fe-4d21-b7b2-9cf73bb0ff17" providerId="AD" clId="Web-{84DDF481-E71E-41E1-915E-1619500B5020}" dt="2022-03-21T19:21:22.158" v="26"/>
        <pc:sldMkLst>
          <pc:docMk/>
          <pc:sldMk cId="597395916" sldId="316"/>
        </pc:sldMkLst>
      </pc:sldChg>
      <pc:sldChg chg="del">
        <pc:chgData name="Juan Nicolas Soto Rios" userId="S::juannsoto@javeriana.edu.co::72a473cc-40fe-4d21-b7b2-9cf73bb0ff17" providerId="AD" clId="Web-{84DDF481-E71E-41E1-915E-1619500B5020}" dt="2022-03-21T19:21:22.158" v="25"/>
        <pc:sldMkLst>
          <pc:docMk/>
          <pc:sldMk cId="3041984692" sldId="317"/>
        </pc:sldMkLst>
      </pc:sldChg>
      <pc:sldChg chg="del">
        <pc:chgData name="Juan Nicolas Soto Rios" userId="S::juannsoto@javeriana.edu.co::72a473cc-40fe-4d21-b7b2-9cf73bb0ff17" providerId="AD" clId="Web-{84DDF481-E71E-41E1-915E-1619500B5020}" dt="2022-03-21T19:21:22.033" v="24"/>
        <pc:sldMkLst>
          <pc:docMk/>
          <pc:sldMk cId="2692209517" sldId="318"/>
        </pc:sldMkLst>
      </pc:sldChg>
      <pc:sldChg chg="del">
        <pc:chgData name="Juan Nicolas Soto Rios" userId="S::juannsoto@javeriana.edu.co::72a473cc-40fe-4d21-b7b2-9cf73bb0ff17" providerId="AD" clId="Web-{84DDF481-E71E-41E1-915E-1619500B5020}" dt="2022-03-21T19:21:21.830" v="22"/>
        <pc:sldMkLst>
          <pc:docMk/>
          <pc:sldMk cId="2986780223" sldId="320"/>
        </pc:sldMkLst>
      </pc:sldChg>
      <pc:sldChg chg="del">
        <pc:chgData name="Juan Nicolas Soto Rios" userId="S::juannsoto@javeriana.edu.co::72a473cc-40fe-4d21-b7b2-9cf73bb0ff17" providerId="AD" clId="Web-{84DDF481-E71E-41E1-915E-1619500B5020}" dt="2022-03-21T19:21:21.830" v="21"/>
        <pc:sldMkLst>
          <pc:docMk/>
          <pc:sldMk cId="3110946976" sldId="321"/>
        </pc:sldMkLst>
      </pc:sldChg>
      <pc:sldChg chg="del">
        <pc:chgData name="Juan Nicolas Soto Rios" userId="S::juannsoto@javeriana.edu.co::72a473cc-40fe-4d21-b7b2-9cf73bb0ff17" providerId="AD" clId="Web-{84DDF481-E71E-41E1-915E-1619500B5020}" dt="2022-03-21T19:21:21.830" v="20"/>
        <pc:sldMkLst>
          <pc:docMk/>
          <pc:sldMk cId="3085675484" sldId="323"/>
        </pc:sldMkLst>
      </pc:sldChg>
      <pc:sldChg chg="del">
        <pc:chgData name="Juan Nicolas Soto Rios" userId="S::juannsoto@javeriana.edu.co::72a473cc-40fe-4d21-b7b2-9cf73bb0ff17" providerId="AD" clId="Web-{84DDF481-E71E-41E1-915E-1619500B5020}" dt="2022-03-21T19:21:21.783" v="19"/>
        <pc:sldMkLst>
          <pc:docMk/>
          <pc:sldMk cId="3039605394" sldId="324"/>
        </pc:sldMkLst>
      </pc:sldChg>
      <pc:sldChg chg="del">
        <pc:chgData name="Juan Nicolas Soto Rios" userId="S::juannsoto@javeriana.edu.co::72a473cc-40fe-4d21-b7b2-9cf73bb0ff17" providerId="AD" clId="Web-{84DDF481-E71E-41E1-915E-1619500B5020}" dt="2022-03-21T19:21:21.783" v="17"/>
        <pc:sldMkLst>
          <pc:docMk/>
          <pc:sldMk cId="1527021952" sldId="326"/>
        </pc:sldMkLst>
      </pc:sldChg>
      <pc:sldChg chg="del">
        <pc:chgData name="Juan Nicolas Soto Rios" userId="S::juannsoto@javeriana.edu.co::72a473cc-40fe-4d21-b7b2-9cf73bb0ff17" providerId="AD" clId="Web-{84DDF481-E71E-41E1-915E-1619500B5020}" dt="2022-03-21T19:21:21.783" v="16"/>
        <pc:sldMkLst>
          <pc:docMk/>
          <pc:sldMk cId="2248695135" sldId="328"/>
        </pc:sldMkLst>
      </pc:sldChg>
      <pc:sldChg chg="del">
        <pc:chgData name="Juan Nicolas Soto Rios" userId="S::juannsoto@javeriana.edu.co::72a473cc-40fe-4d21-b7b2-9cf73bb0ff17" providerId="AD" clId="Web-{84DDF481-E71E-41E1-915E-1619500B5020}" dt="2022-03-21T19:21:22.283" v="35"/>
        <pc:sldMkLst>
          <pc:docMk/>
          <pc:sldMk cId="2799792770" sldId="329"/>
        </pc:sldMkLst>
      </pc:sldChg>
      <pc:sldChg chg="del">
        <pc:chgData name="Juan Nicolas Soto Rios" userId="S::juannsoto@javeriana.edu.co::72a473cc-40fe-4d21-b7b2-9cf73bb0ff17" providerId="AD" clId="Web-{84DDF481-E71E-41E1-915E-1619500B5020}" dt="2022-03-21T19:21:22.283" v="34"/>
        <pc:sldMkLst>
          <pc:docMk/>
          <pc:sldMk cId="1110657220" sldId="330"/>
        </pc:sldMkLst>
      </pc:sldChg>
      <pc:sldChg chg="del">
        <pc:chgData name="Juan Nicolas Soto Rios" userId="S::juannsoto@javeriana.edu.co::72a473cc-40fe-4d21-b7b2-9cf73bb0ff17" providerId="AD" clId="Web-{84DDF481-E71E-41E1-915E-1619500B5020}" dt="2022-03-21T19:21:22.283" v="39"/>
        <pc:sldMkLst>
          <pc:docMk/>
          <pc:sldMk cId="1750187928" sldId="332"/>
        </pc:sldMkLst>
      </pc:sldChg>
      <pc:sldChg chg="del">
        <pc:chgData name="Juan Nicolas Soto Rios" userId="S::juannsoto@javeriana.edu.co::72a473cc-40fe-4d21-b7b2-9cf73bb0ff17" providerId="AD" clId="Web-{84DDF481-E71E-41E1-915E-1619500B5020}" dt="2022-03-21T19:21:22.267" v="33"/>
        <pc:sldMkLst>
          <pc:docMk/>
          <pc:sldMk cId="1951821035" sldId="333"/>
        </pc:sldMkLst>
      </pc:sldChg>
      <pc:sldChg chg="del">
        <pc:chgData name="Juan Nicolas Soto Rios" userId="S::juannsoto@javeriana.edu.co::72a473cc-40fe-4d21-b7b2-9cf73bb0ff17" providerId="AD" clId="Web-{84DDF481-E71E-41E1-915E-1619500B5020}" dt="2022-03-21T19:21:22.283" v="38"/>
        <pc:sldMkLst>
          <pc:docMk/>
          <pc:sldMk cId="314762647" sldId="335"/>
        </pc:sldMkLst>
      </pc:sldChg>
      <pc:sldChg chg="del">
        <pc:chgData name="Juan Nicolas Soto Rios" userId="S::juannsoto@javeriana.edu.co::72a473cc-40fe-4d21-b7b2-9cf73bb0ff17" providerId="AD" clId="Web-{84DDF481-E71E-41E1-915E-1619500B5020}" dt="2022-03-21T19:21:21.611" v="1"/>
        <pc:sldMkLst>
          <pc:docMk/>
          <pc:sldMk cId="1605520744" sldId="338"/>
        </pc:sldMkLst>
      </pc:sldChg>
      <pc:sldChg chg="del">
        <pc:chgData name="Juan Nicolas Soto Rios" userId="S::juannsoto@javeriana.edu.co::72a473cc-40fe-4d21-b7b2-9cf73bb0ff17" providerId="AD" clId="Web-{84DDF481-E71E-41E1-915E-1619500B5020}" dt="2022-03-21T19:21:21.611" v="2"/>
        <pc:sldMkLst>
          <pc:docMk/>
          <pc:sldMk cId="125117374" sldId="339"/>
        </pc:sldMkLst>
      </pc:sldChg>
      <pc:sldChg chg="del">
        <pc:chgData name="Juan Nicolas Soto Rios" userId="S::juannsoto@javeriana.edu.co::72a473cc-40fe-4d21-b7b2-9cf73bb0ff17" providerId="AD" clId="Web-{84DDF481-E71E-41E1-915E-1619500B5020}" dt="2022-03-21T19:21:21.611" v="0"/>
        <pc:sldMkLst>
          <pc:docMk/>
          <pc:sldMk cId="2652719800" sldId="340"/>
        </pc:sldMkLst>
      </pc:sldChg>
      <pc:sldChg chg="del">
        <pc:chgData name="Juan Nicolas Soto Rios" userId="S::juannsoto@javeriana.edu.co::72a473cc-40fe-4d21-b7b2-9cf73bb0ff17" providerId="AD" clId="Web-{84DDF481-E71E-41E1-915E-1619500B5020}" dt="2022-03-21T19:21:21.627" v="3"/>
        <pc:sldMkLst>
          <pc:docMk/>
          <pc:sldMk cId="833958399" sldId="342"/>
        </pc:sldMkLst>
      </pc:sldChg>
      <pc:sldChg chg="del">
        <pc:chgData name="Juan Nicolas Soto Rios" userId="S::juannsoto@javeriana.edu.co::72a473cc-40fe-4d21-b7b2-9cf73bb0ff17" providerId="AD" clId="Web-{84DDF481-E71E-41E1-915E-1619500B5020}" dt="2022-03-21T19:21:21.627" v="4"/>
        <pc:sldMkLst>
          <pc:docMk/>
          <pc:sldMk cId="1795882484" sldId="343"/>
        </pc:sldMkLst>
      </pc:sldChg>
      <pc:sldChg chg="del">
        <pc:chgData name="Juan Nicolas Soto Rios" userId="S::juannsoto@javeriana.edu.co::72a473cc-40fe-4d21-b7b2-9cf73bb0ff17" providerId="AD" clId="Web-{84DDF481-E71E-41E1-915E-1619500B5020}" dt="2022-03-21T19:21:21.627" v="5"/>
        <pc:sldMkLst>
          <pc:docMk/>
          <pc:sldMk cId="1613064362" sldId="344"/>
        </pc:sldMkLst>
      </pc:sldChg>
      <pc:sldChg chg="del">
        <pc:chgData name="Juan Nicolas Soto Rios" userId="S::juannsoto@javeriana.edu.co::72a473cc-40fe-4d21-b7b2-9cf73bb0ff17" providerId="AD" clId="Web-{84DDF481-E71E-41E1-915E-1619500B5020}" dt="2022-03-21T19:21:21.627" v="6"/>
        <pc:sldMkLst>
          <pc:docMk/>
          <pc:sldMk cId="1477181625" sldId="345"/>
        </pc:sldMkLst>
      </pc:sldChg>
      <pc:sldChg chg="del">
        <pc:chgData name="Juan Nicolas Soto Rios" userId="S::juannsoto@javeriana.edu.co::72a473cc-40fe-4d21-b7b2-9cf73bb0ff17" providerId="AD" clId="Web-{84DDF481-E71E-41E1-915E-1619500B5020}" dt="2022-03-21T19:21:21.627" v="7"/>
        <pc:sldMkLst>
          <pc:docMk/>
          <pc:sldMk cId="2471222074" sldId="346"/>
        </pc:sldMkLst>
      </pc:sldChg>
      <pc:sldChg chg="del">
        <pc:chgData name="Juan Nicolas Soto Rios" userId="S::juannsoto@javeriana.edu.co::72a473cc-40fe-4d21-b7b2-9cf73bb0ff17" providerId="AD" clId="Web-{84DDF481-E71E-41E1-915E-1619500B5020}" dt="2022-03-21T19:21:21.627" v="8"/>
        <pc:sldMkLst>
          <pc:docMk/>
          <pc:sldMk cId="2682680917" sldId="347"/>
        </pc:sldMkLst>
      </pc:sldChg>
      <pc:sldChg chg="del">
        <pc:chgData name="Juan Nicolas Soto Rios" userId="S::juannsoto@javeriana.edu.co::72a473cc-40fe-4d21-b7b2-9cf73bb0ff17" providerId="AD" clId="Web-{84DDF481-E71E-41E1-915E-1619500B5020}" dt="2022-03-21T19:21:21.627" v="9"/>
        <pc:sldMkLst>
          <pc:docMk/>
          <pc:sldMk cId="1718825256" sldId="348"/>
        </pc:sldMkLst>
      </pc:sldChg>
      <pc:sldChg chg="del">
        <pc:chgData name="Juan Nicolas Soto Rios" userId="S::juannsoto@javeriana.edu.co::72a473cc-40fe-4d21-b7b2-9cf73bb0ff17" providerId="AD" clId="Web-{84DDF481-E71E-41E1-915E-1619500B5020}" dt="2022-03-21T19:21:21.627" v="10"/>
        <pc:sldMkLst>
          <pc:docMk/>
          <pc:sldMk cId="1786565375" sldId="349"/>
        </pc:sldMkLst>
      </pc:sldChg>
      <pc:sldChg chg="del">
        <pc:chgData name="Juan Nicolas Soto Rios" userId="S::juannsoto@javeriana.edu.co::72a473cc-40fe-4d21-b7b2-9cf73bb0ff17" providerId="AD" clId="Web-{84DDF481-E71E-41E1-915E-1619500B5020}" dt="2022-03-21T19:21:21.627" v="11"/>
        <pc:sldMkLst>
          <pc:docMk/>
          <pc:sldMk cId="1695079085" sldId="350"/>
        </pc:sldMkLst>
      </pc:sldChg>
      <pc:sldChg chg="del">
        <pc:chgData name="Juan Nicolas Soto Rios" userId="S::juannsoto@javeriana.edu.co::72a473cc-40fe-4d21-b7b2-9cf73bb0ff17" providerId="AD" clId="Web-{84DDF481-E71E-41E1-915E-1619500B5020}" dt="2022-03-21T19:21:21.627" v="12"/>
        <pc:sldMkLst>
          <pc:docMk/>
          <pc:sldMk cId="153363498" sldId="351"/>
        </pc:sldMkLst>
      </pc:sldChg>
      <pc:sldChg chg="del">
        <pc:chgData name="Juan Nicolas Soto Rios" userId="S::juannsoto@javeriana.edu.co::72a473cc-40fe-4d21-b7b2-9cf73bb0ff17" providerId="AD" clId="Web-{84DDF481-E71E-41E1-915E-1619500B5020}" dt="2022-03-21T19:21:21.627" v="13"/>
        <pc:sldMkLst>
          <pc:docMk/>
          <pc:sldMk cId="1257050727" sldId="352"/>
        </pc:sldMkLst>
      </pc:sldChg>
      <pc:sldChg chg="del">
        <pc:chgData name="Juan Nicolas Soto Rios" userId="S::juannsoto@javeriana.edu.co::72a473cc-40fe-4d21-b7b2-9cf73bb0ff17" providerId="AD" clId="Web-{84DDF481-E71E-41E1-915E-1619500B5020}" dt="2022-03-21T19:21:21.642" v="14"/>
        <pc:sldMkLst>
          <pc:docMk/>
          <pc:sldMk cId="3619768207" sldId="353"/>
        </pc:sldMkLst>
      </pc:sldChg>
    </pc:docChg>
  </pc:docChgLst>
  <pc:docChgLst>
    <pc:chgData name="Katherine Xiomar González Santacruz" userId="f57f9f2a-aaf0-4054-9607-07e1d1986900" providerId="ADAL" clId="{CE42CFFD-22ED-9544-80B4-67A1F6355BE5}"/>
    <pc:docChg chg="undo custSel addSld delSld modSld">
      <pc:chgData name="Katherine Xiomar González Santacruz" userId="f57f9f2a-aaf0-4054-9607-07e1d1986900" providerId="ADAL" clId="{CE42CFFD-22ED-9544-80B4-67A1F6355BE5}" dt="2022-03-22T00:24:20.939" v="2173" actId="20577"/>
      <pc:docMkLst>
        <pc:docMk/>
      </pc:docMkLst>
      <pc:sldChg chg="modSp">
        <pc:chgData name="Katherine Xiomar González Santacruz" userId="f57f9f2a-aaf0-4054-9607-07e1d1986900" providerId="ADAL" clId="{CE42CFFD-22ED-9544-80B4-67A1F6355BE5}" dt="2022-03-21T21:19:36.838" v="251" actId="20577"/>
        <pc:sldMkLst>
          <pc:docMk/>
          <pc:sldMk cId="3525925442" sldId="257"/>
        </pc:sldMkLst>
        <pc:spChg chg="mod">
          <ac:chgData name="Katherine Xiomar González Santacruz" userId="f57f9f2a-aaf0-4054-9607-07e1d1986900" providerId="ADAL" clId="{CE42CFFD-22ED-9544-80B4-67A1F6355BE5}" dt="2022-03-21T21:19:36.838" v="251" actId="20577"/>
          <ac:spMkLst>
            <pc:docMk/>
            <pc:sldMk cId="3525925442" sldId="257"/>
            <ac:spMk id="3" creationId="{317F7E64-9060-4AF5-8E54-ABC7B5976AA9}"/>
          </ac:spMkLst>
        </pc:spChg>
      </pc:sldChg>
      <pc:sldChg chg="modSp">
        <pc:chgData name="Katherine Xiomar González Santacruz" userId="f57f9f2a-aaf0-4054-9607-07e1d1986900" providerId="ADAL" clId="{CE42CFFD-22ED-9544-80B4-67A1F6355BE5}" dt="2022-03-21T21:14:54.792" v="10" actId="1076"/>
        <pc:sldMkLst>
          <pc:docMk/>
          <pc:sldMk cId="848663369" sldId="259"/>
        </pc:sldMkLst>
        <pc:spChg chg="mod">
          <ac:chgData name="Katherine Xiomar González Santacruz" userId="f57f9f2a-aaf0-4054-9607-07e1d1986900" providerId="ADAL" clId="{CE42CFFD-22ED-9544-80B4-67A1F6355BE5}" dt="2022-03-21T21:14:54.792" v="10" actId="1076"/>
          <ac:spMkLst>
            <pc:docMk/>
            <pc:sldMk cId="848663369" sldId="259"/>
            <ac:spMk id="7" creationId="{962EFA22-9ADE-134A-A019-9DEA794CC719}"/>
          </ac:spMkLst>
        </pc:spChg>
      </pc:sldChg>
      <pc:sldChg chg="modSp">
        <pc:chgData name="Katherine Xiomar González Santacruz" userId="f57f9f2a-aaf0-4054-9607-07e1d1986900" providerId="ADAL" clId="{CE42CFFD-22ED-9544-80B4-67A1F6355BE5}" dt="2022-03-21T21:22:07.094" v="303" actId="20577"/>
        <pc:sldMkLst>
          <pc:docMk/>
          <pc:sldMk cId="1716151012" sldId="263"/>
        </pc:sldMkLst>
        <pc:spChg chg="mod">
          <ac:chgData name="Katherine Xiomar González Santacruz" userId="f57f9f2a-aaf0-4054-9607-07e1d1986900" providerId="ADAL" clId="{CE42CFFD-22ED-9544-80B4-67A1F6355BE5}" dt="2022-03-21T21:22:07.094" v="303" actId="20577"/>
          <ac:spMkLst>
            <pc:docMk/>
            <pc:sldMk cId="1716151012" sldId="263"/>
            <ac:spMk id="11" creationId="{FD74A8E6-9D26-40D2-9EFF-752B13FA58E4}"/>
          </ac:spMkLst>
        </pc:spChg>
      </pc:sldChg>
      <pc:sldChg chg="modSp">
        <pc:chgData name="Katherine Xiomar González Santacruz" userId="f57f9f2a-aaf0-4054-9607-07e1d1986900" providerId="ADAL" clId="{CE42CFFD-22ED-9544-80B4-67A1F6355BE5}" dt="2022-03-21T21:22:12.342" v="306" actId="20577"/>
        <pc:sldMkLst>
          <pc:docMk/>
          <pc:sldMk cId="3194927824" sldId="264"/>
        </pc:sldMkLst>
        <pc:spChg chg="mod">
          <ac:chgData name="Katherine Xiomar González Santacruz" userId="f57f9f2a-aaf0-4054-9607-07e1d1986900" providerId="ADAL" clId="{CE42CFFD-22ED-9544-80B4-67A1F6355BE5}" dt="2022-03-21T21:22:12.342" v="306" actId="20577"/>
          <ac:spMkLst>
            <pc:docMk/>
            <pc:sldMk cId="3194927824" sldId="264"/>
            <ac:spMk id="11" creationId="{FD74A8E6-9D26-40D2-9EFF-752B13FA58E4}"/>
          </ac:spMkLst>
        </pc:spChg>
      </pc:sldChg>
      <pc:sldChg chg="modSp">
        <pc:chgData name="Katherine Xiomar González Santacruz" userId="f57f9f2a-aaf0-4054-9607-07e1d1986900" providerId="ADAL" clId="{CE42CFFD-22ED-9544-80B4-67A1F6355BE5}" dt="2022-03-21T21:22:17.829" v="309" actId="20577"/>
        <pc:sldMkLst>
          <pc:docMk/>
          <pc:sldMk cId="1642464410" sldId="265"/>
        </pc:sldMkLst>
        <pc:spChg chg="mod">
          <ac:chgData name="Katherine Xiomar González Santacruz" userId="f57f9f2a-aaf0-4054-9607-07e1d1986900" providerId="ADAL" clId="{CE42CFFD-22ED-9544-80B4-67A1F6355BE5}" dt="2022-03-21T21:22:17.829" v="309" actId="20577"/>
          <ac:spMkLst>
            <pc:docMk/>
            <pc:sldMk cId="1642464410" sldId="265"/>
            <ac:spMk id="11" creationId="{FD74A8E6-9D26-40D2-9EFF-752B13FA58E4}"/>
          </ac:spMkLst>
        </pc:spChg>
      </pc:sldChg>
      <pc:sldChg chg="modSp">
        <pc:chgData name="Katherine Xiomar González Santacruz" userId="f57f9f2a-aaf0-4054-9607-07e1d1986900" providerId="ADAL" clId="{CE42CFFD-22ED-9544-80B4-67A1F6355BE5}" dt="2022-03-21T23:22:13.095" v="2010" actId="1076"/>
        <pc:sldMkLst>
          <pc:docMk/>
          <pc:sldMk cId="1938562182" sldId="266"/>
        </pc:sldMkLst>
        <pc:spChg chg="mod">
          <ac:chgData name="Katherine Xiomar González Santacruz" userId="f57f9f2a-aaf0-4054-9607-07e1d1986900" providerId="ADAL" clId="{CE42CFFD-22ED-9544-80B4-67A1F6355BE5}" dt="2022-03-21T21:22:21.619" v="312" actId="20577"/>
          <ac:spMkLst>
            <pc:docMk/>
            <pc:sldMk cId="1938562182" sldId="266"/>
            <ac:spMk id="11" creationId="{FD74A8E6-9D26-40D2-9EFF-752B13FA58E4}"/>
          </ac:spMkLst>
        </pc:spChg>
        <pc:grpChg chg="mod">
          <ac:chgData name="Katherine Xiomar González Santacruz" userId="f57f9f2a-aaf0-4054-9607-07e1d1986900" providerId="ADAL" clId="{CE42CFFD-22ED-9544-80B4-67A1F6355BE5}" dt="2022-03-21T23:22:13.095" v="2010" actId="1076"/>
          <ac:grpSpMkLst>
            <pc:docMk/>
            <pc:sldMk cId="1938562182" sldId="266"/>
            <ac:grpSpMk id="12" creationId="{E8DDA424-7E55-402E-BE3B-90AFAC495803}"/>
          </ac:grpSpMkLst>
        </pc:grpChg>
      </pc:sldChg>
      <pc:sldChg chg="modSp">
        <pc:chgData name="Katherine Xiomar González Santacruz" userId="f57f9f2a-aaf0-4054-9607-07e1d1986900" providerId="ADAL" clId="{CE42CFFD-22ED-9544-80B4-67A1F6355BE5}" dt="2022-03-21T21:22:25.653" v="315" actId="20577"/>
        <pc:sldMkLst>
          <pc:docMk/>
          <pc:sldMk cId="138264747" sldId="267"/>
        </pc:sldMkLst>
        <pc:spChg chg="mod">
          <ac:chgData name="Katherine Xiomar González Santacruz" userId="f57f9f2a-aaf0-4054-9607-07e1d1986900" providerId="ADAL" clId="{CE42CFFD-22ED-9544-80B4-67A1F6355BE5}" dt="2022-03-21T21:22:25.653" v="315" actId="20577"/>
          <ac:spMkLst>
            <pc:docMk/>
            <pc:sldMk cId="138264747" sldId="267"/>
            <ac:spMk id="11" creationId="{FD74A8E6-9D26-40D2-9EFF-752B13FA58E4}"/>
          </ac:spMkLst>
        </pc:spChg>
      </pc:sldChg>
      <pc:sldChg chg="modSp">
        <pc:chgData name="Katherine Xiomar González Santacruz" userId="f57f9f2a-aaf0-4054-9607-07e1d1986900" providerId="ADAL" clId="{CE42CFFD-22ED-9544-80B4-67A1F6355BE5}" dt="2022-03-21T23:20:54.436" v="2003" actId="5793"/>
        <pc:sldMkLst>
          <pc:docMk/>
          <pc:sldMk cId="1315204157" sldId="269"/>
        </pc:sldMkLst>
        <pc:spChg chg="mod">
          <ac:chgData name="Katherine Xiomar González Santacruz" userId="f57f9f2a-aaf0-4054-9607-07e1d1986900" providerId="ADAL" clId="{CE42CFFD-22ED-9544-80B4-67A1F6355BE5}" dt="2022-03-21T23:20:54.436" v="2003" actId="5793"/>
          <ac:spMkLst>
            <pc:docMk/>
            <pc:sldMk cId="1315204157" sldId="269"/>
            <ac:spMk id="2" creationId="{BEB8B652-B143-4DBC-8D64-A371C41907DC}"/>
          </ac:spMkLst>
        </pc:spChg>
      </pc:sldChg>
      <pc:sldChg chg="modSp add">
        <pc:chgData name="Katherine Xiomar González Santacruz" userId="f57f9f2a-aaf0-4054-9607-07e1d1986900" providerId="ADAL" clId="{CE42CFFD-22ED-9544-80B4-67A1F6355BE5}" dt="2022-03-21T21:20:55.576" v="259" actId="113"/>
        <pc:sldMkLst>
          <pc:docMk/>
          <pc:sldMk cId="3697051597" sldId="270"/>
        </pc:sldMkLst>
        <pc:spChg chg="mod">
          <ac:chgData name="Katherine Xiomar González Santacruz" userId="f57f9f2a-aaf0-4054-9607-07e1d1986900" providerId="ADAL" clId="{CE42CFFD-22ED-9544-80B4-67A1F6355BE5}" dt="2022-03-21T21:20:55.576" v="259" actId="113"/>
          <ac:spMkLst>
            <pc:docMk/>
            <pc:sldMk cId="3697051597" sldId="270"/>
            <ac:spMk id="3" creationId="{317F7E64-9060-4AF5-8E54-ABC7B5976AA9}"/>
          </ac:spMkLst>
        </pc:spChg>
      </pc:sldChg>
      <pc:sldChg chg="modSp add">
        <pc:chgData name="Katherine Xiomar González Santacruz" userId="f57f9f2a-aaf0-4054-9607-07e1d1986900" providerId="ADAL" clId="{CE42CFFD-22ED-9544-80B4-67A1F6355BE5}" dt="2022-03-21T21:21:34.414" v="299" actId="113"/>
        <pc:sldMkLst>
          <pc:docMk/>
          <pc:sldMk cId="3228322113" sldId="271"/>
        </pc:sldMkLst>
        <pc:spChg chg="mod">
          <ac:chgData name="Katherine Xiomar González Santacruz" userId="f57f9f2a-aaf0-4054-9607-07e1d1986900" providerId="ADAL" clId="{CE42CFFD-22ED-9544-80B4-67A1F6355BE5}" dt="2022-03-21T21:21:34.414" v="299" actId="113"/>
          <ac:spMkLst>
            <pc:docMk/>
            <pc:sldMk cId="3228322113" sldId="271"/>
            <ac:spMk id="3" creationId="{317F7E64-9060-4AF5-8E54-ABC7B5976AA9}"/>
          </ac:spMkLst>
        </pc:spChg>
      </pc:sldChg>
      <pc:sldChg chg="add del">
        <pc:chgData name="Katherine Xiomar González Santacruz" userId="f57f9f2a-aaf0-4054-9607-07e1d1986900" providerId="ADAL" clId="{CE42CFFD-22ED-9544-80B4-67A1F6355BE5}" dt="2022-03-21T21:20:30.661" v="255"/>
        <pc:sldMkLst>
          <pc:docMk/>
          <pc:sldMk cId="2445840030" sldId="272"/>
        </pc:sldMkLst>
      </pc:sldChg>
      <pc:sldChg chg="addSp delSp modSp add">
        <pc:chgData name="Katherine Xiomar González Santacruz" userId="f57f9f2a-aaf0-4054-9607-07e1d1986900" providerId="ADAL" clId="{CE42CFFD-22ED-9544-80B4-67A1F6355BE5}" dt="2022-03-21T23:37:10.661" v="2050" actId="20577"/>
        <pc:sldMkLst>
          <pc:docMk/>
          <pc:sldMk cId="3645157142" sldId="272"/>
        </pc:sldMkLst>
        <pc:spChg chg="del">
          <ac:chgData name="Katherine Xiomar González Santacruz" userId="f57f9f2a-aaf0-4054-9607-07e1d1986900" providerId="ADAL" clId="{CE42CFFD-22ED-9544-80B4-67A1F6355BE5}" dt="2022-03-21T21:20:36.285" v="257" actId="478"/>
          <ac:spMkLst>
            <pc:docMk/>
            <pc:sldMk cId="3645157142" sldId="272"/>
            <ac:spMk id="3" creationId="{317F7E64-9060-4AF5-8E54-ABC7B5976AA9}"/>
          </ac:spMkLst>
        </pc:spChg>
        <pc:spChg chg="add mod">
          <ac:chgData name="Katherine Xiomar González Santacruz" userId="f57f9f2a-aaf0-4054-9607-07e1d1986900" providerId="ADAL" clId="{CE42CFFD-22ED-9544-80B4-67A1F6355BE5}" dt="2022-03-21T23:37:10.661" v="2050" actId="20577"/>
          <ac:spMkLst>
            <pc:docMk/>
            <pc:sldMk cId="3645157142" sldId="272"/>
            <ac:spMk id="4" creationId="{F5C35CC4-4AA9-4944-A53F-080464773857}"/>
          </ac:spMkLst>
        </pc:spChg>
        <pc:spChg chg="mod">
          <ac:chgData name="Katherine Xiomar González Santacruz" userId="f57f9f2a-aaf0-4054-9607-07e1d1986900" providerId="ADAL" clId="{CE42CFFD-22ED-9544-80B4-67A1F6355BE5}" dt="2022-03-21T21:21:19.486" v="296" actId="20577"/>
          <ac:spMkLst>
            <pc:docMk/>
            <pc:sldMk cId="3645157142" sldId="272"/>
            <ac:spMk id="11" creationId="{FD74A8E6-9D26-40D2-9EFF-752B13FA58E4}"/>
          </ac:spMkLst>
        </pc:spChg>
      </pc:sldChg>
      <pc:sldChg chg="add del">
        <pc:chgData name="Katherine Xiomar González Santacruz" userId="f57f9f2a-aaf0-4054-9607-07e1d1986900" providerId="ADAL" clId="{CE42CFFD-22ED-9544-80B4-67A1F6355BE5}" dt="2022-03-21T21:23:26.011" v="328" actId="2696"/>
        <pc:sldMkLst>
          <pc:docMk/>
          <pc:sldMk cId="3738117566" sldId="273"/>
        </pc:sldMkLst>
      </pc:sldChg>
      <pc:sldChg chg="modSp add">
        <pc:chgData name="Katherine Xiomar González Santacruz" userId="f57f9f2a-aaf0-4054-9607-07e1d1986900" providerId="ADAL" clId="{CE42CFFD-22ED-9544-80B4-67A1F6355BE5}" dt="2022-03-21T21:22:49.478" v="319" actId="113"/>
        <pc:sldMkLst>
          <pc:docMk/>
          <pc:sldMk cId="811265200" sldId="274"/>
        </pc:sldMkLst>
        <pc:spChg chg="mod">
          <ac:chgData name="Katherine Xiomar González Santacruz" userId="f57f9f2a-aaf0-4054-9607-07e1d1986900" providerId="ADAL" clId="{CE42CFFD-22ED-9544-80B4-67A1F6355BE5}" dt="2022-03-21T21:22:49.478" v="319" actId="113"/>
          <ac:spMkLst>
            <pc:docMk/>
            <pc:sldMk cId="811265200" sldId="274"/>
            <ac:spMk id="3" creationId="{317F7E64-9060-4AF5-8E54-ABC7B5976AA9}"/>
          </ac:spMkLst>
        </pc:spChg>
      </pc:sldChg>
      <pc:sldChg chg="modSp add">
        <pc:chgData name="Katherine Xiomar González Santacruz" userId="f57f9f2a-aaf0-4054-9607-07e1d1986900" providerId="ADAL" clId="{CE42CFFD-22ED-9544-80B4-67A1F6355BE5}" dt="2022-03-21T21:23:04.928" v="323" actId="207"/>
        <pc:sldMkLst>
          <pc:docMk/>
          <pc:sldMk cId="1126393917" sldId="275"/>
        </pc:sldMkLst>
        <pc:spChg chg="mod">
          <ac:chgData name="Katherine Xiomar González Santacruz" userId="f57f9f2a-aaf0-4054-9607-07e1d1986900" providerId="ADAL" clId="{CE42CFFD-22ED-9544-80B4-67A1F6355BE5}" dt="2022-03-21T21:23:04.928" v="323" actId="207"/>
          <ac:spMkLst>
            <pc:docMk/>
            <pc:sldMk cId="1126393917" sldId="275"/>
            <ac:spMk id="3" creationId="{317F7E64-9060-4AF5-8E54-ABC7B5976AA9}"/>
          </ac:spMkLst>
        </pc:spChg>
      </pc:sldChg>
      <pc:sldChg chg="modSp add">
        <pc:chgData name="Katherine Xiomar González Santacruz" userId="f57f9f2a-aaf0-4054-9607-07e1d1986900" providerId="ADAL" clId="{CE42CFFD-22ED-9544-80B4-67A1F6355BE5}" dt="2022-03-21T21:23:24.288" v="327" actId="113"/>
        <pc:sldMkLst>
          <pc:docMk/>
          <pc:sldMk cId="2660996875" sldId="276"/>
        </pc:sldMkLst>
        <pc:spChg chg="mod">
          <ac:chgData name="Katherine Xiomar González Santacruz" userId="f57f9f2a-aaf0-4054-9607-07e1d1986900" providerId="ADAL" clId="{CE42CFFD-22ED-9544-80B4-67A1F6355BE5}" dt="2022-03-21T21:23:24.288" v="327" actId="113"/>
          <ac:spMkLst>
            <pc:docMk/>
            <pc:sldMk cId="2660996875" sldId="276"/>
            <ac:spMk id="3" creationId="{317F7E64-9060-4AF5-8E54-ABC7B5976AA9}"/>
          </ac:spMkLst>
        </pc:spChg>
      </pc:sldChg>
      <pc:sldChg chg="addSp delSp modSp add">
        <pc:chgData name="Katherine Xiomar González Santacruz" userId="f57f9f2a-aaf0-4054-9607-07e1d1986900" providerId="ADAL" clId="{CE42CFFD-22ED-9544-80B4-67A1F6355BE5}" dt="2022-03-22T00:24:20.939" v="2173" actId="20577"/>
        <pc:sldMkLst>
          <pc:docMk/>
          <pc:sldMk cId="3264451507" sldId="277"/>
        </pc:sldMkLst>
        <pc:spChg chg="del mod">
          <ac:chgData name="Katherine Xiomar González Santacruz" userId="f57f9f2a-aaf0-4054-9607-07e1d1986900" providerId="ADAL" clId="{CE42CFFD-22ED-9544-80B4-67A1F6355BE5}" dt="2022-03-21T21:23:46.550" v="367"/>
          <ac:spMkLst>
            <pc:docMk/>
            <pc:sldMk cId="3264451507" sldId="277"/>
            <ac:spMk id="2" creationId="{BEB8B652-B143-4DBC-8D64-A371C41907DC}"/>
          </ac:spMkLst>
        </pc:spChg>
        <pc:spChg chg="add del mod">
          <ac:chgData name="Katherine Xiomar González Santacruz" userId="f57f9f2a-aaf0-4054-9607-07e1d1986900" providerId="ADAL" clId="{CE42CFFD-22ED-9544-80B4-67A1F6355BE5}" dt="2022-03-21T21:25:58.078" v="502" actId="478"/>
          <ac:spMkLst>
            <pc:docMk/>
            <pc:sldMk cId="3264451507" sldId="277"/>
            <ac:spMk id="5" creationId="{D36E39E7-4BEC-5A4C-A3B4-0412BAE3AF33}"/>
          </ac:spMkLst>
        </pc:spChg>
        <pc:spChg chg="add mod">
          <ac:chgData name="Katherine Xiomar González Santacruz" userId="f57f9f2a-aaf0-4054-9607-07e1d1986900" providerId="ADAL" clId="{CE42CFFD-22ED-9544-80B4-67A1F6355BE5}" dt="2022-03-22T00:24:20.939" v="2173" actId="20577"/>
          <ac:spMkLst>
            <pc:docMk/>
            <pc:sldMk cId="3264451507" sldId="277"/>
            <ac:spMk id="6" creationId="{69246EBF-FADE-0847-A979-EF5497BFF69A}"/>
          </ac:spMkLst>
        </pc:spChg>
        <pc:spChg chg="mod">
          <ac:chgData name="Katherine Xiomar González Santacruz" userId="f57f9f2a-aaf0-4054-9607-07e1d1986900" providerId="ADAL" clId="{CE42CFFD-22ED-9544-80B4-67A1F6355BE5}" dt="2022-03-21T21:23:44.385" v="365" actId="20577"/>
          <ac:spMkLst>
            <pc:docMk/>
            <pc:sldMk cId="3264451507" sldId="277"/>
            <ac:spMk id="11" creationId="{FD74A8E6-9D26-40D2-9EFF-752B13FA58E4}"/>
          </ac:spMkLst>
        </pc:spChg>
        <pc:picChg chg="mod">
          <ac:chgData name="Katherine Xiomar González Santacruz" userId="f57f9f2a-aaf0-4054-9607-07e1d1986900" providerId="ADAL" clId="{CE42CFFD-22ED-9544-80B4-67A1F6355BE5}" dt="2022-03-21T21:23:37.769" v="332" actId="1076"/>
          <ac:picMkLst>
            <pc:docMk/>
            <pc:sldMk cId="3264451507" sldId="277"/>
            <ac:picMk id="9" creationId="{C756E559-2593-42EB-ACAA-7FB39018C5AC}"/>
          </ac:picMkLst>
        </pc:picChg>
      </pc:sldChg>
      <pc:sldChg chg="addSp delSp modSp add">
        <pc:chgData name="Katherine Xiomar González Santacruz" userId="f57f9f2a-aaf0-4054-9607-07e1d1986900" providerId="ADAL" clId="{CE42CFFD-22ED-9544-80B4-67A1F6355BE5}" dt="2022-03-22T00:07:56.057" v="2065" actId="20577"/>
        <pc:sldMkLst>
          <pc:docMk/>
          <pc:sldMk cId="1852983907" sldId="278"/>
        </pc:sldMkLst>
        <pc:spChg chg="add del mod">
          <ac:chgData name="Katherine Xiomar González Santacruz" userId="f57f9f2a-aaf0-4054-9607-07e1d1986900" providerId="ADAL" clId="{CE42CFFD-22ED-9544-80B4-67A1F6355BE5}" dt="2022-03-21T23:32:20.869" v="2016" actId="478"/>
          <ac:spMkLst>
            <pc:docMk/>
            <pc:sldMk cId="1852983907" sldId="278"/>
            <ac:spMk id="2" creationId="{8C52295E-D550-D94D-8FA3-2FBFE4C66AE6}"/>
          </ac:spMkLst>
        </pc:spChg>
        <pc:spChg chg="del">
          <ac:chgData name="Katherine Xiomar González Santacruz" userId="f57f9f2a-aaf0-4054-9607-07e1d1986900" providerId="ADAL" clId="{CE42CFFD-22ED-9544-80B4-67A1F6355BE5}" dt="2022-03-21T21:30:41.058" v="643" actId="478"/>
          <ac:spMkLst>
            <pc:docMk/>
            <pc:sldMk cId="1852983907" sldId="278"/>
            <ac:spMk id="6" creationId="{69246EBF-FADE-0847-A979-EF5497BFF69A}"/>
          </ac:spMkLst>
        </pc:spChg>
        <pc:spChg chg="add mod">
          <ac:chgData name="Katherine Xiomar González Santacruz" userId="f57f9f2a-aaf0-4054-9607-07e1d1986900" providerId="ADAL" clId="{CE42CFFD-22ED-9544-80B4-67A1F6355BE5}" dt="2022-03-22T00:07:56.057" v="2065" actId="20577"/>
          <ac:spMkLst>
            <pc:docMk/>
            <pc:sldMk cId="1852983907" sldId="278"/>
            <ac:spMk id="7" creationId="{EC2D34B1-C314-5649-B78E-4D9E6A34BC5B}"/>
          </ac:spMkLst>
        </pc:spChg>
        <pc:spChg chg="mod">
          <ac:chgData name="Katherine Xiomar González Santacruz" userId="f57f9f2a-aaf0-4054-9607-07e1d1986900" providerId="ADAL" clId="{CE42CFFD-22ED-9544-80B4-67A1F6355BE5}" dt="2022-03-21T21:30:35.545" v="642" actId="20577"/>
          <ac:spMkLst>
            <pc:docMk/>
            <pc:sldMk cId="1852983907" sldId="278"/>
            <ac:spMk id="11" creationId="{FD74A8E6-9D26-40D2-9EFF-752B13FA58E4}"/>
          </ac:spMkLst>
        </pc:spChg>
        <pc:picChg chg="mod">
          <ac:chgData name="Katherine Xiomar González Santacruz" userId="f57f9f2a-aaf0-4054-9607-07e1d1986900" providerId="ADAL" clId="{CE42CFFD-22ED-9544-80B4-67A1F6355BE5}" dt="2022-03-21T21:30:30.005" v="614" actId="1076"/>
          <ac:picMkLst>
            <pc:docMk/>
            <pc:sldMk cId="1852983907" sldId="278"/>
            <ac:picMk id="9" creationId="{C756E559-2593-42EB-ACAA-7FB39018C5AC}"/>
          </ac:picMkLst>
        </pc:picChg>
      </pc:sldChg>
      <pc:sldChg chg="modSp">
        <pc:chgData name="Katherine Xiomar González Santacruz" userId="f57f9f2a-aaf0-4054-9607-07e1d1986900" providerId="ADAL" clId="{CE42CFFD-22ED-9544-80B4-67A1F6355BE5}" dt="2022-03-22T00:08:14.982" v="2069" actId="20577"/>
        <pc:sldMkLst>
          <pc:docMk/>
          <pc:sldMk cId="793462022" sldId="280"/>
        </pc:sldMkLst>
        <pc:spChg chg="mod">
          <ac:chgData name="Katherine Xiomar González Santacruz" userId="f57f9f2a-aaf0-4054-9607-07e1d1986900" providerId="ADAL" clId="{CE42CFFD-22ED-9544-80B4-67A1F6355BE5}" dt="2022-03-22T00:08:14.982" v="2069" actId="20577"/>
          <ac:spMkLst>
            <pc:docMk/>
            <pc:sldMk cId="793462022" sldId="280"/>
            <ac:spMk id="11" creationId="{FD74A8E6-9D26-40D2-9EFF-752B13FA58E4}"/>
          </ac:spMkLst>
        </pc:spChg>
      </pc:sldChg>
      <pc:sldChg chg="modSp add">
        <pc:chgData name="Katherine Xiomar González Santacruz" userId="f57f9f2a-aaf0-4054-9607-07e1d1986900" providerId="ADAL" clId="{CE42CFFD-22ED-9544-80B4-67A1F6355BE5}" dt="2022-03-22T00:22:30.769" v="2145" actId="20577"/>
        <pc:sldMkLst>
          <pc:docMk/>
          <pc:sldMk cId="2458040207" sldId="281"/>
        </pc:sldMkLst>
        <pc:spChg chg="mod">
          <ac:chgData name="Katherine Xiomar González Santacruz" userId="f57f9f2a-aaf0-4054-9607-07e1d1986900" providerId="ADAL" clId="{CE42CFFD-22ED-9544-80B4-67A1F6355BE5}" dt="2022-03-22T00:22:30.769" v="2145" actId="20577"/>
          <ac:spMkLst>
            <pc:docMk/>
            <pc:sldMk cId="2458040207" sldId="281"/>
            <ac:spMk id="4" creationId="{F5C35CC4-4AA9-4944-A53F-080464773857}"/>
          </ac:spMkLst>
        </pc:spChg>
      </pc:sldChg>
      <pc:sldChg chg="modSp add">
        <pc:chgData name="Katherine Xiomar González Santacruz" userId="f57f9f2a-aaf0-4054-9607-07e1d1986900" providerId="ADAL" clId="{CE42CFFD-22ED-9544-80B4-67A1F6355BE5}" dt="2022-03-21T23:34:58.485" v="2039" actId="20577"/>
        <pc:sldMkLst>
          <pc:docMk/>
          <pc:sldMk cId="573291033" sldId="282"/>
        </pc:sldMkLst>
        <pc:spChg chg="mod">
          <ac:chgData name="Katherine Xiomar González Santacruz" userId="f57f9f2a-aaf0-4054-9607-07e1d1986900" providerId="ADAL" clId="{CE42CFFD-22ED-9544-80B4-67A1F6355BE5}" dt="2022-03-21T23:16:44.439" v="1944" actId="20577"/>
          <ac:spMkLst>
            <pc:docMk/>
            <pc:sldMk cId="573291033" sldId="282"/>
            <ac:spMk id="4" creationId="{F5C35CC4-4AA9-4944-A53F-080464773857}"/>
          </ac:spMkLst>
        </pc:spChg>
        <pc:spChg chg="mod">
          <ac:chgData name="Katherine Xiomar González Santacruz" userId="f57f9f2a-aaf0-4054-9607-07e1d1986900" providerId="ADAL" clId="{CE42CFFD-22ED-9544-80B4-67A1F6355BE5}" dt="2022-03-21T23:34:58.485" v="2039" actId="20577"/>
          <ac:spMkLst>
            <pc:docMk/>
            <pc:sldMk cId="573291033" sldId="282"/>
            <ac:spMk id="11" creationId="{FD74A8E6-9D26-40D2-9EFF-752B13FA58E4}"/>
          </ac:spMkLst>
        </pc:spChg>
      </pc:sldChg>
      <pc:sldChg chg="modSp">
        <pc:chgData name="Katherine Xiomar González Santacruz" userId="f57f9f2a-aaf0-4054-9607-07e1d1986900" providerId="ADAL" clId="{CE42CFFD-22ED-9544-80B4-67A1F6355BE5}" dt="2022-03-22T00:08:21.158" v="2073" actId="20577"/>
        <pc:sldMkLst>
          <pc:docMk/>
          <pc:sldMk cId="800047026" sldId="283"/>
        </pc:sldMkLst>
        <pc:spChg chg="mod">
          <ac:chgData name="Katherine Xiomar González Santacruz" userId="f57f9f2a-aaf0-4054-9607-07e1d1986900" providerId="ADAL" clId="{CE42CFFD-22ED-9544-80B4-67A1F6355BE5}" dt="2022-03-22T00:08:21.158" v="2073" actId="20577"/>
          <ac:spMkLst>
            <pc:docMk/>
            <pc:sldMk cId="800047026" sldId="283"/>
            <ac:spMk id="11" creationId="{FD74A8E6-9D26-40D2-9EFF-752B13FA58E4}"/>
          </ac:spMkLst>
        </pc:spChg>
      </pc:sldChg>
      <pc:sldChg chg="modSp">
        <pc:chgData name="Katherine Xiomar González Santacruz" userId="f57f9f2a-aaf0-4054-9607-07e1d1986900" providerId="ADAL" clId="{CE42CFFD-22ED-9544-80B4-67A1F6355BE5}" dt="2022-03-22T00:11:17.897" v="2087" actId="20577"/>
        <pc:sldMkLst>
          <pc:docMk/>
          <pc:sldMk cId="1404405975" sldId="284"/>
        </pc:sldMkLst>
        <pc:spChg chg="mod">
          <ac:chgData name="Katherine Xiomar González Santacruz" userId="f57f9f2a-aaf0-4054-9607-07e1d1986900" providerId="ADAL" clId="{CE42CFFD-22ED-9544-80B4-67A1F6355BE5}" dt="2022-03-22T00:11:17.897" v="2087" actId="20577"/>
          <ac:spMkLst>
            <pc:docMk/>
            <pc:sldMk cId="1404405975" sldId="284"/>
            <ac:spMk id="11" creationId="{FD74A8E6-9D26-40D2-9EFF-752B13FA58E4}"/>
          </ac:spMkLst>
        </pc:spChg>
      </pc:sldChg>
      <pc:sldChg chg="modSp add">
        <pc:chgData name="Katherine Xiomar González Santacruz" userId="f57f9f2a-aaf0-4054-9607-07e1d1986900" providerId="ADAL" clId="{CE42CFFD-22ED-9544-80B4-67A1F6355BE5}" dt="2022-03-21T22:55:11.794" v="1802" actId="20577"/>
        <pc:sldMkLst>
          <pc:docMk/>
          <pc:sldMk cId="4091914355" sldId="284"/>
        </pc:sldMkLst>
        <pc:spChg chg="mod">
          <ac:chgData name="Katherine Xiomar González Santacruz" userId="f57f9f2a-aaf0-4054-9607-07e1d1986900" providerId="ADAL" clId="{CE42CFFD-22ED-9544-80B4-67A1F6355BE5}" dt="2022-03-21T22:55:11.794" v="1802" actId="20577"/>
          <ac:spMkLst>
            <pc:docMk/>
            <pc:sldMk cId="4091914355" sldId="284"/>
            <ac:spMk id="4" creationId="{F5C35CC4-4AA9-4944-A53F-080464773857}"/>
          </ac:spMkLst>
        </pc:spChg>
      </pc:sldChg>
      <pc:sldChg chg="modSp">
        <pc:chgData name="Katherine Xiomar González Santacruz" userId="f57f9f2a-aaf0-4054-9607-07e1d1986900" providerId="ADAL" clId="{CE42CFFD-22ED-9544-80B4-67A1F6355BE5}" dt="2022-03-22T00:11:24.017" v="2091" actId="20577"/>
        <pc:sldMkLst>
          <pc:docMk/>
          <pc:sldMk cId="3528835011" sldId="285"/>
        </pc:sldMkLst>
        <pc:spChg chg="mod">
          <ac:chgData name="Katherine Xiomar González Santacruz" userId="f57f9f2a-aaf0-4054-9607-07e1d1986900" providerId="ADAL" clId="{CE42CFFD-22ED-9544-80B4-67A1F6355BE5}" dt="2022-03-22T00:11:24.017" v="2091" actId="20577"/>
          <ac:spMkLst>
            <pc:docMk/>
            <pc:sldMk cId="3528835011" sldId="285"/>
            <ac:spMk id="11" creationId="{FD74A8E6-9D26-40D2-9EFF-752B13FA58E4}"/>
          </ac:spMkLst>
        </pc:spChg>
      </pc:sldChg>
      <pc:sldChg chg="addSp modSp">
        <pc:chgData name="Katherine Xiomar González Santacruz" userId="f57f9f2a-aaf0-4054-9607-07e1d1986900" providerId="ADAL" clId="{CE42CFFD-22ED-9544-80B4-67A1F6355BE5}" dt="2022-03-22T00:06:46.132" v="2057" actId="1076"/>
        <pc:sldMkLst>
          <pc:docMk/>
          <pc:sldMk cId="4091914355" sldId="286"/>
        </pc:sldMkLst>
        <pc:spChg chg="add mod">
          <ac:chgData name="Katherine Xiomar González Santacruz" userId="f57f9f2a-aaf0-4054-9607-07e1d1986900" providerId="ADAL" clId="{CE42CFFD-22ED-9544-80B4-67A1F6355BE5}" dt="2022-03-22T00:06:46.132" v="2057" actId="1076"/>
          <ac:spMkLst>
            <pc:docMk/>
            <pc:sldMk cId="4091914355" sldId="286"/>
            <ac:spMk id="2" creationId="{B66498A0-F630-FA44-921F-D3243A7CA8AC}"/>
          </ac:spMkLst>
        </pc:spChg>
        <pc:spChg chg="mod">
          <ac:chgData name="Katherine Xiomar González Santacruz" userId="f57f9f2a-aaf0-4054-9607-07e1d1986900" providerId="ADAL" clId="{CE42CFFD-22ED-9544-80B4-67A1F6355BE5}" dt="2022-03-21T23:18:38.982" v="1965" actId="14100"/>
          <ac:spMkLst>
            <pc:docMk/>
            <pc:sldMk cId="4091914355" sldId="286"/>
            <ac:spMk id="4" creationId="{F5C35CC4-4AA9-4944-A53F-080464773857}"/>
          </ac:spMkLst>
        </pc:spChg>
        <pc:picChg chg="add mod">
          <ac:chgData name="Katherine Xiomar González Santacruz" userId="f57f9f2a-aaf0-4054-9607-07e1d1986900" providerId="ADAL" clId="{CE42CFFD-22ED-9544-80B4-67A1F6355BE5}" dt="2022-03-21T23:19:07.563" v="1969" actId="1076"/>
          <ac:picMkLst>
            <pc:docMk/>
            <pc:sldMk cId="4091914355" sldId="286"/>
            <ac:picMk id="5" creationId="{77CD1C10-E79E-8F4F-8770-72C7B3ED6C6D}"/>
          </ac:picMkLst>
        </pc:picChg>
      </pc:sldChg>
      <pc:sldChg chg="modSp">
        <pc:chgData name="Katherine Xiomar González Santacruz" userId="f57f9f2a-aaf0-4054-9607-07e1d1986900" providerId="ADAL" clId="{CE42CFFD-22ED-9544-80B4-67A1F6355BE5}" dt="2022-03-22T00:11:36.233" v="2095" actId="20577"/>
        <pc:sldMkLst>
          <pc:docMk/>
          <pc:sldMk cId="3968850713" sldId="287"/>
        </pc:sldMkLst>
        <pc:spChg chg="mod">
          <ac:chgData name="Katherine Xiomar González Santacruz" userId="f57f9f2a-aaf0-4054-9607-07e1d1986900" providerId="ADAL" clId="{CE42CFFD-22ED-9544-80B4-67A1F6355BE5}" dt="2022-03-22T00:11:36.233" v="2095" actId="20577"/>
          <ac:spMkLst>
            <pc:docMk/>
            <pc:sldMk cId="3968850713" sldId="287"/>
            <ac:spMk id="11" creationId="{FD74A8E6-9D26-40D2-9EFF-752B13FA58E4}"/>
          </ac:spMkLst>
        </pc:spChg>
      </pc:sldChg>
      <pc:sldChg chg="modSp">
        <pc:chgData name="Katherine Xiomar González Santacruz" userId="f57f9f2a-aaf0-4054-9607-07e1d1986900" providerId="ADAL" clId="{CE42CFFD-22ED-9544-80B4-67A1F6355BE5}" dt="2022-03-22T00:11:43.760" v="2103" actId="20577"/>
        <pc:sldMkLst>
          <pc:docMk/>
          <pc:sldMk cId="3468689457" sldId="288"/>
        </pc:sldMkLst>
        <pc:spChg chg="mod">
          <ac:chgData name="Katherine Xiomar González Santacruz" userId="f57f9f2a-aaf0-4054-9607-07e1d1986900" providerId="ADAL" clId="{CE42CFFD-22ED-9544-80B4-67A1F6355BE5}" dt="2022-03-22T00:11:43.760" v="2103" actId="20577"/>
          <ac:spMkLst>
            <pc:docMk/>
            <pc:sldMk cId="3468689457" sldId="288"/>
            <ac:spMk id="11" creationId="{FD74A8E6-9D26-40D2-9EFF-752B13FA58E4}"/>
          </ac:spMkLst>
        </pc:spChg>
      </pc:sldChg>
      <pc:sldChg chg="modSp add">
        <pc:chgData name="Katherine Xiomar González Santacruz" userId="f57f9f2a-aaf0-4054-9607-07e1d1986900" providerId="ADAL" clId="{CE42CFFD-22ED-9544-80B4-67A1F6355BE5}" dt="2022-03-21T23:21:10.354" v="2009" actId="5793"/>
        <pc:sldMkLst>
          <pc:docMk/>
          <pc:sldMk cId="1619380608" sldId="289"/>
        </pc:sldMkLst>
        <pc:spChg chg="mod">
          <ac:chgData name="Katherine Xiomar González Santacruz" userId="f57f9f2a-aaf0-4054-9607-07e1d1986900" providerId="ADAL" clId="{CE42CFFD-22ED-9544-80B4-67A1F6355BE5}" dt="2022-03-21T23:21:10.354" v="2009" actId="5793"/>
          <ac:spMkLst>
            <pc:docMk/>
            <pc:sldMk cId="1619380608" sldId="289"/>
            <ac:spMk id="2" creationId="{BEB8B652-B143-4DBC-8D64-A371C41907DC}"/>
          </ac:spMkLst>
        </pc:spChg>
      </pc:sldChg>
      <pc:sldChg chg="modSp">
        <pc:chgData name="Katherine Xiomar González Santacruz" userId="f57f9f2a-aaf0-4054-9607-07e1d1986900" providerId="ADAL" clId="{CE42CFFD-22ED-9544-80B4-67A1F6355BE5}" dt="2022-03-22T00:12:26.855" v="2113" actId="20577"/>
        <pc:sldMkLst>
          <pc:docMk/>
          <pc:sldMk cId="137260319" sldId="290"/>
        </pc:sldMkLst>
        <pc:spChg chg="mod">
          <ac:chgData name="Katherine Xiomar González Santacruz" userId="f57f9f2a-aaf0-4054-9607-07e1d1986900" providerId="ADAL" clId="{CE42CFFD-22ED-9544-80B4-67A1F6355BE5}" dt="2022-03-22T00:12:26.855" v="2113" actId="20577"/>
          <ac:spMkLst>
            <pc:docMk/>
            <pc:sldMk cId="137260319" sldId="290"/>
            <ac:spMk id="11" creationId="{FD74A8E6-9D26-40D2-9EFF-752B13FA58E4}"/>
          </ac:spMkLst>
        </pc:spChg>
      </pc:sldChg>
      <pc:sldChg chg="modSp">
        <pc:chgData name="Katherine Xiomar González Santacruz" userId="f57f9f2a-aaf0-4054-9607-07e1d1986900" providerId="ADAL" clId="{CE42CFFD-22ED-9544-80B4-67A1F6355BE5}" dt="2022-03-22T00:12:34.015" v="2117" actId="20577"/>
        <pc:sldMkLst>
          <pc:docMk/>
          <pc:sldMk cId="2166323552" sldId="291"/>
        </pc:sldMkLst>
        <pc:spChg chg="mod">
          <ac:chgData name="Katherine Xiomar González Santacruz" userId="f57f9f2a-aaf0-4054-9607-07e1d1986900" providerId="ADAL" clId="{CE42CFFD-22ED-9544-80B4-67A1F6355BE5}" dt="2022-03-22T00:12:34.015" v="2117" actId="20577"/>
          <ac:spMkLst>
            <pc:docMk/>
            <pc:sldMk cId="2166323552" sldId="291"/>
            <ac:spMk id="11" creationId="{FD74A8E6-9D26-40D2-9EFF-752B13FA58E4}"/>
          </ac:spMkLst>
        </pc:spChg>
      </pc:sldChg>
      <pc:sldChg chg="modSp add">
        <pc:chgData name="Katherine Xiomar González Santacruz" userId="f57f9f2a-aaf0-4054-9607-07e1d1986900" providerId="ADAL" clId="{CE42CFFD-22ED-9544-80B4-67A1F6355BE5}" dt="2022-03-22T00:13:28.526" v="2131" actId="20577"/>
        <pc:sldMkLst>
          <pc:docMk/>
          <pc:sldMk cId="2555271545" sldId="294"/>
        </pc:sldMkLst>
        <pc:spChg chg="mod">
          <ac:chgData name="Katherine Xiomar González Santacruz" userId="f57f9f2a-aaf0-4054-9607-07e1d1986900" providerId="ADAL" clId="{CE42CFFD-22ED-9544-80B4-67A1F6355BE5}" dt="2022-03-22T00:13:28.526" v="2131" actId="20577"/>
          <ac:spMkLst>
            <pc:docMk/>
            <pc:sldMk cId="2555271545" sldId="294"/>
            <ac:spMk id="7" creationId="{EC2D34B1-C314-5649-B78E-4D9E6A34BC5B}"/>
          </ac:spMkLst>
        </pc:spChg>
      </pc:sldChg>
    </pc:docChg>
  </pc:docChgLst>
  <pc:docChgLst>
    <pc:chgData name="Katherine Xiomar González Santacruz" userId="f57f9f2a-aaf0-4054-9607-07e1d1986900" providerId="ADAL" clId="{06099644-0288-E249-9459-592E311AE9B5}"/>
    <pc:docChg chg="delSld modSld">
      <pc:chgData name="Katherine Xiomar González Santacruz" userId="f57f9f2a-aaf0-4054-9607-07e1d1986900" providerId="ADAL" clId="{06099644-0288-E249-9459-592E311AE9B5}" dt="2022-03-23T01:39:45.379" v="17" actId="2696"/>
      <pc:docMkLst>
        <pc:docMk/>
      </pc:docMkLst>
      <pc:sldChg chg="modSp">
        <pc:chgData name="Katherine Xiomar González Santacruz" userId="f57f9f2a-aaf0-4054-9607-07e1d1986900" providerId="ADAL" clId="{06099644-0288-E249-9459-592E311AE9B5}" dt="2022-03-23T01:37:53.223" v="15" actId="20577"/>
        <pc:sldMkLst>
          <pc:docMk/>
          <pc:sldMk cId="573291033" sldId="282"/>
        </pc:sldMkLst>
        <pc:spChg chg="mod">
          <ac:chgData name="Katherine Xiomar González Santacruz" userId="f57f9f2a-aaf0-4054-9607-07e1d1986900" providerId="ADAL" clId="{06099644-0288-E249-9459-592E311AE9B5}" dt="2022-03-23T01:37:45.901" v="11" actId="20577"/>
          <ac:spMkLst>
            <pc:docMk/>
            <pc:sldMk cId="573291033" sldId="282"/>
            <ac:spMk id="4" creationId="{F5C35CC4-4AA9-4944-A53F-080464773857}"/>
          </ac:spMkLst>
        </pc:spChg>
        <pc:spChg chg="mod">
          <ac:chgData name="Katherine Xiomar González Santacruz" userId="f57f9f2a-aaf0-4054-9607-07e1d1986900" providerId="ADAL" clId="{06099644-0288-E249-9459-592E311AE9B5}" dt="2022-03-23T01:37:53.223" v="15" actId="20577"/>
          <ac:spMkLst>
            <pc:docMk/>
            <pc:sldMk cId="573291033" sldId="282"/>
            <ac:spMk id="11" creationId="{FD74A8E6-9D26-40D2-9EFF-752B13FA58E4}"/>
          </ac:spMkLst>
        </pc:spChg>
      </pc:sldChg>
      <pc:sldChg chg="del">
        <pc:chgData name="Katherine Xiomar González Santacruz" userId="f57f9f2a-aaf0-4054-9607-07e1d1986900" providerId="ADAL" clId="{06099644-0288-E249-9459-592E311AE9B5}" dt="2022-03-23T01:39:43.097" v="16" actId="2696"/>
        <pc:sldMkLst>
          <pc:docMk/>
          <pc:sldMk cId="1455659620" sldId="292"/>
        </pc:sldMkLst>
      </pc:sldChg>
      <pc:sldChg chg="del">
        <pc:chgData name="Katherine Xiomar González Santacruz" userId="f57f9f2a-aaf0-4054-9607-07e1d1986900" providerId="ADAL" clId="{06099644-0288-E249-9459-592E311AE9B5}" dt="2022-03-23T01:39:45.379" v="17" actId="2696"/>
        <pc:sldMkLst>
          <pc:docMk/>
          <pc:sldMk cId="2978355400" sldId="293"/>
        </pc:sldMkLst>
      </pc:sldChg>
    </pc:docChg>
  </pc:docChgLst>
  <pc:docChgLst>
    <pc:chgData name="Katherine Xiomar González Santacruz" userId="S::gonzalezskatherinex@javeriana.edu.co::f57f9f2a-aaf0-4054-9607-07e1d1986900" providerId="AD" clId="Web-{8B2ADD7C-AAD0-4639-9DED-179DF12A3C0E}"/>
    <pc:docChg chg="modSld">
      <pc:chgData name="Katherine Xiomar González Santacruz" userId="S::gonzalezskatherinex@javeriana.edu.co::f57f9f2a-aaf0-4054-9607-07e1d1986900" providerId="AD" clId="Web-{8B2ADD7C-AAD0-4639-9DED-179DF12A3C0E}" dt="2022-03-08T17:22:42.192" v="8" actId="1076"/>
      <pc:docMkLst>
        <pc:docMk/>
      </pc:docMkLst>
      <pc:sldChg chg="addSp delSp modSp">
        <pc:chgData name="Katherine Xiomar González Santacruz" userId="S::gonzalezskatherinex@javeriana.edu.co::f57f9f2a-aaf0-4054-9607-07e1d1986900" providerId="AD" clId="Web-{8B2ADD7C-AAD0-4639-9DED-179DF12A3C0E}" dt="2022-03-08T17:22:42.192" v="8" actId="1076"/>
        <pc:sldMkLst>
          <pc:docMk/>
          <pc:sldMk cId="3740867118" sldId="275"/>
        </pc:sldMkLst>
        <pc:spChg chg="mod">
          <ac:chgData name="Katherine Xiomar González Santacruz" userId="S::gonzalezskatherinex@javeriana.edu.co::f57f9f2a-aaf0-4054-9607-07e1d1986900" providerId="AD" clId="Web-{8B2ADD7C-AAD0-4639-9DED-179DF12A3C0E}" dt="2022-03-08T17:22:33.082" v="4" actId="14100"/>
          <ac:spMkLst>
            <pc:docMk/>
            <pc:sldMk cId="3740867118" sldId="275"/>
            <ac:spMk id="2" creationId="{5888BA12-3391-4C86-A4F9-148C5D7E73C8}"/>
          </ac:spMkLst>
        </pc:spChg>
        <pc:picChg chg="del">
          <ac:chgData name="Katherine Xiomar González Santacruz" userId="S::gonzalezskatherinex@javeriana.edu.co::f57f9f2a-aaf0-4054-9607-07e1d1986900" providerId="AD" clId="Web-{8B2ADD7C-AAD0-4639-9DED-179DF12A3C0E}" dt="2022-03-08T17:22:18.097" v="0"/>
          <ac:picMkLst>
            <pc:docMk/>
            <pc:sldMk cId="3740867118" sldId="275"/>
            <ac:picMk id="4" creationId="{1B2F5A07-5221-4F6F-A903-CB424A3E69BF}"/>
          </ac:picMkLst>
        </pc:picChg>
        <pc:picChg chg="add mod">
          <ac:chgData name="Katherine Xiomar González Santacruz" userId="S::gonzalezskatherinex@javeriana.edu.co::f57f9f2a-aaf0-4054-9607-07e1d1986900" providerId="AD" clId="Web-{8B2ADD7C-AAD0-4639-9DED-179DF12A3C0E}" dt="2022-03-08T17:22:42.192" v="8" actId="1076"/>
          <ac:picMkLst>
            <pc:docMk/>
            <pc:sldMk cId="3740867118" sldId="275"/>
            <ac:picMk id="5" creationId="{BDDBF4CE-3875-4D90-B0DE-ECEF522E7435}"/>
          </ac:picMkLst>
        </pc:picChg>
      </pc:sldChg>
    </pc:docChg>
  </pc:docChgLst>
  <pc:docChgLst>
    <pc:chgData name="Frank Michael Córdoba Ortega" userId="4368c69c-1f5c-481f-aa57-c30453aecd46" providerId="ADAL" clId="{B979D2F4-F203-45EB-841B-BDA00E5FAE7F}"/>
    <pc:docChg chg="undo redo custSel addSld modSld">
      <pc:chgData name="Frank Michael Córdoba Ortega" userId="4368c69c-1f5c-481f-aa57-c30453aecd46" providerId="ADAL" clId="{B979D2F4-F203-45EB-841B-BDA00E5FAE7F}" dt="2022-03-23T01:41:57.068" v="1191" actId="20577"/>
      <pc:docMkLst>
        <pc:docMk/>
      </pc:docMkLst>
      <pc:sldChg chg="modSp mod">
        <pc:chgData name="Frank Michael Córdoba Ortega" userId="4368c69c-1f5c-481f-aa57-c30453aecd46" providerId="ADAL" clId="{B979D2F4-F203-45EB-841B-BDA00E5FAE7F}" dt="2022-03-23T01:41:57.068" v="1191" actId="20577"/>
        <pc:sldMkLst>
          <pc:docMk/>
          <pc:sldMk cId="848663369" sldId="259"/>
        </pc:sldMkLst>
        <pc:spChg chg="mod">
          <ac:chgData name="Frank Michael Córdoba Ortega" userId="4368c69c-1f5c-481f-aa57-c30453aecd46" providerId="ADAL" clId="{B979D2F4-F203-45EB-841B-BDA00E5FAE7F}" dt="2022-03-23T01:41:57.068" v="1191" actId="20577"/>
          <ac:spMkLst>
            <pc:docMk/>
            <pc:sldMk cId="848663369" sldId="259"/>
            <ac:spMk id="8" creationId="{DB814037-762C-44E5-BA6B-7F96D8EE4DF4}"/>
          </ac:spMkLst>
        </pc:spChg>
      </pc:sldChg>
      <pc:sldChg chg="modSp">
        <pc:chgData name="Frank Michael Córdoba Ortega" userId="4368c69c-1f5c-481f-aa57-c30453aecd46" providerId="ADAL" clId="{B979D2F4-F203-45EB-841B-BDA00E5FAE7F}" dt="2022-03-21T23:24:07.046" v="679" actId="1076"/>
        <pc:sldMkLst>
          <pc:docMk/>
          <pc:sldMk cId="1938562182" sldId="266"/>
        </pc:sldMkLst>
        <pc:spChg chg="mod">
          <ac:chgData name="Frank Michael Córdoba Ortega" userId="4368c69c-1f5c-481f-aa57-c30453aecd46" providerId="ADAL" clId="{B979D2F4-F203-45EB-841B-BDA00E5FAE7F}" dt="2022-03-21T23:24:07.046" v="679" actId="1076"/>
          <ac:spMkLst>
            <pc:docMk/>
            <pc:sldMk cId="1938562182" sldId="266"/>
            <ac:spMk id="33" creationId="{554FD829-C9C9-472D-A282-B7C89C52FDD9}"/>
          </ac:spMkLst>
        </pc:spChg>
        <pc:spChg chg="mod">
          <ac:chgData name="Frank Michael Córdoba Ortega" userId="4368c69c-1f5c-481f-aa57-c30453aecd46" providerId="ADAL" clId="{B979D2F4-F203-45EB-841B-BDA00E5FAE7F}" dt="2022-03-21T23:24:07.046" v="679" actId="1076"/>
          <ac:spMkLst>
            <pc:docMk/>
            <pc:sldMk cId="1938562182" sldId="266"/>
            <ac:spMk id="36" creationId="{556284B3-D860-4AE0-93C0-A9793535B6EE}"/>
          </ac:spMkLst>
        </pc:spChg>
        <pc:grpChg chg="mod">
          <ac:chgData name="Frank Michael Córdoba Ortega" userId="4368c69c-1f5c-481f-aa57-c30453aecd46" providerId="ADAL" clId="{B979D2F4-F203-45EB-841B-BDA00E5FAE7F}" dt="2022-03-21T23:24:07.046" v="679" actId="1076"/>
          <ac:grpSpMkLst>
            <pc:docMk/>
            <pc:sldMk cId="1938562182" sldId="266"/>
            <ac:grpSpMk id="3" creationId="{F525A75D-0158-404C-B0A8-6EF2A7F5F603}"/>
          </ac:grpSpMkLst>
        </pc:grpChg>
        <pc:grpChg chg="mod">
          <ac:chgData name="Frank Michael Córdoba Ortega" userId="4368c69c-1f5c-481f-aa57-c30453aecd46" providerId="ADAL" clId="{B979D2F4-F203-45EB-841B-BDA00E5FAE7F}" dt="2022-03-21T23:24:07.046" v="679" actId="1076"/>
          <ac:grpSpMkLst>
            <pc:docMk/>
            <pc:sldMk cId="1938562182" sldId="266"/>
            <ac:grpSpMk id="12" creationId="{E8DDA424-7E55-402E-BE3B-90AFAC495803}"/>
          </ac:grpSpMkLst>
        </pc:grpChg>
        <pc:picChg chg="mod">
          <ac:chgData name="Frank Michael Córdoba Ortega" userId="4368c69c-1f5c-481f-aa57-c30453aecd46" providerId="ADAL" clId="{B979D2F4-F203-45EB-841B-BDA00E5FAE7F}" dt="2022-03-21T23:24:07.046" v="679" actId="1076"/>
          <ac:picMkLst>
            <pc:docMk/>
            <pc:sldMk cId="1938562182" sldId="266"/>
            <ac:picMk id="1030" creationId="{C514FDA0-42DE-41BD-B0B6-BA6576B8B018}"/>
          </ac:picMkLst>
        </pc:picChg>
        <pc:picChg chg="mod">
          <ac:chgData name="Frank Michael Córdoba Ortega" userId="4368c69c-1f5c-481f-aa57-c30453aecd46" providerId="ADAL" clId="{B979D2F4-F203-45EB-841B-BDA00E5FAE7F}" dt="2022-03-21T23:24:07.046" v="679" actId="1076"/>
          <ac:picMkLst>
            <pc:docMk/>
            <pc:sldMk cId="1938562182" sldId="266"/>
            <ac:picMk id="1032" creationId="{38D3DA4D-9797-427A-A4C8-8BCE46B771C4}"/>
          </ac:picMkLst>
        </pc:picChg>
      </pc:sldChg>
      <pc:sldChg chg="addSp delSp mod">
        <pc:chgData name="Frank Michael Córdoba Ortega" userId="4368c69c-1f5c-481f-aa57-c30453aecd46" providerId="ADAL" clId="{B979D2F4-F203-45EB-841B-BDA00E5FAE7F}" dt="2022-03-22T00:05:40.356" v="1116" actId="478"/>
        <pc:sldMkLst>
          <pc:docMk/>
          <pc:sldMk cId="3228322113" sldId="271"/>
        </pc:sldMkLst>
        <pc:picChg chg="add del">
          <ac:chgData name="Frank Michael Córdoba Ortega" userId="4368c69c-1f5c-481f-aa57-c30453aecd46" providerId="ADAL" clId="{B979D2F4-F203-45EB-841B-BDA00E5FAE7F}" dt="2022-03-22T00:05:40.356" v="1116" actId="478"/>
          <ac:picMkLst>
            <pc:docMk/>
            <pc:sldMk cId="3228322113" sldId="271"/>
            <ac:picMk id="4" creationId="{F9CA69E4-EB45-435A-B9BF-8B767DDD9C59}"/>
          </ac:picMkLst>
        </pc:picChg>
      </pc:sldChg>
      <pc:sldChg chg="modSp add mod">
        <pc:chgData name="Frank Michael Córdoba Ortega" userId="4368c69c-1f5c-481f-aa57-c30453aecd46" providerId="ADAL" clId="{B979D2F4-F203-45EB-841B-BDA00E5FAE7F}" dt="2022-03-21T21:36:13.848" v="2" actId="108"/>
        <pc:sldMkLst>
          <pc:docMk/>
          <pc:sldMk cId="4285413474" sldId="279"/>
        </pc:sldMkLst>
        <pc:spChg chg="mod">
          <ac:chgData name="Frank Michael Córdoba Ortega" userId="4368c69c-1f5c-481f-aa57-c30453aecd46" providerId="ADAL" clId="{B979D2F4-F203-45EB-841B-BDA00E5FAE7F}" dt="2022-03-21T21:36:13.848" v="2" actId="108"/>
          <ac:spMkLst>
            <pc:docMk/>
            <pc:sldMk cId="4285413474" sldId="279"/>
            <ac:spMk id="3" creationId="{317F7E64-9060-4AF5-8E54-ABC7B5976AA9}"/>
          </ac:spMkLst>
        </pc:spChg>
      </pc:sldChg>
      <pc:sldChg chg="addSp delSp modSp add mod">
        <pc:chgData name="Frank Michael Córdoba Ortega" userId="4368c69c-1f5c-481f-aa57-c30453aecd46" providerId="ADAL" clId="{B979D2F4-F203-45EB-841B-BDA00E5FAE7F}" dt="2022-03-21T21:47:17.098" v="71" actId="22"/>
        <pc:sldMkLst>
          <pc:docMk/>
          <pc:sldMk cId="793462022" sldId="280"/>
        </pc:sldMkLst>
        <pc:spChg chg="mod">
          <ac:chgData name="Frank Michael Córdoba Ortega" userId="4368c69c-1f5c-481f-aa57-c30453aecd46" providerId="ADAL" clId="{B979D2F4-F203-45EB-841B-BDA00E5FAE7F}" dt="2022-03-21T21:46:41.856" v="62" actId="6549"/>
          <ac:spMkLst>
            <pc:docMk/>
            <pc:sldMk cId="793462022" sldId="280"/>
            <ac:spMk id="4" creationId="{F5C35CC4-4AA9-4944-A53F-080464773857}"/>
          </ac:spMkLst>
        </pc:spChg>
        <pc:spChg chg="add del">
          <ac:chgData name="Frank Michael Córdoba Ortega" userId="4368c69c-1f5c-481f-aa57-c30453aecd46" providerId="ADAL" clId="{B979D2F4-F203-45EB-841B-BDA00E5FAE7F}" dt="2022-03-21T21:45:32.390" v="53" actId="478"/>
          <ac:spMkLst>
            <pc:docMk/>
            <pc:sldMk cId="793462022" sldId="280"/>
            <ac:spMk id="8" creationId="{47489924-EFA2-45E2-9A64-C7D025AB5374}"/>
          </ac:spMkLst>
        </pc:spChg>
        <pc:spChg chg="mod">
          <ac:chgData name="Frank Michael Córdoba Ortega" userId="4368c69c-1f5c-481f-aa57-c30453aecd46" providerId="ADAL" clId="{B979D2F4-F203-45EB-841B-BDA00E5FAE7F}" dt="2022-03-21T21:36:21.977" v="17" actId="20577"/>
          <ac:spMkLst>
            <pc:docMk/>
            <pc:sldMk cId="793462022" sldId="280"/>
            <ac:spMk id="11" creationId="{FD74A8E6-9D26-40D2-9EFF-752B13FA58E4}"/>
          </ac:spMkLst>
        </pc:spChg>
        <pc:picChg chg="add del mod">
          <ac:chgData name="Frank Michael Córdoba Ortega" userId="4368c69c-1f5c-481f-aa57-c30453aecd46" providerId="ADAL" clId="{B979D2F4-F203-45EB-841B-BDA00E5FAE7F}" dt="2022-03-21T21:46:43.928" v="63" actId="478"/>
          <ac:picMkLst>
            <pc:docMk/>
            <pc:sldMk cId="793462022" sldId="280"/>
            <ac:picMk id="3" creationId="{9045FD9E-3CA2-4835-BD59-EDF161107AC7}"/>
          </ac:picMkLst>
        </pc:picChg>
        <pc:picChg chg="add mod">
          <ac:chgData name="Frank Michael Córdoba Ortega" userId="4368c69c-1f5c-481f-aa57-c30453aecd46" providerId="ADAL" clId="{B979D2F4-F203-45EB-841B-BDA00E5FAE7F}" dt="2022-03-21T21:46:57.888" v="69" actId="1076"/>
          <ac:picMkLst>
            <pc:docMk/>
            <pc:sldMk cId="793462022" sldId="280"/>
            <ac:picMk id="7" creationId="{C9ECE649-5DEA-49E4-B717-300B40D7AA98}"/>
          </ac:picMkLst>
        </pc:picChg>
        <pc:picChg chg="add del">
          <ac:chgData name="Frank Michael Córdoba Ortega" userId="4368c69c-1f5c-481f-aa57-c30453aecd46" providerId="ADAL" clId="{B979D2F4-F203-45EB-841B-BDA00E5FAE7F}" dt="2022-03-21T21:47:17.098" v="71" actId="22"/>
          <ac:picMkLst>
            <pc:docMk/>
            <pc:sldMk cId="793462022" sldId="280"/>
            <ac:picMk id="12" creationId="{074B7DAE-6BB3-4FB7-826F-08F4F7F3C7CD}"/>
          </ac:picMkLst>
        </pc:picChg>
      </pc:sldChg>
      <pc:sldChg chg="addSp delSp modSp add mod">
        <pc:chgData name="Frank Michael Córdoba Ortega" userId="4368c69c-1f5c-481f-aa57-c30453aecd46" providerId="ADAL" clId="{B979D2F4-F203-45EB-841B-BDA00E5FAE7F}" dt="2022-03-22T22:24:51.778" v="1175" actId="20577"/>
        <pc:sldMkLst>
          <pc:docMk/>
          <pc:sldMk cId="800047026" sldId="283"/>
        </pc:sldMkLst>
        <pc:spChg chg="add mod">
          <ac:chgData name="Frank Michael Córdoba Ortega" userId="4368c69c-1f5c-481f-aa57-c30453aecd46" providerId="ADAL" clId="{B979D2F4-F203-45EB-841B-BDA00E5FAE7F}" dt="2022-03-22T22:24:51.778" v="1175" actId="20577"/>
          <ac:spMkLst>
            <pc:docMk/>
            <pc:sldMk cId="800047026" sldId="283"/>
            <ac:spMk id="8" creationId="{115DF972-0666-4351-8C4C-0668769FF9D0}"/>
          </ac:spMkLst>
        </pc:spChg>
        <pc:picChg chg="add mod">
          <ac:chgData name="Frank Michael Córdoba Ortega" userId="4368c69c-1f5c-481f-aa57-c30453aecd46" providerId="ADAL" clId="{B979D2F4-F203-45EB-841B-BDA00E5FAE7F}" dt="2022-03-21T21:51:43.214" v="120" actId="1076"/>
          <ac:picMkLst>
            <pc:docMk/>
            <pc:sldMk cId="800047026" sldId="283"/>
            <ac:picMk id="3" creationId="{BEC93D67-8346-46AE-9EDA-CD95245EF8D5}"/>
          </ac:picMkLst>
        </pc:picChg>
        <pc:picChg chg="add mod modCrop">
          <ac:chgData name="Frank Michael Córdoba Ortega" userId="4368c69c-1f5c-481f-aa57-c30453aecd46" providerId="ADAL" clId="{B979D2F4-F203-45EB-841B-BDA00E5FAE7F}" dt="2022-03-21T21:50:19.359" v="91" actId="1076"/>
          <ac:picMkLst>
            <pc:docMk/>
            <pc:sldMk cId="800047026" sldId="283"/>
            <ac:picMk id="6" creationId="{9F2A4DF4-097C-416C-8342-F25C5AFD9BCD}"/>
          </ac:picMkLst>
        </pc:picChg>
        <pc:picChg chg="del">
          <ac:chgData name="Frank Michael Córdoba Ortega" userId="4368c69c-1f5c-481f-aa57-c30453aecd46" providerId="ADAL" clId="{B979D2F4-F203-45EB-841B-BDA00E5FAE7F}" dt="2022-03-21T21:49:26.854" v="73" actId="478"/>
          <ac:picMkLst>
            <pc:docMk/>
            <pc:sldMk cId="800047026" sldId="283"/>
            <ac:picMk id="7" creationId="{C9ECE649-5DEA-49E4-B717-300B40D7AA98}"/>
          </ac:picMkLst>
        </pc:picChg>
      </pc:sldChg>
      <pc:sldChg chg="addSp delSp modSp add mod">
        <pc:chgData name="Frank Michael Córdoba Ortega" userId="4368c69c-1f5c-481f-aa57-c30453aecd46" providerId="ADAL" clId="{B979D2F4-F203-45EB-841B-BDA00E5FAE7F}" dt="2022-03-21T22:30:58.811" v="287" actId="164"/>
        <pc:sldMkLst>
          <pc:docMk/>
          <pc:sldMk cId="1404405975" sldId="284"/>
        </pc:sldMkLst>
        <pc:spChg chg="add mod">
          <ac:chgData name="Frank Michael Córdoba Ortega" userId="4368c69c-1f5c-481f-aa57-c30453aecd46" providerId="ADAL" clId="{B979D2F4-F203-45EB-841B-BDA00E5FAE7F}" dt="2022-03-21T22:30:58.811" v="287" actId="164"/>
          <ac:spMkLst>
            <pc:docMk/>
            <pc:sldMk cId="1404405975" sldId="284"/>
            <ac:spMk id="10" creationId="{D77D2EC1-9767-4E05-8D17-92BF7B94A46F}"/>
          </ac:spMkLst>
        </pc:spChg>
        <pc:grpChg chg="add mod">
          <ac:chgData name="Frank Michael Córdoba Ortega" userId="4368c69c-1f5c-481f-aa57-c30453aecd46" providerId="ADAL" clId="{B979D2F4-F203-45EB-841B-BDA00E5FAE7F}" dt="2022-03-21T22:30:58.811" v="287" actId="164"/>
          <ac:grpSpMkLst>
            <pc:docMk/>
            <pc:sldMk cId="1404405975" sldId="284"/>
            <ac:grpSpMk id="12" creationId="{41E3AC4D-80B5-4366-A593-9E05368174C9}"/>
          </ac:grpSpMkLst>
        </pc:grpChg>
        <pc:graphicFrameChg chg="add del mod">
          <ac:chgData name="Frank Michael Córdoba Ortega" userId="4368c69c-1f5c-481f-aa57-c30453aecd46" providerId="ADAL" clId="{B979D2F4-F203-45EB-841B-BDA00E5FAE7F}" dt="2022-03-21T22:30:24.281" v="279" actId="478"/>
          <ac:graphicFrameMkLst>
            <pc:docMk/>
            <pc:sldMk cId="1404405975" sldId="284"/>
            <ac:graphicFrameMk id="8" creationId="{6FD1C6C8-E282-4780-960B-E54E72943008}"/>
          </ac:graphicFrameMkLst>
        </pc:graphicFrameChg>
        <pc:picChg chg="add del mod">
          <ac:chgData name="Frank Michael Córdoba Ortega" userId="4368c69c-1f5c-481f-aa57-c30453aecd46" providerId="ADAL" clId="{B979D2F4-F203-45EB-841B-BDA00E5FAE7F}" dt="2022-03-21T22:29:11.320" v="272" actId="478"/>
          <ac:picMkLst>
            <pc:docMk/>
            <pc:sldMk cId="1404405975" sldId="284"/>
            <ac:picMk id="3" creationId="{E61FCF0C-7A96-4731-A47D-1767E99B4539}"/>
          </ac:picMkLst>
        </pc:picChg>
        <pc:picChg chg="add mod">
          <ac:chgData name="Frank Michael Córdoba Ortega" userId="4368c69c-1f5c-481f-aa57-c30453aecd46" providerId="ADAL" clId="{B979D2F4-F203-45EB-841B-BDA00E5FAE7F}" dt="2022-03-21T22:30:58.811" v="287" actId="164"/>
          <ac:picMkLst>
            <pc:docMk/>
            <pc:sldMk cId="1404405975" sldId="284"/>
            <ac:picMk id="6" creationId="{AC00B03D-C582-4A08-B382-45ED2F953E71}"/>
          </ac:picMkLst>
        </pc:picChg>
        <pc:picChg chg="del">
          <ac:chgData name="Frank Michael Córdoba Ortega" userId="4368c69c-1f5c-481f-aa57-c30453aecd46" providerId="ADAL" clId="{B979D2F4-F203-45EB-841B-BDA00E5FAE7F}" dt="2022-03-21T22:27:19.061" v="267" actId="478"/>
          <ac:picMkLst>
            <pc:docMk/>
            <pc:sldMk cId="1404405975" sldId="284"/>
            <ac:picMk id="7" creationId="{C9ECE649-5DEA-49E4-B717-300B40D7AA98}"/>
          </ac:picMkLst>
        </pc:picChg>
      </pc:sldChg>
      <pc:sldChg chg="addSp delSp modSp add mod">
        <pc:chgData name="Frank Michael Córdoba Ortega" userId="4368c69c-1f5c-481f-aa57-c30453aecd46" providerId="ADAL" clId="{B979D2F4-F203-45EB-841B-BDA00E5FAE7F}" dt="2022-03-22T22:40:01.018" v="1181" actId="790"/>
        <pc:sldMkLst>
          <pc:docMk/>
          <pc:sldMk cId="3528835011" sldId="285"/>
        </pc:sldMkLst>
        <pc:spChg chg="mod">
          <ac:chgData name="Frank Michael Córdoba Ortega" userId="4368c69c-1f5c-481f-aa57-c30453aecd46" providerId="ADAL" clId="{B979D2F4-F203-45EB-841B-BDA00E5FAE7F}" dt="2022-03-22T22:39:45.697" v="1178" actId="1037"/>
          <ac:spMkLst>
            <pc:docMk/>
            <pc:sldMk cId="3528835011" sldId="285"/>
            <ac:spMk id="4" creationId="{F5C35CC4-4AA9-4944-A53F-080464773857}"/>
          </ac:spMkLst>
        </pc:spChg>
        <pc:spChg chg="mod">
          <ac:chgData name="Frank Michael Córdoba Ortega" userId="4368c69c-1f5c-481f-aa57-c30453aecd46" providerId="ADAL" clId="{B979D2F4-F203-45EB-841B-BDA00E5FAE7F}" dt="2022-03-22T22:40:01.018" v="1181" actId="790"/>
          <ac:spMkLst>
            <pc:docMk/>
            <pc:sldMk cId="3528835011" sldId="285"/>
            <ac:spMk id="8" creationId="{115DF972-0666-4351-8C4C-0668769FF9D0}"/>
          </ac:spMkLst>
        </pc:spChg>
        <pc:picChg chg="del">
          <ac:chgData name="Frank Michael Córdoba Ortega" userId="4368c69c-1f5c-481f-aa57-c30453aecd46" providerId="ADAL" clId="{B979D2F4-F203-45EB-841B-BDA00E5FAE7F}" dt="2022-03-21T22:31:10.599" v="288" actId="478"/>
          <ac:picMkLst>
            <pc:docMk/>
            <pc:sldMk cId="3528835011" sldId="285"/>
            <ac:picMk id="3" creationId="{BEC93D67-8346-46AE-9EDA-CD95245EF8D5}"/>
          </ac:picMkLst>
        </pc:picChg>
        <pc:picChg chg="add del mod">
          <ac:chgData name="Frank Michael Córdoba Ortega" userId="4368c69c-1f5c-481f-aa57-c30453aecd46" providerId="ADAL" clId="{B979D2F4-F203-45EB-841B-BDA00E5FAE7F}" dt="2022-03-21T22:48:25.170" v="354" actId="478"/>
          <ac:picMkLst>
            <pc:docMk/>
            <pc:sldMk cId="3528835011" sldId="285"/>
            <ac:picMk id="5" creationId="{558804BE-3D29-488F-B22A-045AF8147964}"/>
          </ac:picMkLst>
        </pc:picChg>
        <pc:picChg chg="add mod">
          <ac:chgData name="Frank Michael Córdoba Ortega" userId="4368c69c-1f5c-481f-aa57-c30453aecd46" providerId="ADAL" clId="{B979D2F4-F203-45EB-841B-BDA00E5FAE7F}" dt="2022-03-21T22:44:59.220" v="353" actId="1076"/>
          <ac:picMkLst>
            <pc:docMk/>
            <pc:sldMk cId="3528835011" sldId="285"/>
            <ac:picMk id="10" creationId="{96E9725B-207F-4A4A-B69D-30A18EF89B31}"/>
          </ac:picMkLst>
        </pc:picChg>
        <pc:picChg chg="add mod">
          <ac:chgData name="Frank Michael Córdoba Ortega" userId="4368c69c-1f5c-481f-aa57-c30453aecd46" providerId="ADAL" clId="{B979D2F4-F203-45EB-841B-BDA00E5FAE7F}" dt="2022-03-21T22:48:50.403" v="360" actId="1076"/>
          <ac:picMkLst>
            <pc:docMk/>
            <pc:sldMk cId="3528835011" sldId="285"/>
            <ac:picMk id="13" creationId="{F415A260-258A-4024-8F67-7055D8BE0816}"/>
          </ac:picMkLst>
        </pc:picChg>
      </pc:sldChg>
      <pc:sldChg chg="addSp delSp modSp add mod">
        <pc:chgData name="Frank Michael Córdoba Ortega" userId="4368c69c-1f5c-481f-aa57-c30453aecd46" providerId="ADAL" clId="{B979D2F4-F203-45EB-841B-BDA00E5FAE7F}" dt="2022-03-21T23:15:17.356" v="580" actId="1037"/>
        <pc:sldMkLst>
          <pc:docMk/>
          <pc:sldMk cId="3968850713" sldId="287"/>
        </pc:sldMkLst>
        <pc:grpChg chg="del">
          <ac:chgData name="Frank Michael Córdoba Ortega" userId="4368c69c-1f5c-481f-aa57-c30453aecd46" providerId="ADAL" clId="{B979D2F4-F203-45EB-841B-BDA00E5FAE7F}" dt="2022-03-21T23:00:50.930" v="442" actId="478"/>
          <ac:grpSpMkLst>
            <pc:docMk/>
            <pc:sldMk cId="3968850713" sldId="287"/>
            <ac:grpSpMk id="12" creationId="{41E3AC4D-80B5-4366-A593-9E05368174C9}"/>
          </ac:grpSpMkLst>
        </pc:grpChg>
        <pc:picChg chg="add del mod">
          <ac:chgData name="Frank Michael Córdoba Ortega" userId="4368c69c-1f5c-481f-aa57-c30453aecd46" providerId="ADAL" clId="{B979D2F4-F203-45EB-841B-BDA00E5FAE7F}" dt="2022-03-21T23:00:07.810" v="441" actId="478"/>
          <ac:picMkLst>
            <pc:docMk/>
            <pc:sldMk cId="3968850713" sldId="287"/>
            <ac:picMk id="3" creationId="{83EDB7FE-4D20-413A-A462-2CDB06658A33}"/>
          </ac:picMkLst>
        </pc:picChg>
        <pc:picChg chg="add del mod">
          <ac:chgData name="Frank Michael Córdoba Ortega" userId="4368c69c-1f5c-481f-aa57-c30453aecd46" providerId="ADAL" clId="{B979D2F4-F203-45EB-841B-BDA00E5FAE7F}" dt="2022-03-21T23:02:13.904" v="447" actId="478"/>
          <ac:picMkLst>
            <pc:docMk/>
            <pc:sldMk cId="3968850713" sldId="287"/>
            <ac:picMk id="7" creationId="{A6E4A368-7EAA-4B63-B061-9F7AEE1981BC}"/>
          </ac:picMkLst>
        </pc:picChg>
        <pc:picChg chg="add mod">
          <ac:chgData name="Frank Michael Córdoba Ortega" userId="4368c69c-1f5c-481f-aa57-c30453aecd46" providerId="ADAL" clId="{B979D2F4-F203-45EB-841B-BDA00E5FAE7F}" dt="2022-03-21T23:03:48.765" v="476" actId="1076"/>
          <ac:picMkLst>
            <pc:docMk/>
            <pc:sldMk cId="3968850713" sldId="287"/>
            <ac:picMk id="13" creationId="{043884B4-D89E-423B-8F43-5961C95AF2BB}"/>
          </ac:picMkLst>
        </pc:picChg>
        <pc:picChg chg="add mod modCrop">
          <ac:chgData name="Frank Michael Córdoba Ortega" userId="4368c69c-1f5c-481f-aa57-c30453aecd46" providerId="ADAL" clId="{B979D2F4-F203-45EB-841B-BDA00E5FAE7F}" dt="2022-03-21T23:15:17.356" v="580" actId="1037"/>
          <ac:picMkLst>
            <pc:docMk/>
            <pc:sldMk cId="3968850713" sldId="287"/>
            <ac:picMk id="15" creationId="{7003378A-81EF-45B7-9FF7-FC60FAE99B47}"/>
          </ac:picMkLst>
        </pc:picChg>
        <pc:picChg chg="add mod modCrop">
          <ac:chgData name="Frank Michael Córdoba Ortega" userId="4368c69c-1f5c-481f-aa57-c30453aecd46" providerId="ADAL" clId="{B979D2F4-F203-45EB-841B-BDA00E5FAE7F}" dt="2022-03-21T23:15:17.356" v="580" actId="1037"/>
          <ac:picMkLst>
            <pc:docMk/>
            <pc:sldMk cId="3968850713" sldId="287"/>
            <ac:picMk id="16" creationId="{51B77844-B52A-43E1-B6B5-7EC370D8A2DE}"/>
          </ac:picMkLst>
        </pc:picChg>
        <pc:picChg chg="add mod modCrop">
          <ac:chgData name="Frank Michael Córdoba Ortega" userId="4368c69c-1f5c-481f-aa57-c30453aecd46" providerId="ADAL" clId="{B979D2F4-F203-45EB-841B-BDA00E5FAE7F}" dt="2022-03-21T23:15:17.356" v="580" actId="1037"/>
          <ac:picMkLst>
            <pc:docMk/>
            <pc:sldMk cId="3968850713" sldId="287"/>
            <ac:picMk id="17" creationId="{D5CEC42C-1AF6-4BB6-A518-44C026482116}"/>
          </ac:picMkLst>
        </pc:picChg>
      </pc:sldChg>
      <pc:sldChg chg="addSp delSp modSp add mod">
        <pc:chgData name="Frank Michael Córdoba Ortega" userId="4368c69c-1f5c-481f-aa57-c30453aecd46" providerId="ADAL" clId="{B979D2F4-F203-45EB-841B-BDA00E5FAE7F}" dt="2022-03-22T22:49:39.256" v="1184" actId="732"/>
        <pc:sldMkLst>
          <pc:docMk/>
          <pc:sldMk cId="3468689457" sldId="288"/>
        </pc:sldMkLst>
        <pc:spChg chg="mod">
          <ac:chgData name="Frank Michael Córdoba Ortega" userId="4368c69c-1f5c-481f-aa57-c30453aecd46" providerId="ADAL" clId="{B979D2F4-F203-45EB-841B-BDA00E5FAE7F}" dt="2022-03-21T23:44:54.444" v="879" actId="2711"/>
          <ac:spMkLst>
            <pc:docMk/>
            <pc:sldMk cId="3468689457" sldId="288"/>
            <ac:spMk id="8" creationId="{115DF972-0666-4351-8C4C-0668769FF9D0}"/>
          </ac:spMkLst>
        </pc:spChg>
        <pc:picChg chg="add mod modCrop">
          <ac:chgData name="Frank Michael Córdoba Ortega" userId="4368c69c-1f5c-481f-aa57-c30453aecd46" providerId="ADAL" clId="{B979D2F4-F203-45EB-841B-BDA00E5FAE7F}" dt="2022-03-22T22:49:39.256" v="1184" actId="732"/>
          <ac:picMkLst>
            <pc:docMk/>
            <pc:sldMk cId="3468689457" sldId="288"/>
            <ac:picMk id="3" creationId="{CB522556-13E7-4F57-A78D-C0C624F2B2DD}"/>
          </ac:picMkLst>
        </pc:picChg>
        <pc:picChg chg="add mod">
          <ac:chgData name="Frank Michael Córdoba Ortega" userId="4368c69c-1f5c-481f-aa57-c30453aecd46" providerId="ADAL" clId="{B979D2F4-F203-45EB-841B-BDA00E5FAE7F}" dt="2022-03-21T23:33:06.554" v="700" actId="1076"/>
          <ac:picMkLst>
            <pc:docMk/>
            <pc:sldMk cId="3468689457" sldId="288"/>
            <ac:picMk id="7" creationId="{F76D28A7-C49F-4F97-A998-90F52DBCE58D}"/>
          </ac:picMkLst>
        </pc:picChg>
        <pc:picChg chg="del">
          <ac:chgData name="Frank Michael Córdoba Ortega" userId="4368c69c-1f5c-481f-aa57-c30453aecd46" providerId="ADAL" clId="{B979D2F4-F203-45EB-841B-BDA00E5FAE7F}" dt="2022-03-21T23:31:29.460" v="688" actId="478"/>
          <ac:picMkLst>
            <pc:docMk/>
            <pc:sldMk cId="3468689457" sldId="288"/>
            <ac:picMk id="10" creationId="{96E9725B-207F-4A4A-B69D-30A18EF89B31}"/>
          </ac:picMkLst>
        </pc:picChg>
        <pc:picChg chg="del">
          <ac:chgData name="Frank Michael Córdoba Ortega" userId="4368c69c-1f5c-481f-aa57-c30453aecd46" providerId="ADAL" clId="{B979D2F4-F203-45EB-841B-BDA00E5FAE7F}" dt="2022-03-21T23:31:30.209" v="689" actId="478"/>
          <ac:picMkLst>
            <pc:docMk/>
            <pc:sldMk cId="3468689457" sldId="288"/>
            <ac:picMk id="13" creationId="{F415A260-258A-4024-8F67-7055D8BE0816}"/>
          </ac:picMkLst>
        </pc:picChg>
      </pc:sldChg>
      <pc:sldChg chg="addSp delSp modSp add mod">
        <pc:chgData name="Frank Michael Córdoba Ortega" userId="4368c69c-1f5c-481f-aa57-c30453aecd46" providerId="ADAL" clId="{B979D2F4-F203-45EB-841B-BDA00E5FAE7F}" dt="2022-03-21T23:37:28.666" v="730" actId="164"/>
        <pc:sldMkLst>
          <pc:docMk/>
          <pc:sldMk cId="137260319" sldId="290"/>
        </pc:sldMkLst>
        <pc:spChg chg="add mod">
          <ac:chgData name="Frank Michael Córdoba Ortega" userId="4368c69c-1f5c-481f-aa57-c30453aecd46" providerId="ADAL" clId="{B979D2F4-F203-45EB-841B-BDA00E5FAE7F}" dt="2022-03-21T23:37:28.666" v="730" actId="164"/>
          <ac:spMkLst>
            <pc:docMk/>
            <pc:sldMk cId="137260319" sldId="290"/>
            <ac:spMk id="7" creationId="{D34F1093-2B11-40BB-B7A5-EED00F1F4B67}"/>
          </ac:spMkLst>
        </pc:spChg>
        <pc:grpChg chg="add mod">
          <ac:chgData name="Frank Michael Córdoba Ortega" userId="4368c69c-1f5c-481f-aa57-c30453aecd46" providerId="ADAL" clId="{B979D2F4-F203-45EB-841B-BDA00E5FAE7F}" dt="2022-03-21T23:37:28.666" v="730" actId="164"/>
          <ac:grpSpMkLst>
            <pc:docMk/>
            <pc:sldMk cId="137260319" sldId="290"/>
            <ac:grpSpMk id="8" creationId="{A9F7EB64-BDC3-4774-933D-EE4DA22A4EC6}"/>
          </ac:grpSpMkLst>
        </pc:grpChg>
        <pc:picChg chg="add del mod">
          <ac:chgData name="Frank Michael Córdoba Ortega" userId="4368c69c-1f5c-481f-aa57-c30453aecd46" providerId="ADAL" clId="{B979D2F4-F203-45EB-841B-BDA00E5FAE7F}" dt="2022-03-21T23:35:35.309" v="722" actId="478"/>
          <ac:picMkLst>
            <pc:docMk/>
            <pc:sldMk cId="137260319" sldId="290"/>
            <ac:picMk id="3" creationId="{969141D8-D639-4622-97EF-E22552AFBB6C}"/>
          </ac:picMkLst>
        </pc:picChg>
        <pc:picChg chg="add mod">
          <ac:chgData name="Frank Michael Córdoba Ortega" userId="4368c69c-1f5c-481f-aa57-c30453aecd46" providerId="ADAL" clId="{B979D2F4-F203-45EB-841B-BDA00E5FAE7F}" dt="2022-03-21T23:37:28.666" v="730" actId="164"/>
          <ac:picMkLst>
            <pc:docMk/>
            <pc:sldMk cId="137260319" sldId="290"/>
            <ac:picMk id="6" creationId="{FA3676E3-4B2C-439D-BA07-4B6CC12C8EC8}"/>
          </ac:picMkLst>
        </pc:picChg>
        <pc:picChg chg="del mod">
          <ac:chgData name="Frank Michael Córdoba Ortega" userId="4368c69c-1f5c-481f-aa57-c30453aecd46" providerId="ADAL" clId="{B979D2F4-F203-45EB-841B-BDA00E5FAE7F}" dt="2022-03-21T23:34:45.948" v="707" actId="478"/>
          <ac:picMkLst>
            <pc:docMk/>
            <pc:sldMk cId="137260319" sldId="290"/>
            <ac:picMk id="13" creationId="{043884B4-D89E-423B-8F43-5961C95AF2BB}"/>
          </ac:picMkLst>
        </pc:picChg>
        <pc:picChg chg="del">
          <ac:chgData name="Frank Michael Córdoba Ortega" userId="4368c69c-1f5c-481f-aa57-c30453aecd46" providerId="ADAL" clId="{B979D2F4-F203-45EB-841B-BDA00E5FAE7F}" dt="2022-03-21T23:33:28.444" v="703" actId="478"/>
          <ac:picMkLst>
            <pc:docMk/>
            <pc:sldMk cId="137260319" sldId="290"/>
            <ac:picMk id="15" creationId="{7003378A-81EF-45B7-9FF7-FC60FAE99B47}"/>
          </ac:picMkLst>
        </pc:picChg>
        <pc:picChg chg="del">
          <ac:chgData name="Frank Michael Córdoba Ortega" userId="4368c69c-1f5c-481f-aa57-c30453aecd46" providerId="ADAL" clId="{B979D2F4-F203-45EB-841B-BDA00E5FAE7F}" dt="2022-03-21T23:33:29.420" v="705" actId="478"/>
          <ac:picMkLst>
            <pc:docMk/>
            <pc:sldMk cId="137260319" sldId="290"/>
            <ac:picMk id="16" creationId="{51B77844-B52A-43E1-B6B5-7EC370D8A2DE}"/>
          </ac:picMkLst>
        </pc:picChg>
        <pc:picChg chg="del">
          <ac:chgData name="Frank Michael Córdoba Ortega" userId="4368c69c-1f5c-481f-aa57-c30453aecd46" providerId="ADAL" clId="{B979D2F4-F203-45EB-841B-BDA00E5FAE7F}" dt="2022-03-21T23:33:28.991" v="704" actId="478"/>
          <ac:picMkLst>
            <pc:docMk/>
            <pc:sldMk cId="137260319" sldId="290"/>
            <ac:picMk id="17" creationId="{D5CEC42C-1AF6-4BB6-A518-44C026482116}"/>
          </ac:picMkLst>
        </pc:picChg>
      </pc:sldChg>
      <pc:sldChg chg="addSp delSp modSp add mod">
        <pc:chgData name="Frank Michael Córdoba Ortega" userId="4368c69c-1f5c-481f-aa57-c30453aecd46" providerId="ADAL" clId="{B979D2F4-F203-45EB-841B-BDA00E5FAE7F}" dt="2022-03-21T23:48:55.881" v="887" actId="478"/>
        <pc:sldMkLst>
          <pc:docMk/>
          <pc:sldMk cId="2166323552" sldId="291"/>
        </pc:sldMkLst>
        <pc:spChg chg="mod">
          <ac:chgData name="Frank Michael Córdoba Ortega" userId="4368c69c-1f5c-481f-aa57-c30453aecd46" providerId="ADAL" clId="{B979D2F4-F203-45EB-841B-BDA00E5FAE7F}" dt="2022-03-21T23:44:46.560" v="878" actId="2711"/>
          <ac:spMkLst>
            <pc:docMk/>
            <pc:sldMk cId="2166323552" sldId="291"/>
            <ac:spMk id="8" creationId="{115DF972-0666-4351-8C4C-0668769FF9D0}"/>
          </ac:spMkLst>
        </pc:spChg>
        <pc:picChg chg="del">
          <ac:chgData name="Frank Michael Córdoba Ortega" userId="4368c69c-1f5c-481f-aa57-c30453aecd46" providerId="ADAL" clId="{B979D2F4-F203-45EB-841B-BDA00E5FAE7F}" dt="2022-03-21T23:39:14.084" v="732" actId="478"/>
          <ac:picMkLst>
            <pc:docMk/>
            <pc:sldMk cId="2166323552" sldId="291"/>
            <ac:picMk id="3" creationId="{CB522556-13E7-4F57-A78D-C0C624F2B2DD}"/>
          </ac:picMkLst>
        </pc:picChg>
        <pc:picChg chg="add mod">
          <ac:chgData name="Frank Michael Córdoba Ortega" userId="4368c69c-1f5c-481f-aa57-c30453aecd46" providerId="ADAL" clId="{B979D2F4-F203-45EB-841B-BDA00E5FAE7F}" dt="2022-03-21T23:39:22.344" v="734" actId="1076"/>
          <ac:picMkLst>
            <pc:docMk/>
            <pc:sldMk cId="2166323552" sldId="291"/>
            <ac:picMk id="5" creationId="{6F1CD5BE-5326-4C0C-B881-79FD317CB09E}"/>
          </ac:picMkLst>
        </pc:picChg>
        <pc:picChg chg="del">
          <ac:chgData name="Frank Michael Córdoba Ortega" userId="4368c69c-1f5c-481f-aa57-c30453aecd46" providerId="ADAL" clId="{B979D2F4-F203-45EB-841B-BDA00E5FAE7F}" dt="2022-03-21T23:39:13.020" v="731" actId="478"/>
          <ac:picMkLst>
            <pc:docMk/>
            <pc:sldMk cId="2166323552" sldId="291"/>
            <ac:picMk id="7" creationId="{F76D28A7-C49F-4F97-A998-90F52DBCE58D}"/>
          </ac:picMkLst>
        </pc:picChg>
        <pc:picChg chg="add del">
          <ac:chgData name="Frank Michael Córdoba Ortega" userId="4368c69c-1f5c-481f-aa57-c30453aecd46" providerId="ADAL" clId="{B979D2F4-F203-45EB-841B-BDA00E5FAE7F}" dt="2022-03-21T23:48:55.881" v="887" actId="478"/>
          <ac:picMkLst>
            <pc:docMk/>
            <pc:sldMk cId="2166323552" sldId="291"/>
            <ac:picMk id="12" creationId="{15F0A5A3-48A3-4918-BE4B-38068C421549}"/>
          </ac:picMkLst>
        </pc:picChg>
      </pc:sldChg>
      <pc:sldChg chg="addSp delSp modSp add mod modShow">
        <pc:chgData name="Frank Michael Córdoba Ortega" userId="4368c69c-1f5c-481f-aa57-c30453aecd46" providerId="ADAL" clId="{B979D2F4-F203-45EB-841B-BDA00E5FAE7F}" dt="2022-03-22T00:05:04.975" v="1115" actId="729"/>
        <pc:sldMkLst>
          <pc:docMk/>
          <pc:sldMk cId="1455659620" sldId="292"/>
        </pc:sldMkLst>
        <pc:grpChg chg="del">
          <ac:chgData name="Frank Michael Córdoba Ortega" userId="4368c69c-1f5c-481f-aa57-c30453aecd46" providerId="ADAL" clId="{B979D2F4-F203-45EB-841B-BDA00E5FAE7F}" dt="2022-03-21T23:49:02.468" v="889" actId="478"/>
          <ac:grpSpMkLst>
            <pc:docMk/>
            <pc:sldMk cId="1455659620" sldId="292"/>
            <ac:grpSpMk id="8" creationId="{A9F7EB64-BDC3-4774-933D-EE4DA22A4EC6}"/>
          </ac:grpSpMkLst>
        </pc:grpChg>
        <pc:picChg chg="add mod">
          <ac:chgData name="Frank Michael Córdoba Ortega" userId="4368c69c-1f5c-481f-aa57-c30453aecd46" providerId="ADAL" clId="{B979D2F4-F203-45EB-841B-BDA00E5FAE7F}" dt="2022-03-21T23:49:42.802" v="903" actId="1076"/>
          <ac:picMkLst>
            <pc:docMk/>
            <pc:sldMk cId="1455659620" sldId="292"/>
            <ac:picMk id="3" creationId="{29F97172-D9F9-4A70-8312-D915B08A0632}"/>
          </ac:picMkLst>
        </pc:picChg>
        <pc:picChg chg="add del mod">
          <ac:chgData name="Frank Michael Córdoba Ortega" userId="4368c69c-1f5c-481f-aa57-c30453aecd46" providerId="ADAL" clId="{B979D2F4-F203-45EB-841B-BDA00E5FAE7F}" dt="2022-03-21T23:49:19.749" v="899" actId="478"/>
          <ac:picMkLst>
            <pc:docMk/>
            <pc:sldMk cId="1455659620" sldId="292"/>
            <ac:picMk id="10" creationId="{A039A8D5-ABC6-476C-86B3-C447E8540257}"/>
          </ac:picMkLst>
        </pc:picChg>
      </pc:sldChg>
      <pc:sldChg chg="addSp delSp modSp add mod modShow">
        <pc:chgData name="Frank Michael Córdoba Ortega" userId="4368c69c-1f5c-481f-aa57-c30453aecd46" providerId="ADAL" clId="{B979D2F4-F203-45EB-841B-BDA00E5FAE7F}" dt="2022-03-22T00:05:04.975" v="1115" actId="729"/>
        <pc:sldMkLst>
          <pc:docMk/>
          <pc:sldMk cId="2978355400" sldId="293"/>
        </pc:sldMkLst>
        <pc:spChg chg="mod">
          <ac:chgData name="Frank Michael Córdoba Ortega" userId="4368c69c-1f5c-481f-aa57-c30453aecd46" providerId="ADAL" clId="{B979D2F4-F203-45EB-841B-BDA00E5FAE7F}" dt="2022-03-22T00:04:58.440" v="1114" actId="20577"/>
          <ac:spMkLst>
            <pc:docMk/>
            <pc:sldMk cId="2978355400" sldId="293"/>
            <ac:spMk id="8" creationId="{115DF972-0666-4351-8C4C-0668769FF9D0}"/>
          </ac:spMkLst>
        </pc:spChg>
        <pc:grpChg chg="add mod">
          <ac:chgData name="Frank Michael Córdoba Ortega" userId="4368c69c-1f5c-481f-aa57-c30453aecd46" providerId="ADAL" clId="{B979D2F4-F203-45EB-841B-BDA00E5FAE7F}" dt="2022-03-21T23:52:41.818" v="912" actId="164"/>
          <ac:grpSpMkLst>
            <pc:docMk/>
            <pc:sldMk cId="2978355400" sldId="293"/>
            <ac:grpSpMk id="13" creationId="{B70BE7FA-126D-4B10-BCD2-73A65559A78D}"/>
          </ac:grpSpMkLst>
        </pc:grpChg>
        <pc:picChg chg="add mod">
          <ac:chgData name="Frank Michael Córdoba Ortega" userId="4368c69c-1f5c-481f-aa57-c30453aecd46" providerId="ADAL" clId="{B979D2F4-F203-45EB-841B-BDA00E5FAE7F}" dt="2022-03-21T23:52:41.818" v="912" actId="164"/>
          <ac:picMkLst>
            <pc:docMk/>
            <pc:sldMk cId="2978355400" sldId="293"/>
            <ac:picMk id="3" creationId="{AA66CB6F-6324-45A4-AC6D-FC88E2AD256D}"/>
          </ac:picMkLst>
        </pc:picChg>
        <pc:picChg chg="del">
          <ac:chgData name="Frank Michael Córdoba Ortega" userId="4368c69c-1f5c-481f-aa57-c30453aecd46" providerId="ADAL" clId="{B979D2F4-F203-45EB-841B-BDA00E5FAE7F}" dt="2022-03-21T23:49:45.148" v="904" actId="478"/>
          <ac:picMkLst>
            <pc:docMk/>
            <pc:sldMk cId="2978355400" sldId="293"/>
            <ac:picMk id="5" creationId="{6F1CD5BE-5326-4C0C-B881-79FD317CB09E}"/>
          </ac:picMkLst>
        </pc:picChg>
        <pc:picChg chg="add mod">
          <ac:chgData name="Frank Michael Córdoba Ortega" userId="4368c69c-1f5c-481f-aa57-c30453aecd46" providerId="ADAL" clId="{B979D2F4-F203-45EB-841B-BDA00E5FAE7F}" dt="2022-03-21T23:52:41.818" v="912" actId="164"/>
          <ac:picMkLst>
            <pc:docMk/>
            <pc:sldMk cId="2978355400" sldId="293"/>
            <ac:picMk id="10" creationId="{E536B1B2-D418-400E-8689-987294176B98}"/>
          </ac:picMkLst>
        </pc:picChg>
        <pc:picChg chg="del">
          <ac:chgData name="Frank Michael Córdoba Ortega" userId="4368c69c-1f5c-481f-aa57-c30453aecd46" providerId="ADAL" clId="{B979D2F4-F203-45EB-841B-BDA00E5FAE7F}" dt="2022-03-21T23:48:59.658" v="888" actId="21"/>
          <ac:picMkLst>
            <pc:docMk/>
            <pc:sldMk cId="2978355400" sldId="293"/>
            <ac:picMk id="12" creationId="{15F0A5A3-48A3-4918-BE4B-38068C421549}"/>
          </ac:picMkLst>
        </pc:picChg>
      </pc:sldChg>
    </pc:docChg>
  </pc:docChgLst>
  <pc:docChgLst>
    <pc:chgData name="Juan Nicolas Soto Rios" userId="S::juannsoto@javeriana.edu.co::72a473cc-40fe-4d21-b7b2-9cf73bb0ff17" providerId="AD" clId="Web-{1213E21D-5C0C-D557-5C43-7D8D776A0335}"/>
    <pc:docChg chg="modSld">
      <pc:chgData name="Juan Nicolas Soto Rios" userId="S::juannsoto@javeriana.edu.co::72a473cc-40fe-4d21-b7b2-9cf73bb0ff17" providerId="AD" clId="Web-{1213E21D-5C0C-D557-5C43-7D8D776A0335}" dt="2022-04-19T23:47:47.751" v="54" actId="1076"/>
      <pc:docMkLst>
        <pc:docMk/>
      </pc:docMkLst>
      <pc:sldChg chg="addSp delSp modSp addAnim delAnim modAnim">
        <pc:chgData name="Juan Nicolas Soto Rios" userId="S::juannsoto@javeriana.edu.co::72a473cc-40fe-4d21-b7b2-9cf73bb0ff17" providerId="AD" clId="Web-{1213E21D-5C0C-D557-5C43-7D8D776A0335}" dt="2022-04-19T23:47:47.751" v="54" actId="1076"/>
        <pc:sldMkLst>
          <pc:docMk/>
          <pc:sldMk cId="1938562182" sldId="266"/>
        </pc:sldMkLst>
        <pc:spChg chg="mod ord">
          <ac:chgData name="Juan Nicolas Soto Rios" userId="S::juannsoto@javeriana.edu.co::72a473cc-40fe-4d21-b7b2-9cf73bb0ff17" providerId="AD" clId="Web-{1213E21D-5C0C-D557-5C43-7D8D776A0335}" dt="2022-04-19T23:47:30.141" v="48"/>
          <ac:spMkLst>
            <pc:docMk/>
            <pc:sldMk cId="1938562182" sldId="266"/>
            <ac:spMk id="4" creationId="{A754B5A0-D65D-4100-880D-0B4EA217ABC3}"/>
          </ac:spMkLst>
        </pc:spChg>
        <pc:spChg chg="mod">
          <ac:chgData name="Juan Nicolas Soto Rios" userId="S::juannsoto@javeriana.edu.co::72a473cc-40fe-4d21-b7b2-9cf73bb0ff17" providerId="AD" clId="Web-{1213E21D-5C0C-D557-5C43-7D8D776A0335}" dt="2022-04-19T23:43:06.119" v="11" actId="1076"/>
          <ac:spMkLst>
            <pc:docMk/>
            <pc:sldMk cId="1938562182" sldId="266"/>
            <ac:spMk id="6" creationId="{2399C64A-AE4A-EAE5-1ADB-876F4D713812}"/>
          </ac:spMkLst>
        </pc:spChg>
        <pc:spChg chg="ord">
          <ac:chgData name="Juan Nicolas Soto Rios" userId="S::juannsoto@javeriana.edu.co::72a473cc-40fe-4d21-b7b2-9cf73bb0ff17" providerId="AD" clId="Web-{1213E21D-5C0C-D557-5C43-7D8D776A0335}" dt="2022-04-19T23:47:27.578" v="47"/>
          <ac:spMkLst>
            <pc:docMk/>
            <pc:sldMk cId="1938562182" sldId="266"/>
            <ac:spMk id="11" creationId="{FD74A8E6-9D26-40D2-9EFF-752B13FA58E4}"/>
          </ac:spMkLst>
        </pc:spChg>
        <pc:spChg chg="add mod ord">
          <ac:chgData name="Juan Nicolas Soto Rios" userId="S::juannsoto@javeriana.edu.co::72a473cc-40fe-4d21-b7b2-9cf73bb0ff17" providerId="AD" clId="Web-{1213E21D-5C0C-D557-5C43-7D8D776A0335}" dt="2022-04-19T23:47:40.907" v="51" actId="1076"/>
          <ac:spMkLst>
            <pc:docMk/>
            <pc:sldMk cId="1938562182" sldId="266"/>
            <ac:spMk id="12" creationId="{9BD0F0A6-523C-A2F2-8ACB-19971B7BC8FA}"/>
          </ac:spMkLst>
        </pc:spChg>
        <pc:spChg chg="mod ord">
          <ac:chgData name="Juan Nicolas Soto Rios" userId="S::juannsoto@javeriana.edu.co::72a473cc-40fe-4d21-b7b2-9cf73bb0ff17" providerId="AD" clId="Web-{1213E21D-5C0C-D557-5C43-7D8D776A0335}" dt="2022-04-19T23:47:32.516" v="49"/>
          <ac:spMkLst>
            <pc:docMk/>
            <pc:sldMk cId="1938562182" sldId="266"/>
            <ac:spMk id="14" creationId="{FD79234E-ECD5-4F16-9927-97CB03194076}"/>
          </ac:spMkLst>
        </pc:spChg>
        <pc:spChg chg="mod">
          <ac:chgData name="Juan Nicolas Soto Rios" userId="S::juannsoto@javeriana.edu.co::72a473cc-40fe-4d21-b7b2-9cf73bb0ff17" providerId="AD" clId="Web-{1213E21D-5C0C-D557-5C43-7D8D776A0335}" dt="2022-04-19T23:43:06.119" v="12" actId="1076"/>
          <ac:spMkLst>
            <pc:docMk/>
            <pc:sldMk cId="1938562182" sldId="266"/>
            <ac:spMk id="19" creationId="{ED051335-EBFF-EDD7-DEFD-7D5B2B7542E9}"/>
          </ac:spMkLst>
        </pc:spChg>
        <pc:grpChg chg="add mod ord">
          <ac:chgData name="Juan Nicolas Soto Rios" userId="S::juannsoto@javeriana.edu.co::72a473cc-40fe-4d21-b7b2-9cf73bb0ff17" providerId="AD" clId="Web-{1213E21D-5C0C-D557-5C43-7D8D776A0335}" dt="2022-04-19T23:46:41.484" v="42" actId="1076"/>
          <ac:grpSpMkLst>
            <pc:docMk/>
            <pc:sldMk cId="1938562182" sldId="266"/>
            <ac:grpSpMk id="5" creationId="{13D9F9C6-E7DD-E434-0067-8E6B3EC9130E}"/>
          </ac:grpSpMkLst>
        </pc:grpChg>
        <pc:grpChg chg="mod">
          <ac:chgData name="Juan Nicolas Soto Rios" userId="S::juannsoto@javeriana.edu.co::72a473cc-40fe-4d21-b7b2-9cf73bb0ff17" providerId="AD" clId="Web-{1213E21D-5C0C-D557-5C43-7D8D776A0335}" dt="2022-04-19T23:47:47.751" v="54" actId="1076"/>
          <ac:grpSpMkLst>
            <pc:docMk/>
            <pc:sldMk cId="1938562182" sldId="266"/>
            <ac:grpSpMk id="16" creationId="{4B8731A3-0F0A-3DDD-FC0F-4D16E934203E}"/>
          </ac:grpSpMkLst>
        </pc:grpChg>
        <pc:grpChg chg="mod ord">
          <ac:chgData name="Juan Nicolas Soto Rios" userId="S::juannsoto@javeriana.edu.co::72a473cc-40fe-4d21-b7b2-9cf73bb0ff17" providerId="AD" clId="Web-{1213E21D-5C0C-D557-5C43-7D8D776A0335}" dt="2022-04-19T23:47:15.562" v="45"/>
          <ac:grpSpMkLst>
            <pc:docMk/>
            <pc:sldMk cId="1938562182" sldId="266"/>
            <ac:grpSpMk id="18" creationId="{51CA6F93-EE82-3C78-7576-8921D31E6A0B}"/>
          </ac:grpSpMkLst>
        </pc:grpChg>
        <pc:picChg chg="add del mod">
          <ac:chgData name="Juan Nicolas Soto Rios" userId="S::juannsoto@javeriana.edu.co::72a473cc-40fe-4d21-b7b2-9cf73bb0ff17" providerId="AD" clId="Web-{1213E21D-5C0C-D557-5C43-7D8D776A0335}" dt="2022-04-19T23:42:56.229" v="3"/>
          <ac:picMkLst>
            <pc:docMk/>
            <pc:sldMk cId="1938562182" sldId="266"/>
            <ac:picMk id="2" creationId="{DF63686A-6993-F18C-0351-EFE043043DEA}"/>
          </ac:picMkLst>
        </pc:picChg>
        <pc:picChg chg="add mod ord">
          <ac:chgData name="Juan Nicolas Soto Rios" userId="S::juannsoto@javeriana.edu.co::72a473cc-40fe-4d21-b7b2-9cf73bb0ff17" providerId="AD" clId="Web-{1213E21D-5C0C-D557-5C43-7D8D776A0335}" dt="2022-04-19T23:43:37.604" v="21" actId="1076"/>
          <ac:picMkLst>
            <pc:docMk/>
            <pc:sldMk cId="1938562182" sldId="266"/>
            <ac:picMk id="3" creationId="{3482FA69-3896-9B71-F099-80344537A201}"/>
          </ac:picMkLst>
        </pc:picChg>
        <pc:picChg chg="ord">
          <ac:chgData name="Juan Nicolas Soto Rios" userId="S::juannsoto@javeriana.edu.co::72a473cc-40fe-4d21-b7b2-9cf73bb0ff17" providerId="AD" clId="Web-{1213E21D-5C0C-D557-5C43-7D8D776A0335}" dt="2022-04-19T23:46:35.593" v="41"/>
          <ac:picMkLst>
            <pc:docMk/>
            <pc:sldMk cId="1938562182" sldId="266"/>
            <ac:picMk id="9" creationId="{C756E559-2593-42EB-ACAA-7FB39018C5AC}"/>
          </ac:picMkLst>
        </pc:picChg>
      </pc:sldChg>
    </pc:docChg>
  </pc:docChgLst>
  <pc:docChgLst>
    <pc:chgData name="Juan Nicolas Soto Rios" userId="S::juannsoto@javeriana.edu.co::72a473cc-40fe-4d21-b7b2-9cf73bb0ff17" providerId="AD" clId="Web-{9119B155-E3F9-4B41-9EAD-E6369435FC04}"/>
    <pc:docChg chg="modSld">
      <pc:chgData name="Juan Nicolas Soto Rios" userId="S::juannsoto@javeriana.edu.co::72a473cc-40fe-4d21-b7b2-9cf73bb0ff17" providerId="AD" clId="Web-{9119B155-E3F9-4B41-9EAD-E6369435FC04}" dt="2022-04-19T22:25:37.858" v="5" actId="1076"/>
      <pc:docMkLst>
        <pc:docMk/>
      </pc:docMkLst>
      <pc:sldChg chg="modSp">
        <pc:chgData name="Juan Nicolas Soto Rios" userId="S::juannsoto@javeriana.edu.co::72a473cc-40fe-4d21-b7b2-9cf73bb0ff17" providerId="AD" clId="Web-{9119B155-E3F9-4B41-9EAD-E6369435FC04}" dt="2022-04-19T22:25:37.858" v="5" actId="1076"/>
        <pc:sldMkLst>
          <pc:docMk/>
          <pc:sldMk cId="1938562182" sldId="266"/>
        </pc:sldMkLst>
        <pc:spChg chg="mod">
          <ac:chgData name="Juan Nicolas Soto Rios" userId="S::juannsoto@javeriana.edu.co::72a473cc-40fe-4d21-b7b2-9cf73bb0ff17" providerId="AD" clId="Web-{9119B155-E3F9-4B41-9EAD-E6369435FC04}" dt="2022-04-19T22:25:28.982" v="3" actId="20577"/>
          <ac:spMkLst>
            <pc:docMk/>
            <pc:sldMk cId="1938562182" sldId="266"/>
            <ac:spMk id="4" creationId="{A754B5A0-D65D-4100-880D-0B4EA217ABC3}"/>
          </ac:spMkLst>
        </pc:spChg>
        <pc:spChg chg="mod">
          <ac:chgData name="Juan Nicolas Soto Rios" userId="S::juannsoto@javeriana.edu.co::72a473cc-40fe-4d21-b7b2-9cf73bb0ff17" providerId="AD" clId="Web-{9119B155-E3F9-4B41-9EAD-E6369435FC04}" dt="2022-04-19T22:25:31.232" v="4" actId="1076"/>
          <ac:spMkLst>
            <pc:docMk/>
            <pc:sldMk cId="1938562182" sldId="266"/>
            <ac:spMk id="14" creationId="{FD79234E-ECD5-4F16-9927-97CB03194076}"/>
          </ac:spMkLst>
        </pc:spChg>
        <pc:grpChg chg="mod">
          <ac:chgData name="Juan Nicolas Soto Rios" userId="S::juannsoto@javeriana.edu.co::72a473cc-40fe-4d21-b7b2-9cf73bb0ff17" providerId="AD" clId="Web-{9119B155-E3F9-4B41-9EAD-E6369435FC04}" dt="2022-04-19T22:25:37.858" v="5" actId="1076"/>
          <ac:grpSpMkLst>
            <pc:docMk/>
            <pc:sldMk cId="1938562182" sldId="266"/>
            <ac:grpSpMk id="16" creationId="{4B8731A3-0F0A-3DDD-FC0F-4D16E934203E}"/>
          </ac:grpSpMkLst>
        </pc:grpChg>
      </pc:sldChg>
    </pc:docChg>
  </pc:docChgLst>
  <pc:docChgLst>
    <pc:chgData name="Frank Michael Córdoba Ortega" userId="4368c69c-1f5c-481f-aa57-c30453aecd46" providerId="ADAL" clId="{0295D620-D006-4FEF-BABB-ED97E4C3F72C}"/>
    <pc:docChg chg="undo redo custSel addSld delSld modSld modMainMaster modNotesMaster">
      <pc:chgData name="Frank Michael Córdoba Ortega" userId="4368c69c-1f5c-481f-aa57-c30453aecd46" providerId="ADAL" clId="{0295D620-D006-4FEF-BABB-ED97E4C3F72C}" dt="2022-03-13T03:55:46.838" v="2160" actId="6549"/>
      <pc:docMkLst>
        <pc:docMk/>
      </pc:docMkLst>
      <pc:sldChg chg="addSp delSp modSp mod modTransition modAnim">
        <pc:chgData name="Frank Michael Córdoba Ortega" userId="4368c69c-1f5c-481f-aa57-c30453aecd46" providerId="ADAL" clId="{0295D620-D006-4FEF-BABB-ED97E4C3F72C}" dt="2022-03-08T23:52:02.995" v="518"/>
        <pc:sldMkLst>
          <pc:docMk/>
          <pc:sldMk cId="3525925442" sldId="257"/>
        </pc:sldMkLst>
        <pc:spChg chg="mod">
          <ac:chgData name="Frank Michael Córdoba Ortega" userId="4368c69c-1f5c-481f-aa57-c30453aecd46" providerId="ADAL" clId="{0295D620-D006-4FEF-BABB-ED97E4C3F72C}" dt="2022-03-08T22:48:15.341" v="512"/>
          <ac:spMkLst>
            <pc:docMk/>
            <pc:sldMk cId="3525925442" sldId="257"/>
            <ac:spMk id="3" creationId="{317F7E64-9060-4AF5-8E54-ABC7B5976AA9}"/>
          </ac:spMkLst>
        </pc:spChg>
        <pc:spChg chg="mod">
          <ac:chgData name="Frank Michael Córdoba Ortega" userId="4368c69c-1f5c-481f-aa57-c30453aecd46" providerId="ADAL" clId="{0295D620-D006-4FEF-BABB-ED97E4C3F72C}" dt="2022-03-08T04:28:16.863" v="133"/>
          <ac:spMkLst>
            <pc:docMk/>
            <pc:sldMk cId="3525925442" sldId="257"/>
            <ac:spMk id="11" creationId="{FD74A8E6-9D26-40D2-9EFF-752B13FA58E4}"/>
          </ac:spMkLst>
        </pc:spChg>
        <pc:picChg chg="add del mod">
          <ac:chgData name="Frank Michael Córdoba Ortega" userId="4368c69c-1f5c-481f-aa57-c30453aecd46" providerId="ADAL" clId="{0295D620-D006-4FEF-BABB-ED97E4C3F72C}" dt="2022-03-08T23:50:29.855" v="515"/>
          <ac:picMkLst>
            <pc:docMk/>
            <pc:sldMk cId="3525925442" sldId="257"/>
            <ac:picMk id="2" creationId="{C021DBC1-CC8C-4D53-BA71-665B3A91B217}"/>
          </ac:picMkLst>
        </pc:picChg>
        <pc:picChg chg="mod">
          <ac:chgData name="Frank Michael Córdoba Ortega" userId="4368c69c-1f5c-481f-aa57-c30453aecd46" providerId="ADAL" clId="{0295D620-D006-4FEF-BABB-ED97E4C3F72C}" dt="2022-03-08T04:28:16.863" v="133"/>
          <ac:picMkLst>
            <pc:docMk/>
            <pc:sldMk cId="3525925442" sldId="257"/>
            <ac:picMk id="9" creationId="{C756E559-2593-42EB-ACAA-7FB39018C5AC}"/>
          </ac:picMkLst>
        </pc:picChg>
      </pc:sldChg>
      <pc:sldChg chg="addSp delSp modSp modTransition modAnim modNotes modNotesTx">
        <pc:chgData name="Frank Michael Córdoba Ortega" userId="4368c69c-1f5c-481f-aa57-c30453aecd46" providerId="ADAL" clId="{0295D620-D006-4FEF-BABB-ED97E4C3F72C}" dt="2022-03-13T03:55:46.838" v="2160" actId="6549"/>
        <pc:sldMkLst>
          <pc:docMk/>
          <pc:sldMk cId="848663369" sldId="259"/>
        </pc:sldMkLst>
        <pc:spChg chg="mod">
          <ac:chgData name="Frank Michael Córdoba Ortega" userId="4368c69c-1f5c-481f-aa57-c30453aecd46" providerId="ADAL" clId="{0295D620-D006-4FEF-BABB-ED97E4C3F72C}" dt="2022-03-08T04:28:16.863" v="133"/>
          <ac:spMkLst>
            <pc:docMk/>
            <pc:sldMk cId="848663369" sldId="259"/>
            <ac:spMk id="6" creationId="{00000000-0000-0000-0000-000000000000}"/>
          </ac:spMkLst>
        </pc:spChg>
        <pc:spChg chg="mod">
          <ac:chgData name="Frank Michael Córdoba Ortega" userId="4368c69c-1f5c-481f-aa57-c30453aecd46" providerId="ADAL" clId="{0295D620-D006-4FEF-BABB-ED97E4C3F72C}" dt="2022-03-08T04:28:16.863" v="133"/>
          <ac:spMkLst>
            <pc:docMk/>
            <pc:sldMk cId="848663369" sldId="259"/>
            <ac:spMk id="7" creationId="{962EFA22-9ADE-134A-A019-9DEA794CC719}"/>
          </ac:spMkLst>
        </pc:spChg>
        <pc:spChg chg="mod">
          <ac:chgData name="Frank Michael Córdoba Ortega" userId="4368c69c-1f5c-481f-aa57-c30453aecd46" providerId="ADAL" clId="{0295D620-D006-4FEF-BABB-ED97E4C3F72C}" dt="2022-03-08T04:28:16.863" v="133"/>
          <ac:spMkLst>
            <pc:docMk/>
            <pc:sldMk cId="848663369" sldId="259"/>
            <ac:spMk id="8" creationId="{DB814037-762C-44E5-BA6B-7F96D8EE4DF4}"/>
          </ac:spMkLst>
        </pc:spChg>
        <pc:picChg chg="add del mod">
          <ac:chgData name="Frank Michael Córdoba Ortega" userId="4368c69c-1f5c-481f-aa57-c30453aecd46" providerId="ADAL" clId="{0295D620-D006-4FEF-BABB-ED97E4C3F72C}" dt="2022-03-08T23:50:29.855" v="515"/>
          <ac:picMkLst>
            <pc:docMk/>
            <pc:sldMk cId="848663369" sldId="259"/>
            <ac:picMk id="2" creationId="{4559E7F0-4D9E-4E9E-9378-8FA7CAFF2F34}"/>
          </ac:picMkLst>
        </pc:picChg>
        <pc:picChg chg="mod">
          <ac:chgData name="Frank Michael Córdoba Ortega" userId="4368c69c-1f5c-481f-aa57-c30453aecd46" providerId="ADAL" clId="{0295D620-D006-4FEF-BABB-ED97E4C3F72C}" dt="2022-03-08T04:28:16.863" v="133"/>
          <ac:picMkLst>
            <pc:docMk/>
            <pc:sldMk cId="848663369" sldId="259"/>
            <ac:picMk id="4" creationId="{00000000-0000-0000-0000-000000000000}"/>
          </ac:picMkLst>
        </pc:picChg>
      </pc:sldChg>
      <pc:sldChg chg="modSp mod modTransition modNotes modNotesTx">
        <pc:chgData name="Frank Michael Córdoba Ortega" userId="4368c69c-1f5c-481f-aa57-c30453aecd46" providerId="ADAL" clId="{0295D620-D006-4FEF-BABB-ED97E4C3F72C}" dt="2022-03-13T03:55:32.340" v="2159" actId="6549"/>
        <pc:sldMkLst>
          <pc:docMk/>
          <pc:sldMk cId="3138494673" sldId="262"/>
        </pc:sldMkLst>
        <pc:spChg chg="mod">
          <ac:chgData name="Frank Michael Córdoba Ortega" userId="4368c69c-1f5c-481f-aa57-c30453aecd46" providerId="ADAL" clId="{0295D620-D006-4FEF-BABB-ED97E4C3F72C}" dt="2022-03-13T00:26:27.484" v="1750" actId="113"/>
          <ac:spMkLst>
            <pc:docMk/>
            <pc:sldMk cId="3138494673" sldId="262"/>
            <ac:spMk id="9" creationId="{F3718352-437A-410D-9599-AE8128AD1014}"/>
          </ac:spMkLst>
        </pc:spChg>
        <pc:picChg chg="mod">
          <ac:chgData name="Frank Michael Córdoba Ortega" userId="4368c69c-1f5c-481f-aa57-c30453aecd46" providerId="ADAL" clId="{0295D620-D006-4FEF-BABB-ED97E4C3F72C}" dt="2022-03-08T04:28:16.863" v="133"/>
          <ac:picMkLst>
            <pc:docMk/>
            <pc:sldMk cId="3138494673" sldId="262"/>
            <ac:picMk id="8" creationId="{98087D46-E9A1-4680-A54A-4A0CCBC60645}"/>
          </ac:picMkLst>
        </pc:picChg>
      </pc:sldChg>
      <pc:sldChg chg="modSp mod modTransition modNotes">
        <pc:chgData name="Frank Michael Córdoba Ortega" userId="4368c69c-1f5c-481f-aa57-c30453aecd46" providerId="ADAL" clId="{0295D620-D006-4FEF-BABB-ED97E4C3F72C}" dt="2022-03-08T23:52:02.995" v="518"/>
        <pc:sldMkLst>
          <pc:docMk/>
          <pc:sldMk cId="481549956" sldId="263"/>
        </pc:sldMkLst>
        <pc:spChg chg="mod">
          <ac:chgData name="Frank Michael Córdoba Ortega" userId="4368c69c-1f5c-481f-aa57-c30453aecd46" providerId="ADAL" clId="{0295D620-D006-4FEF-BABB-ED97E4C3F72C}" dt="2022-03-08T04:28:16.863" v="133"/>
          <ac:spMkLst>
            <pc:docMk/>
            <pc:sldMk cId="481549956" sldId="263"/>
            <ac:spMk id="2" creationId="{CB39B127-7638-1C42-B44E-1CC5AD1377C0}"/>
          </ac:spMkLst>
        </pc:spChg>
        <pc:spChg chg="mod">
          <ac:chgData name="Frank Michael Córdoba Ortega" userId="4368c69c-1f5c-481f-aa57-c30453aecd46" providerId="ADAL" clId="{0295D620-D006-4FEF-BABB-ED97E4C3F72C}" dt="2022-03-08T04:28:16.863" v="133"/>
          <ac:spMkLst>
            <pc:docMk/>
            <pc:sldMk cId="481549956" sldId="263"/>
            <ac:spMk id="3" creationId="{0C101E9A-5180-2043-BF85-EC4071FB00FD}"/>
          </ac:spMkLst>
        </pc:spChg>
        <pc:spChg chg="mod">
          <ac:chgData name="Frank Michael Córdoba Ortega" userId="4368c69c-1f5c-481f-aa57-c30453aecd46" providerId="ADAL" clId="{0295D620-D006-4FEF-BABB-ED97E4C3F72C}" dt="2022-03-08T22:28:56.229" v="510" actId="20577"/>
          <ac:spMkLst>
            <pc:docMk/>
            <pc:sldMk cId="481549956" sldId="263"/>
            <ac:spMk id="8" creationId="{E70AA96F-A16C-44A2-8A7C-938678D477EA}"/>
          </ac:spMkLst>
        </pc:spChg>
        <pc:picChg chg="mod">
          <ac:chgData name="Frank Michael Córdoba Ortega" userId="4368c69c-1f5c-481f-aa57-c30453aecd46" providerId="ADAL" clId="{0295D620-D006-4FEF-BABB-ED97E4C3F72C}" dt="2022-03-08T04:28:16.863" v="133"/>
          <ac:picMkLst>
            <pc:docMk/>
            <pc:sldMk cId="481549956" sldId="263"/>
            <ac:picMk id="4" creationId="{00000000-0000-0000-0000-000000000000}"/>
          </ac:picMkLst>
        </pc:picChg>
      </pc:sldChg>
      <pc:sldChg chg="modSp del modNotes">
        <pc:chgData name="Frank Michael Córdoba Ortega" userId="4368c69c-1f5c-481f-aa57-c30453aecd46" providerId="ADAL" clId="{0295D620-D006-4FEF-BABB-ED97E4C3F72C}" dt="2022-03-08T05:00:24.344" v="498" actId="47"/>
        <pc:sldMkLst>
          <pc:docMk/>
          <pc:sldMk cId="2104951915" sldId="265"/>
        </pc:sldMkLst>
        <pc:spChg chg="mod">
          <ac:chgData name="Frank Michael Córdoba Ortega" userId="4368c69c-1f5c-481f-aa57-c30453aecd46" providerId="ADAL" clId="{0295D620-D006-4FEF-BABB-ED97E4C3F72C}" dt="2022-03-08T04:28:16.863" v="133"/>
          <ac:spMkLst>
            <pc:docMk/>
            <pc:sldMk cId="2104951915" sldId="265"/>
            <ac:spMk id="2" creationId="{CB39B127-7638-1C42-B44E-1CC5AD1377C0}"/>
          </ac:spMkLst>
        </pc:spChg>
        <pc:spChg chg="mod">
          <ac:chgData name="Frank Michael Córdoba Ortega" userId="4368c69c-1f5c-481f-aa57-c30453aecd46" providerId="ADAL" clId="{0295D620-D006-4FEF-BABB-ED97E4C3F72C}" dt="2022-03-08T04:28:16.863" v="133"/>
          <ac:spMkLst>
            <pc:docMk/>
            <pc:sldMk cId="2104951915" sldId="265"/>
            <ac:spMk id="3" creationId="{0C101E9A-5180-2043-BF85-EC4071FB00FD}"/>
          </ac:spMkLst>
        </pc:spChg>
        <pc:picChg chg="mod">
          <ac:chgData name="Frank Michael Córdoba Ortega" userId="4368c69c-1f5c-481f-aa57-c30453aecd46" providerId="ADAL" clId="{0295D620-D006-4FEF-BABB-ED97E4C3F72C}" dt="2022-03-08T04:28:16.863" v="133"/>
          <ac:picMkLst>
            <pc:docMk/>
            <pc:sldMk cId="2104951915" sldId="265"/>
            <ac:picMk id="4" creationId="{00000000-0000-0000-0000-000000000000}"/>
          </ac:picMkLst>
        </pc:picChg>
        <pc:picChg chg="mod">
          <ac:chgData name="Frank Michael Córdoba Ortega" userId="4368c69c-1f5c-481f-aa57-c30453aecd46" providerId="ADAL" clId="{0295D620-D006-4FEF-BABB-ED97E4C3F72C}" dt="2022-03-08T04:28:16.863" v="133"/>
          <ac:picMkLst>
            <pc:docMk/>
            <pc:sldMk cId="2104951915" sldId="265"/>
            <ac:picMk id="11" creationId="{B118A5B4-D3F6-45DE-91E1-6D5EB6279043}"/>
          </ac:picMkLst>
        </pc:picChg>
        <pc:picChg chg="mod">
          <ac:chgData name="Frank Michael Córdoba Ortega" userId="4368c69c-1f5c-481f-aa57-c30453aecd46" providerId="ADAL" clId="{0295D620-D006-4FEF-BABB-ED97E4C3F72C}" dt="2022-03-08T04:28:16.863" v="133"/>
          <ac:picMkLst>
            <pc:docMk/>
            <pc:sldMk cId="2104951915" sldId="265"/>
            <ac:picMk id="13" creationId="{711E5CFC-33FC-4B98-963F-690DD9806178}"/>
          </ac:picMkLst>
        </pc:picChg>
      </pc:sldChg>
      <pc:sldChg chg="delSp modSp mod modNotes">
        <pc:chgData name="Frank Michael Córdoba Ortega" userId="4368c69c-1f5c-481f-aa57-c30453aecd46" providerId="ADAL" clId="{0295D620-D006-4FEF-BABB-ED97E4C3F72C}" dt="2022-03-08T04:28:16.863" v="133"/>
        <pc:sldMkLst>
          <pc:docMk/>
          <pc:sldMk cId="2083389896" sldId="267"/>
        </pc:sldMkLst>
        <pc:spChg chg="mod">
          <ac:chgData name="Frank Michael Córdoba Ortega" userId="4368c69c-1f5c-481f-aa57-c30453aecd46" providerId="ADAL" clId="{0295D620-D006-4FEF-BABB-ED97E4C3F72C}" dt="2022-03-08T04:28:16.863" v="133"/>
          <ac:spMkLst>
            <pc:docMk/>
            <pc:sldMk cId="2083389896" sldId="267"/>
            <ac:spMk id="2" creationId="{CB39B127-7638-1C42-B44E-1CC5AD1377C0}"/>
          </ac:spMkLst>
        </pc:spChg>
        <pc:spChg chg="mod">
          <ac:chgData name="Frank Michael Córdoba Ortega" userId="4368c69c-1f5c-481f-aa57-c30453aecd46" providerId="ADAL" clId="{0295D620-D006-4FEF-BABB-ED97E4C3F72C}" dt="2022-03-08T04:28:16.863" v="133"/>
          <ac:spMkLst>
            <pc:docMk/>
            <pc:sldMk cId="2083389896" sldId="267"/>
            <ac:spMk id="3" creationId="{0C101E9A-5180-2043-BF85-EC4071FB00FD}"/>
          </ac:spMkLst>
        </pc:spChg>
        <pc:picChg chg="mod">
          <ac:chgData name="Frank Michael Córdoba Ortega" userId="4368c69c-1f5c-481f-aa57-c30453aecd46" providerId="ADAL" clId="{0295D620-D006-4FEF-BABB-ED97E4C3F72C}" dt="2022-03-08T04:28:16.863" v="133"/>
          <ac:picMkLst>
            <pc:docMk/>
            <pc:sldMk cId="2083389896" sldId="267"/>
            <ac:picMk id="4" creationId="{00000000-0000-0000-0000-000000000000}"/>
          </ac:picMkLst>
        </pc:picChg>
        <pc:picChg chg="mod">
          <ac:chgData name="Frank Michael Córdoba Ortega" userId="4368c69c-1f5c-481f-aa57-c30453aecd46" providerId="ADAL" clId="{0295D620-D006-4FEF-BABB-ED97E4C3F72C}" dt="2022-03-08T04:28:16.863" v="133"/>
          <ac:picMkLst>
            <pc:docMk/>
            <pc:sldMk cId="2083389896" sldId="267"/>
            <ac:picMk id="5" creationId="{18450CE6-1ECB-4EEE-B396-8216425E2FB8}"/>
          </ac:picMkLst>
        </pc:picChg>
        <pc:picChg chg="del">
          <ac:chgData name="Frank Michael Córdoba Ortega" userId="4368c69c-1f5c-481f-aa57-c30453aecd46" providerId="ADAL" clId="{0295D620-D006-4FEF-BABB-ED97E4C3F72C}" dt="2022-03-08T04:16:43.861" v="2" actId="478"/>
          <ac:picMkLst>
            <pc:docMk/>
            <pc:sldMk cId="2083389896" sldId="267"/>
            <ac:picMk id="7" creationId="{ADBE09EC-8636-4137-B590-D54F97ED7B9F}"/>
          </ac:picMkLst>
        </pc:picChg>
        <pc:picChg chg="del">
          <ac:chgData name="Frank Michael Córdoba Ortega" userId="4368c69c-1f5c-481f-aa57-c30453aecd46" providerId="ADAL" clId="{0295D620-D006-4FEF-BABB-ED97E4C3F72C}" dt="2022-03-08T04:16:42.106" v="1" actId="478"/>
          <ac:picMkLst>
            <pc:docMk/>
            <pc:sldMk cId="2083389896" sldId="267"/>
            <ac:picMk id="9" creationId="{8E11AC9E-259D-4D59-8163-37D09A5537F6}"/>
          </ac:picMkLst>
        </pc:picChg>
      </pc:sldChg>
      <pc:sldChg chg="del">
        <pc:chgData name="Frank Michael Córdoba Ortega" userId="4368c69c-1f5c-481f-aa57-c30453aecd46" providerId="ADAL" clId="{0295D620-D006-4FEF-BABB-ED97E4C3F72C}" dt="2022-03-08T04:17:18.629" v="3" actId="47"/>
        <pc:sldMkLst>
          <pc:docMk/>
          <pc:sldMk cId="1371656088" sldId="269"/>
        </pc:sldMkLst>
      </pc:sldChg>
      <pc:sldChg chg="del">
        <pc:chgData name="Frank Michael Córdoba Ortega" userId="4368c69c-1f5c-481f-aa57-c30453aecd46" providerId="ADAL" clId="{0295D620-D006-4FEF-BABB-ED97E4C3F72C}" dt="2022-03-08T04:17:25.349" v="4" actId="47"/>
        <pc:sldMkLst>
          <pc:docMk/>
          <pc:sldMk cId="357278897" sldId="270"/>
        </pc:sldMkLst>
      </pc:sldChg>
      <pc:sldChg chg="modSp modTransition">
        <pc:chgData name="Frank Michael Córdoba Ortega" userId="4368c69c-1f5c-481f-aa57-c30453aecd46" providerId="ADAL" clId="{0295D620-D006-4FEF-BABB-ED97E4C3F72C}" dt="2022-03-08T23:52:02.995" v="518"/>
        <pc:sldMkLst>
          <pc:docMk/>
          <pc:sldMk cId="1043751833" sldId="271"/>
        </pc:sldMkLst>
        <pc:spChg chg="mod">
          <ac:chgData name="Frank Michael Córdoba Ortega" userId="4368c69c-1f5c-481f-aa57-c30453aecd46" providerId="ADAL" clId="{0295D620-D006-4FEF-BABB-ED97E4C3F72C}" dt="2022-03-08T04:28:16.863" v="133"/>
          <ac:spMkLst>
            <pc:docMk/>
            <pc:sldMk cId="1043751833" sldId="271"/>
            <ac:spMk id="2" creationId="{B4043BD1-1E87-45DC-9E4A-BE923D80206F}"/>
          </ac:spMkLst>
        </pc:spChg>
        <pc:spChg chg="mod">
          <ac:chgData name="Frank Michael Córdoba Ortega" userId="4368c69c-1f5c-481f-aa57-c30453aecd46" providerId="ADAL" clId="{0295D620-D006-4FEF-BABB-ED97E4C3F72C}" dt="2022-03-08T04:28:16.863" v="133"/>
          <ac:spMkLst>
            <pc:docMk/>
            <pc:sldMk cId="1043751833" sldId="271"/>
            <ac:spMk id="3" creationId="{317F7E64-9060-4AF5-8E54-ABC7B5976AA9}"/>
          </ac:spMkLst>
        </pc:spChg>
        <pc:spChg chg="mod">
          <ac:chgData name="Frank Michael Córdoba Ortega" userId="4368c69c-1f5c-481f-aa57-c30453aecd46" providerId="ADAL" clId="{0295D620-D006-4FEF-BABB-ED97E4C3F72C}" dt="2022-03-08T04:28:16.863" v="133"/>
          <ac:spMkLst>
            <pc:docMk/>
            <pc:sldMk cId="1043751833" sldId="271"/>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043751833" sldId="271"/>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4222544327" sldId="273"/>
        </pc:sldMkLst>
        <pc:spChg chg="mod">
          <ac:chgData name="Frank Michael Córdoba Ortega" userId="4368c69c-1f5c-481f-aa57-c30453aecd46" providerId="ADAL" clId="{0295D620-D006-4FEF-BABB-ED97E4C3F72C}" dt="2022-03-08T22:48:15.341" v="512"/>
          <ac:spMkLst>
            <pc:docMk/>
            <pc:sldMk cId="4222544327" sldId="273"/>
            <ac:spMk id="3" creationId="{317F7E64-9060-4AF5-8E54-ABC7B5976AA9}"/>
          </ac:spMkLst>
        </pc:spChg>
        <pc:spChg chg="mod">
          <ac:chgData name="Frank Michael Córdoba Ortega" userId="4368c69c-1f5c-481f-aa57-c30453aecd46" providerId="ADAL" clId="{0295D620-D006-4FEF-BABB-ED97E4C3F72C}" dt="2022-03-08T04:28:16.863" v="133"/>
          <ac:spMkLst>
            <pc:docMk/>
            <pc:sldMk cId="4222544327" sldId="273"/>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4222544327" sldId="273"/>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747477568" sldId="274"/>
        </pc:sldMkLst>
        <pc:spChg chg="mod">
          <ac:chgData name="Frank Michael Córdoba Ortega" userId="4368c69c-1f5c-481f-aa57-c30453aecd46" providerId="ADAL" clId="{0295D620-D006-4FEF-BABB-ED97E4C3F72C}" dt="2022-03-08T04:28:16.863" v="133"/>
          <ac:spMkLst>
            <pc:docMk/>
            <pc:sldMk cId="747477568" sldId="274"/>
            <ac:spMk id="3" creationId="{317F7E64-9060-4AF5-8E54-ABC7B5976AA9}"/>
          </ac:spMkLst>
        </pc:spChg>
        <pc:spChg chg="mod">
          <ac:chgData name="Frank Michael Córdoba Ortega" userId="4368c69c-1f5c-481f-aa57-c30453aecd46" providerId="ADAL" clId="{0295D620-D006-4FEF-BABB-ED97E4C3F72C}" dt="2022-03-08T04:28:16.863" v="133"/>
          <ac:spMkLst>
            <pc:docMk/>
            <pc:sldMk cId="747477568" sldId="274"/>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747477568" sldId="274"/>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3740867118" sldId="275"/>
        </pc:sldMkLst>
        <pc:spChg chg="mod">
          <ac:chgData name="Frank Michael Córdoba Ortega" userId="4368c69c-1f5c-481f-aa57-c30453aecd46" providerId="ADAL" clId="{0295D620-D006-4FEF-BABB-ED97E4C3F72C}" dt="2022-03-08T04:28:16.863" v="133"/>
          <ac:spMkLst>
            <pc:docMk/>
            <pc:sldMk cId="3740867118" sldId="275"/>
            <ac:spMk id="2" creationId="{5888BA12-3391-4C86-A4F9-148C5D7E73C8}"/>
          </ac:spMkLst>
        </pc:spChg>
        <pc:spChg chg="mod">
          <ac:chgData name="Frank Michael Córdoba Ortega" userId="4368c69c-1f5c-481f-aa57-c30453aecd46" providerId="ADAL" clId="{0295D620-D006-4FEF-BABB-ED97E4C3F72C}" dt="2022-03-08T04:28:16.863" v="133"/>
          <ac:spMkLst>
            <pc:docMk/>
            <pc:sldMk cId="3740867118" sldId="275"/>
            <ac:spMk id="3" creationId="{317F7E64-9060-4AF5-8E54-ABC7B5976AA9}"/>
          </ac:spMkLst>
        </pc:spChg>
        <pc:spChg chg="mod">
          <ac:chgData name="Frank Michael Córdoba Ortega" userId="4368c69c-1f5c-481f-aa57-c30453aecd46" providerId="ADAL" clId="{0295D620-D006-4FEF-BABB-ED97E4C3F72C}" dt="2022-03-08T04:28:16.863" v="133"/>
          <ac:spMkLst>
            <pc:docMk/>
            <pc:sldMk cId="3740867118" sldId="275"/>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740867118" sldId="275"/>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3444015493" sldId="277"/>
        </pc:sldMkLst>
        <pc:spChg chg="mod">
          <ac:chgData name="Frank Michael Córdoba Ortega" userId="4368c69c-1f5c-481f-aa57-c30453aecd46" providerId="ADAL" clId="{0295D620-D006-4FEF-BABB-ED97E4C3F72C}" dt="2022-03-08T04:28:16.863" v="133"/>
          <ac:spMkLst>
            <pc:docMk/>
            <pc:sldMk cId="3444015493" sldId="277"/>
            <ac:spMk id="2" creationId="{242CBB02-6578-4AA2-B7DC-AB2195E89504}"/>
          </ac:spMkLst>
        </pc:spChg>
        <pc:spChg chg="mod">
          <ac:chgData name="Frank Michael Córdoba Ortega" userId="4368c69c-1f5c-481f-aa57-c30453aecd46" providerId="ADAL" clId="{0295D620-D006-4FEF-BABB-ED97E4C3F72C}" dt="2022-03-08T04:28:16.863" v="133"/>
          <ac:spMkLst>
            <pc:docMk/>
            <pc:sldMk cId="3444015493" sldId="277"/>
            <ac:spMk id="3" creationId="{317F7E64-9060-4AF5-8E54-ABC7B5976AA9}"/>
          </ac:spMkLst>
        </pc:spChg>
        <pc:spChg chg="mod">
          <ac:chgData name="Frank Michael Córdoba Ortega" userId="4368c69c-1f5c-481f-aa57-c30453aecd46" providerId="ADAL" clId="{0295D620-D006-4FEF-BABB-ED97E4C3F72C}" dt="2022-03-08T04:28:16.863" v="133"/>
          <ac:spMkLst>
            <pc:docMk/>
            <pc:sldMk cId="3444015493" sldId="277"/>
            <ac:spMk id="4" creationId="{0E3972D9-8349-4CB1-BD08-F382BD82FF4A}"/>
          </ac:spMkLst>
        </pc:spChg>
        <pc:spChg chg="mod">
          <ac:chgData name="Frank Michael Córdoba Ortega" userId="4368c69c-1f5c-481f-aa57-c30453aecd46" providerId="ADAL" clId="{0295D620-D006-4FEF-BABB-ED97E4C3F72C}" dt="2022-03-08T04:28:16.863" v="133"/>
          <ac:spMkLst>
            <pc:docMk/>
            <pc:sldMk cId="3444015493" sldId="277"/>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444015493" sldId="277"/>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3501807234" sldId="278"/>
        </pc:sldMkLst>
        <pc:spChg chg="mod">
          <ac:chgData name="Frank Michael Córdoba Ortega" userId="4368c69c-1f5c-481f-aa57-c30453aecd46" providerId="ADAL" clId="{0295D620-D006-4FEF-BABB-ED97E4C3F72C}" dt="2022-03-08T04:28:16.863" v="133"/>
          <ac:spMkLst>
            <pc:docMk/>
            <pc:sldMk cId="3501807234" sldId="278"/>
            <ac:spMk id="2" creationId="{5888BA12-3391-4C86-A4F9-148C5D7E73C8}"/>
          </ac:spMkLst>
        </pc:spChg>
        <pc:spChg chg="mod">
          <ac:chgData name="Frank Michael Córdoba Ortega" userId="4368c69c-1f5c-481f-aa57-c30453aecd46" providerId="ADAL" clId="{0295D620-D006-4FEF-BABB-ED97E4C3F72C}" dt="2022-03-08T04:28:16.863" v="133"/>
          <ac:spMkLst>
            <pc:docMk/>
            <pc:sldMk cId="3501807234" sldId="278"/>
            <ac:spMk id="3" creationId="{317F7E64-9060-4AF5-8E54-ABC7B5976AA9}"/>
          </ac:spMkLst>
        </pc:spChg>
        <pc:spChg chg="mod">
          <ac:chgData name="Frank Michael Córdoba Ortega" userId="4368c69c-1f5c-481f-aa57-c30453aecd46" providerId="ADAL" clId="{0295D620-D006-4FEF-BABB-ED97E4C3F72C}" dt="2022-03-08T04:28:16.863" v="133"/>
          <ac:spMkLst>
            <pc:docMk/>
            <pc:sldMk cId="3501807234" sldId="278"/>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501807234" sldId="278"/>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1938138946" sldId="279"/>
        </pc:sldMkLst>
        <pc:spChg chg="mod">
          <ac:chgData name="Frank Michael Córdoba Ortega" userId="4368c69c-1f5c-481f-aa57-c30453aecd46" providerId="ADAL" clId="{0295D620-D006-4FEF-BABB-ED97E4C3F72C}" dt="2022-03-08T22:48:15.341" v="512"/>
          <ac:spMkLst>
            <pc:docMk/>
            <pc:sldMk cId="1938138946" sldId="279"/>
            <ac:spMk id="3" creationId="{317F7E64-9060-4AF5-8E54-ABC7B5976AA9}"/>
          </ac:spMkLst>
        </pc:spChg>
        <pc:spChg chg="mod">
          <ac:chgData name="Frank Michael Córdoba Ortega" userId="4368c69c-1f5c-481f-aa57-c30453aecd46" providerId="ADAL" clId="{0295D620-D006-4FEF-BABB-ED97E4C3F72C}" dt="2022-03-08T04:28:16.863" v="133"/>
          <ac:spMkLst>
            <pc:docMk/>
            <pc:sldMk cId="1938138946" sldId="279"/>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938138946" sldId="279"/>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1642733693" sldId="280"/>
        </pc:sldMkLst>
        <pc:spChg chg="mod">
          <ac:chgData name="Frank Michael Córdoba Ortega" userId="4368c69c-1f5c-481f-aa57-c30453aecd46" providerId="ADAL" clId="{0295D620-D006-4FEF-BABB-ED97E4C3F72C}" dt="2022-03-08T04:28:16.863" v="133"/>
          <ac:spMkLst>
            <pc:docMk/>
            <pc:sldMk cId="1642733693" sldId="280"/>
            <ac:spMk id="2" creationId="{4A01D9F4-FE92-4B93-B370-F3023C458F99}"/>
          </ac:spMkLst>
        </pc:spChg>
        <pc:spChg chg="mod">
          <ac:chgData name="Frank Michael Córdoba Ortega" userId="4368c69c-1f5c-481f-aa57-c30453aecd46" providerId="ADAL" clId="{0295D620-D006-4FEF-BABB-ED97E4C3F72C}" dt="2022-03-08T04:28:16.863" v="133"/>
          <ac:spMkLst>
            <pc:docMk/>
            <pc:sldMk cId="1642733693" sldId="280"/>
            <ac:spMk id="3" creationId="{317F7E64-9060-4AF5-8E54-ABC7B5976AA9}"/>
          </ac:spMkLst>
        </pc:spChg>
        <pc:spChg chg="mod">
          <ac:chgData name="Frank Michael Córdoba Ortega" userId="4368c69c-1f5c-481f-aa57-c30453aecd46" providerId="ADAL" clId="{0295D620-D006-4FEF-BABB-ED97E4C3F72C}" dt="2022-03-08T04:28:16.863" v="133"/>
          <ac:spMkLst>
            <pc:docMk/>
            <pc:sldMk cId="1642733693" sldId="280"/>
            <ac:spMk id="5" creationId="{532BF2F2-AA4F-496F-AB37-E4EB7AC49886}"/>
          </ac:spMkLst>
        </pc:spChg>
        <pc:spChg chg="mod">
          <ac:chgData name="Frank Michael Córdoba Ortega" userId="4368c69c-1f5c-481f-aa57-c30453aecd46" providerId="ADAL" clId="{0295D620-D006-4FEF-BABB-ED97E4C3F72C}" dt="2022-03-08T04:28:16.863" v="133"/>
          <ac:spMkLst>
            <pc:docMk/>
            <pc:sldMk cId="1642733693" sldId="280"/>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642733693" sldId="280"/>
            <ac:picMk id="4" creationId="{B6C91DAA-FC28-4286-B18B-3C423B34A925}"/>
          </ac:picMkLst>
        </pc:picChg>
        <pc:picChg chg="mod">
          <ac:chgData name="Frank Michael Córdoba Ortega" userId="4368c69c-1f5c-481f-aa57-c30453aecd46" providerId="ADAL" clId="{0295D620-D006-4FEF-BABB-ED97E4C3F72C}" dt="2022-03-08T04:28:16.863" v="133"/>
          <ac:picMkLst>
            <pc:docMk/>
            <pc:sldMk cId="1642733693" sldId="280"/>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2009011417" sldId="281"/>
        </pc:sldMkLst>
        <pc:spChg chg="mod">
          <ac:chgData name="Frank Michael Córdoba Ortega" userId="4368c69c-1f5c-481f-aa57-c30453aecd46" providerId="ADAL" clId="{0295D620-D006-4FEF-BABB-ED97E4C3F72C}" dt="2022-03-08T22:48:15.341" v="512"/>
          <ac:spMkLst>
            <pc:docMk/>
            <pc:sldMk cId="2009011417" sldId="281"/>
            <ac:spMk id="3" creationId="{317F7E64-9060-4AF5-8E54-ABC7B5976AA9}"/>
          </ac:spMkLst>
        </pc:spChg>
        <pc:spChg chg="mod">
          <ac:chgData name="Frank Michael Córdoba Ortega" userId="4368c69c-1f5c-481f-aa57-c30453aecd46" providerId="ADAL" clId="{0295D620-D006-4FEF-BABB-ED97E4C3F72C}" dt="2022-03-08T04:28:16.863" v="133"/>
          <ac:spMkLst>
            <pc:docMk/>
            <pc:sldMk cId="2009011417" sldId="281"/>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009011417" sldId="281"/>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300563189" sldId="283"/>
        </pc:sldMkLst>
        <pc:spChg chg="mod">
          <ac:chgData name="Frank Michael Córdoba Ortega" userId="4368c69c-1f5c-481f-aa57-c30453aecd46" providerId="ADAL" clId="{0295D620-D006-4FEF-BABB-ED97E4C3F72C}" dt="2022-03-08T04:28:16.863" v="133"/>
          <ac:spMkLst>
            <pc:docMk/>
            <pc:sldMk cId="300563189" sldId="283"/>
            <ac:spMk id="2" creationId="{DDA64ABD-7295-43C6-94EB-056D8FE79029}"/>
          </ac:spMkLst>
        </pc:spChg>
        <pc:spChg chg="mod">
          <ac:chgData name="Frank Michael Córdoba Ortega" userId="4368c69c-1f5c-481f-aa57-c30453aecd46" providerId="ADAL" clId="{0295D620-D006-4FEF-BABB-ED97E4C3F72C}" dt="2022-03-08T04:28:16.863" v="133"/>
          <ac:spMkLst>
            <pc:docMk/>
            <pc:sldMk cId="300563189" sldId="283"/>
            <ac:spMk id="3" creationId="{317F7E64-9060-4AF5-8E54-ABC7B5976AA9}"/>
          </ac:spMkLst>
        </pc:spChg>
        <pc:spChg chg="mod">
          <ac:chgData name="Frank Michael Córdoba Ortega" userId="4368c69c-1f5c-481f-aa57-c30453aecd46" providerId="ADAL" clId="{0295D620-D006-4FEF-BABB-ED97E4C3F72C}" dt="2022-03-08T04:28:16.863" v="133"/>
          <ac:spMkLst>
            <pc:docMk/>
            <pc:sldMk cId="300563189" sldId="283"/>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00563189" sldId="283"/>
            <ac:picMk id="4" creationId="{DED55B4D-ECE9-43DA-A240-D426901028B0}"/>
          </ac:picMkLst>
        </pc:picChg>
        <pc:picChg chg="mod">
          <ac:chgData name="Frank Michael Córdoba Ortega" userId="4368c69c-1f5c-481f-aa57-c30453aecd46" providerId="ADAL" clId="{0295D620-D006-4FEF-BABB-ED97E4C3F72C}" dt="2022-03-08T04:28:16.863" v="133"/>
          <ac:picMkLst>
            <pc:docMk/>
            <pc:sldMk cId="300563189" sldId="283"/>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3176908349" sldId="284"/>
        </pc:sldMkLst>
        <pc:spChg chg="mod">
          <ac:chgData name="Frank Michael Córdoba Ortega" userId="4368c69c-1f5c-481f-aa57-c30453aecd46" providerId="ADAL" clId="{0295D620-D006-4FEF-BABB-ED97E4C3F72C}" dt="2022-03-08T22:48:15.341" v="512"/>
          <ac:spMkLst>
            <pc:docMk/>
            <pc:sldMk cId="3176908349" sldId="284"/>
            <ac:spMk id="3" creationId="{317F7E64-9060-4AF5-8E54-ABC7B5976AA9}"/>
          </ac:spMkLst>
        </pc:spChg>
        <pc:spChg chg="mod">
          <ac:chgData name="Frank Michael Córdoba Ortega" userId="4368c69c-1f5c-481f-aa57-c30453aecd46" providerId="ADAL" clId="{0295D620-D006-4FEF-BABB-ED97E4C3F72C}" dt="2022-03-08T04:28:16.863" v="133"/>
          <ac:spMkLst>
            <pc:docMk/>
            <pc:sldMk cId="3176908349" sldId="284"/>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176908349" sldId="284"/>
            <ac:picMk id="9" creationId="{C756E559-2593-42EB-ACAA-7FB39018C5AC}"/>
          </ac:picMkLst>
        </pc:picChg>
      </pc:sldChg>
      <pc:sldChg chg="modSp mod modTransition">
        <pc:chgData name="Frank Michael Córdoba Ortega" userId="4368c69c-1f5c-481f-aa57-c30453aecd46" providerId="ADAL" clId="{0295D620-D006-4FEF-BABB-ED97E4C3F72C}" dt="2022-03-12T19:04:58.445" v="896" actId="20577"/>
        <pc:sldMkLst>
          <pc:docMk/>
          <pc:sldMk cId="2097910743" sldId="285"/>
        </pc:sldMkLst>
        <pc:spChg chg="mod">
          <ac:chgData name="Frank Michael Córdoba Ortega" userId="4368c69c-1f5c-481f-aa57-c30453aecd46" providerId="ADAL" clId="{0295D620-D006-4FEF-BABB-ED97E4C3F72C}" dt="2022-03-08T04:28:16.863" v="133"/>
          <ac:spMkLst>
            <pc:docMk/>
            <pc:sldMk cId="2097910743" sldId="285"/>
            <ac:spMk id="3" creationId="{317F7E64-9060-4AF5-8E54-ABC7B5976AA9}"/>
          </ac:spMkLst>
        </pc:spChg>
        <pc:spChg chg="mod">
          <ac:chgData name="Frank Michael Córdoba Ortega" userId="4368c69c-1f5c-481f-aa57-c30453aecd46" providerId="ADAL" clId="{0295D620-D006-4FEF-BABB-ED97E4C3F72C}" dt="2022-03-12T19:04:58.445" v="896" actId="20577"/>
          <ac:spMkLst>
            <pc:docMk/>
            <pc:sldMk cId="2097910743" sldId="285"/>
            <ac:spMk id="11" creationId="{16139569-9FB5-444E-92B7-0241A08335F0}"/>
          </ac:spMkLst>
        </pc:spChg>
        <pc:spChg chg="mod">
          <ac:chgData name="Frank Michael Córdoba Ortega" userId="4368c69c-1f5c-481f-aa57-c30453aecd46" providerId="ADAL" clId="{0295D620-D006-4FEF-BABB-ED97E4C3F72C}" dt="2022-03-08T04:28:16.863" v="133"/>
          <ac:spMkLst>
            <pc:docMk/>
            <pc:sldMk cId="2097910743" sldId="285"/>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097910743" sldId="285"/>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929057196" sldId="286"/>
        </pc:sldMkLst>
        <pc:spChg chg="mod">
          <ac:chgData name="Frank Michael Córdoba Ortega" userId="4368c69c-1f5c-481f-aa57-c30453aecd46" providerId="ADAL" clId="{0295D620-D006-4FEF-BABB-ED97E4C3F72C}" dt="2022-03-08T22:48:15.341" v="512"/>
          <ac:spMkLst>
            <pc:docMk/>
            <pc:sldMk cId="929057196" sldId="286"/>
            <ac:spMk id="3" creationId="{317F7E64-9060-4AF5-8E54-ABC7B5976AA9}"/>
          </ac:spMkLst>
        </pc:spChg>
        <pc:spChg chg="mod">
          <ac:chgData name="Frank Michael Córdoba Ortega" userId="4368c69c-1f5c-481f-aa57-c30453aecd46" providerId="ADAL" clId="{0295D620-D006-4FEF-BABB-ED97E4C3F72C}" dt="2022-03-08T04:28:16.863" v="133"/>
          <ac:spMkLst>
            <pc:docMk/>
            <pc:sldMk cId="929057196" sldId="286"/>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929057196" sldId="286"/>
            <ac:picMk id="9" creationId="{C756E559-2593-42EB-ACAA-7FB39018C5AC}"/>
          </ac:picMkLst>
        </pc:picChg>
      </pc:sldChg>
      <pc:sldChg chg="modSp del">
        <pc:chgData name="Frank Michael Córdoba Ortega" userId="4368c69c-1f5c-481f-aa57-c30453aecd46" providerId="ADAL" clId="{0295D620-D006-4FEF-BABB-ED97E4C3F72C}" dt="2022-03-08T04:56:33.343" v="447" actId="47"/>
        <pc:sldMkLst>
          <pc:docMk/>
          <pc:sldMk cId="3246749488" sldId="287"/>
        </pc:sldMkLst>
        <pc:spChg chg="mod">
          <ac:chgData name="Frank Michael Córdoba Ortega" userId="4368c69c-1f5c-481f-aa57-c30453aecd46" providerId="ADAL" clId="{0295D620-D006-4FEF-BABB-ED97E4C3F72C}" dt="2022-03-08T04:28:16.863" v="133"/>
          <ac:spMkLst>
            <pc:docMk/>
            <pc:sldMk cId="3246749488" sldId="287"/>
            <ac:spMk id="3" creationId="{317F7E64-9060-4AF5-8E54-ABC7B5976AA9}"/>
          </ac:spMkLst>
        </pc:spChg>
        <pc:spChg chg="mod">
          <ac:chgData name="Frank Michael Córdoba Ortega" userId="4368c69c-1f5c-481f-aa57-c30453aecd46" providerId="ADAL" clId="{0295D620-D006-4FEF-BABB-ED97E4C3F72C}" dt="2022-03-08T04:28:16.863" v="133"/>
          <ac:spMkLst>
            <pc:docMk/>
            <pc:sldMk cId="3246749488" sldId="287"/>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246749488" sldId="287"/>
            <ac:picMk id="9" creationId="{C756E559-2593-42EB-ACAA-7FB39018C5AC}"/>
          </ac:picMkLst>
        </pc:picChg>
      </pc:sldChg>
      <pc:sldChg chg="modSp mod modTransition">
        <pc:chgData name="Frank Michael Córdoba Ortega" userId="4368c69c-1f5c-481f-aa57-c30453aecd46" providerId="ADAL" clId="{0295D620-D006-4FEF-BABB-ED97E4C3F72C}" dt="2022-03-08T23:52:02.995" v="518"/>
        <pc:sldMkLst>
          <pc:docMk/>
          <pc:sldMk cId="928851457" sldId="288"/>
        </pc:sldMkLst>
        <pc:spChg chg="mod">
          <ac:chgData name="Frank Michael Córdoba Ortega" userId="4368c69c-1f5c-481f-aa57-c30453aecd46" providerId="ADAL" clId="{0295D620-D006-4FEF-BABB-ED97E4C3F72C}" dt="2022-03-08T04:28:16.863" v="133"/>
          <ac:spMkLst>
            <pc:docMk/>
            <pc:sldMk cId="928851457" sldId="288"/>
            <ac:spMk id="3" creationId="{317F7E64-9060-4AF5-8E54-ABC7B5976AA9}"/>
          </ac:spMkLst>
        </pc:spChg>
        <pc:spChg chg="mod">
          <ac:chgData name="Frank Michael Córdoba Ortega" userId="4368c69c-1f5c-481f-aa57-c30453aecd46" providerId="ADAL" clId="{0295D620-D006-4FEF-BABB-ED97E4C3F72C}" dt="2022-03-08T04:28:16.863" v="133"/>
          <ac:spMkLst>
            <pc:docMk/>
            <pc:sldMk cId="928851457" sldId="288"/>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928851457" sldId="288"/>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1027338227" sldId="289"/>
        </pc:sldMkLst>
        <pc:spChg chg="mod">
          <ac:chgData name="Frank Michael Córdoba Ortega" userId="4368c69c-1f5c-481f-aa57-c30453aecd46" providerId="ADAL" clId="{0295D620-D006-4FEF-BABB-ED97E4C3F72C}" dt="2022-03-08T04:28:16.863" v="133"/>
          <ac:spMkLst>
            <pc:docMk/>
            <pc:sldMk cId="1027338227" sldId="289"/>
            <ac:spMk id="2" creationId="{4A01D9F4-FE92-4B93-B370-F3023C458F99}"/>
          </ac:spMkLst>
        </pc:spChg>
        <pc:spChg chg="mod">
          <ac:chgData name="Frank Michael Córdoba Ortega" userId="4368c69c-1f5c-481f-aa57-c30453aecd46" providerId="ADAL" clId="{0295D620-D006-4FEF-BABB-ED97E4C3F72C}" dt="2022-03-08T04:28:16.863" v="133"/>
          <ac:spMkLst>
            <pc:docMk/>
            <pc:sldMk cId="1027338227" sldId="289"/>
            <ac:spMk id="3" creationId="{317F7E64-9060-4AF5-8E54-ABC7B5976AA9}"/>
          </ac:spMkLst>
        </pc:spChg>
        <pc:spChg chg="mod">
          <ac:chgData name="Frank Michael Córdoba Ortega" userId="4368c69c-1f5c-481f-aa57-c30453aecd46" providerId="ADAL" clId="{0295D620-D006-4FEF-BABB-ED97E4C3F72C}" dt="2022-03-08T04:28:16.863" v="133"/>
          <ac:spMkLst>
            <pc:docMk/>
            <pc:sldMk cId="1027338227" sldId="289"/>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027338227" sldId="289"/>
            <ac:picMk id="4" creationId="{CF946C0A-EA98-4B9B-A935-10467278AF52}"/>
          </ac:picMkLst>
        </pc:picChg>
        <pc:picChg chg="mod">
          <ac:chgData name="Frank Michael Córdoba Ortega" userId="4368c69c-1f5c-481f-aa57-c30453aecd46" providerId="ADAL" clId="{0295D620-D006-4FEF-BABB-ED97E4C3F72C}" dt="2022-03-08T04:28:16.863" v="133"/>
          <ac:picMkLst>
            <pc:docMk/>
            <pc:sldMk cId="1027338227" sldId="289"/>
            <ac:picMk id="9" creationId="{C756E559-2593-42EB-ACAA-7FB39018C5AC}"/>
          </ac:picMkLst>
        </pc:picChg>
      </pc:sldChg>
      <pc:sldChg chg="modSp">
        <pc:chgData name="Frank Michael Córdoba Ortega" userId="4368c69c-1f5c-481f-aa57-c30453aecd46" providerId="ADAL" clId="{0295D620-D006-4FEF-BABB-ED97E4C3F72C}" dt="2022-03-08T04:28:16.863" v="133"/>
        <pc:sldMkLst>
          <pc:docMk/>
          <pc:sldMk cId="3398858563" sldId="290"/>
        </pc:sldMkLst>
        <pc:spChg chg="mod">
          <ac:chgData name="Frank Michael Córdoba Ortega" userId="4368c69c-1f5c-481f-aa57-c30453aecd46" providerId="ADAL" clId="{0295D620-D006-4FEF-BABB-ED97E4C3F72C}" dt="2022-03-08T04:28:16.863" v="133"/>
          <ac:spMkLst>
            <pc:docMk/>
            <pc:sldMk cId="3398858563" sldId="290"/>
            <ac:spMk id="2" creationId="{DDA64ABD-7295-43C6-94EB-056D8FE79029}"/>
          </ac:spMkLst>
        </pc:spChg>
        <pc:spChg chg="mod">
          <ac:chgData name="Frank Michael Córdoba Ortega" userId="4368c69c-1f5c-481f-aa57-c30453aecd46" providerId="ADAL" clId="{0295D620-D006-4FEF-BABB-ED97E4C3F72C}" dt="2022-03-08T04:28:16.863" v="133"/>
          <ac:spMkLst>
            <pc:docMk/>
            <pc:sldMk cId="3398858563" sldId="290"/>
            <ac:spMk id="3" creationId="{317F7E64-9060-4AF5-8E54-ABC7B5976AA9}"/>
          </ac:spMkLst>
        </pc:spChg>
        <pc:spChg chg="mod">
          <ac:chgData name="Frank Michael Córdoba Ortega" userId="4368c69c-1f5c-481f-aa57-c30453aecd46" providerId="ADAL" clId="{0295D620-D006-4FEF-BABB-ED97E4C3F72C}" dt="2022-03-08T04:28:16.863" v="133"/>
          <ac:spMkLst>
            <pc:docMk/>
            <pc:sldMk cId="3398858563" sldId="290"/>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398858563" sldId="290"/>
            <ac:picMk id="4" creationId="{A1094005-7448-4E6C-8A86-9D8791F025DF}"/>
          </ac:picMkLst>
        </pc:picChg>
        <pc:picChg chg="mod">
          <ac:chgData name="Frank Michael Córdoba Ortega" userId="4368c69c-1f5c-481f-aa57-c30453aecd46" providerId="ADAL" clId="{0295D620-D006-4FEF-BABB-ED97E4C3F72C}" dt="2022-03-08T04:28:16.863" v="133"/>
          <ac:picMkLst>
            <pc:docMk/>
            <pc:sldMk cId="3398858563" sldId="290"/>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2063853552" sldId="291"/>
        </pc:sldMkLst>
        <pc:spChg chg="mod">
          <ac:chgData name="Frank Michael Córdoba Ortega" userId="4368c69c-1f5c-481f-aa57-c30453aecd46" providerId="ADAL" clId="{0295D620-D006-4FEF-BABB-ED97E4C3F72C}" dt="2022-03-08T04:28:16.863" v="133"/>
          <ac:spMkLst>
            <pc:docMk/>
            <pc:sldMk cId="2063853552" sldId="291"/>
            <ac:spMk id="2" creationId="{DDA64ABD-7295-43C6-94EB-056D8FE79029}"/>
          </ac:spMkLst>
        </pc:spChg>
        <pc:spChg chg="mod">
          <ac:chgData name="Frank Michael Córdoba Ortega" userId="4368c69c-1f5c-481f-aa57-c30453aecd46" providerId="ADAL" clId="{0295D620-D006-4FEF-BABB-ED97E4C3F72C}" dt="2022-03-08T04:28:16.863" v="133"/>
          <ac:spMkLst>
            <pc:docMk/>
            <pc:sldMk cId="2063853552" sldId="291"/>
            <ac:spMk id="3" creationId="{317F7E64-9060-4AF5-8E54-ABC7B5976AA9}"/>
          </ac:spMkLst>
        </pc:spChg>
        <pc:spChg chg="mod">
          <ac:chgData name="Frank Michael Córdoba Ortega" userId="4368c69c-1f5c-481f-aa57-c30453aecd46" providerId="ADAL" clId="{0295D620-D006-4FEF-BABB-ED97E4C3F72C}" dt="2022-03-08T04:28:16.863" v="133"/>
          <ac:spMkLst>
            <pc:docMk/>
            <pc:sldMk cId="2063853552" sldId="291"/>
            <ac:spMk id="11" creationId="{FD74A8E6-9D26-40D2-9EFF-752B13FA58E4}"/>
          </ac:spMkLst>
        </pc:spChg>
        <pc:spChg chg="mod">
          <ac:chgData name="Frank Michael Córdoba Ortega" userId="4368c69c-1f5c-481f-aa57-c30453aecd46" providerId="ADAL" clId="{0295D620-D006-4FEF-BABB-ED97E4C3F72C}" dt="2022-03-08T04:28:16.863" v="133"/>
          <ac:spMkLst>
            <pc:docMk/>
            <pc:sldMk cId="2063853552" sldId="291"/>
            <ac:spMk id="13" creationId="{2961C7A9-8656-4878-9076-29A3EB41C0A3}"/>
          </ac:spMkLst>
        </pc:spChg>
        <pc:spChg chg="mod">
          <ac:chgData name="Frank Michael Córdoba Ortega" userId="4368c69c-1f5c-481f-aa57-c30453aecd46" providerId="ADAL" clId="{0295D620-D006-4FEF-BABB-ED97E4C3F72C}" dt="2022-03-08T04:28:16.863" v="133"/>
          <ac:spMkLst>
            <pc:docMk/>
            <pc:sldMk cId="2063853552" sldId="291"/>
            <ac:spMk id="14" creationId="{9C8DBBB6-5FDC-4AD9-952F-2A0F1C019E93}"/>
          </ac:spMkLst>
        </pc:spChg>
        <pc:picChg chg="mod">
          <ac:chgData name="Frank Michael Córdoba Ortega" userId="4368c69c-1f5c-481f-aa57-c30453aecd46" providerId="ADAL" clId="{0295D620-D006-4FEF-BABB-ED97E4C3F72C}" dt="2022-03-08T04:28:16.863" v="133"/>
          <ac:picMkLst>
            <pc:docMk/>
            <pc:sldMk cId="2063853552" sldId="291"/>
            <ac:picMk id="6" creationId="{F2822523-0DBE-4ACA-8797-049A5E7B3FCD}"/>
          </ac:picMkLst>
        </pc:picChg>
        <pc:picChg chg="mod">
          <ac:chgData name="Frank Michael Córdoba Ortega" userId="4368c69c-1f5c-481f-aa57-c30453aecd46" providerId="ADAL" clId="{0295D620-D006-4FEF-BABB-ED97E4C3F72C}" dt="2022-03-08T04:28:16.863" v="133"/>
          <ac:picMkLst>
            <pc:docMk/>
            <pc:sldMk cId="2063853552" sldId="291"/>
            <ac:picMk id="9" creationId="{C756E559-2593-42EB-ACAA-7FB39018C5AC}"/>
          </ac:picMkLst>
        </pc:picChg>
        <pc:picChg chg="mod">
          <ac:chgData name="Frank Michael Córdoba Ortega" userId="4368c69c-1f5c-481f-aa57-c30453aecd46" providerId="ADAL" clId="{0295D620-D006-4FEF-BABB-ED97E4C3F72C}" dt="2022-03-08T04:28:16.863" v="133"/>
          <ac:picMkLst>
            <pc:docMk/>
            <pc:sldMk cId="2063853552" sldId="291"/>
            <ac:picMk id="12" creationId="{51F0CC3F-ABD5-42B7-AB25-F0615BBDC129}"/>
          </ac:picMkLst>
        </pc:picChg>
      </pc:sldChg>
      <pc:sldChg chg="modSp modTransition">
        <pc:chgData name="Frank Michael Córdoba Ortega" userId="4368c69c-1f5c-481f-aa57-c30453aecd46" providerId="ADAL" clId="{0295D620-D006-4FEF-BABB-ED97E4C3F72C}" dt="2022-03-08T23:52:02.995" v="518"/>
        <pc:sldMkLst>
          <pc:docMk/>
          <pc:sldMk cId="1744084822" sldId="292"/>
        </pc:sldMkLst>
        <pc:spChg chg="mod">
          <ac:chgData name="Frank Michael Córdoba Ortega" userId="4368c69c-1f5c-481f-aa57-c30453aecd46" providerId="ADAL" clId="{0295D620-D006-4FEF-BABB-ED97E4C3F72C}" dt="2022-03-08T04:28:16.863" v="133"/>
          <ac:spMkLst>
            <pc:docMk/>
            <pc:sldMk cId="1744084822" sldId="292"/>
            <ac:spMk id="2" creationId="{DDA64ABD-7295-43C6-94EB-056D8FE79029}"/>
          </ac:spMkLst>
        </pc:spChg>
        <pc:spChg chg="mod">
          <ac:chgData name="Frank Michael Córdoba Ortega" userId="4368c69c-1f5c-481f-aa57-c30453aecd46" providerId="ADAL" clId="{0295D620-D006-4FEF-BABB-ED97E4C3F72C}" dt="2022-03-08T04:28:16.863" v="133"/>
          <ac:spMkLst>
            <pc:docMk/>
            <pc:sldMk cId="1744084822" sldId="292"/>
            <ac:spMk id="3" creationId="{317F7E64-9060-4AF5-8E54-ABC7B5976AA9}"/>
          </ac:spMkLst>
        </pc:spChg>
        <pc:spChg chg="mod">
          <ac:chgData name="Frank Michael Córdoba Ortega" userId="4368c69c-1f5c-481f-aa57-c30453aecd46" providerId="ADAL" clId="{0295D620-D006-4FEF-BABB-ED97E4C3F72C}" dt="2022-03-08T04:28:16.863" v="133"/>
          <ac:spMkLst>
            <pc:docMk/>
            <pc:sldMk cId="1744084822" sldId="292"/>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744084822" sldId="292"/>
            <ac:picMk id="9" creationId="{C756E559-2593-42EB-ACAA-7FB39018C5AC}"/>
          </ac:picMkLst>
        </pc:picChg>
      </pc:sldChg>
      <pc:sldChg chg="modSp modTransition">
        <pc:chgData name="Frank Michael Córdoba Ortega" userId="4368c69c-1f5c-481f-aa57-c30453aecd46" providerId="ADAL" clId="{0295D620-D006-4FEF-BABB-ED97E4C3F72C}" dt="2022-03-08T23:52:02.995" v="518"/>
        <pc:sldMkLst>
          <pc:docMk/>
          <pc:sldMk cId="2737391470" sldId="293"/>
        </pc:sldMkLst>
        <pc:spChg chg="mod">
          <ac:chgData name="Frank Michael Córdoba Ortega" userId="4368c69c-1f5c-481f-aa57-c30453aecd46" providerId="ADAL" clId="{0295D620-D006-4FEF-BABB-ED97E4C3F72C}" dt="2022-03-08T04:28:16.863" v="133"/>
          <ac:spMkLst>
            <pc:docMk/>
            <pc:sldMk cId="2737391470" sldId="293"/>
            <ac:spMk id="2" creationId="{DDA64ABD-7295-43C6-94EB-056D8FE79029}"/>
          </ac:spMkLst>
        </pc:spChg>
        <pc:spChg chg="mod">
          <ac:chgData name="Frank Michael Córdoba Ortega" userId="4368c69c-1f5c-481f-aa57-c30453aecd46" providerId="ADAL" clId="{0295D620-D006-4FEF-BABB-ED97E4C3F72C}" dt="2022-03-08T04:28:16.863" v="133"/>
          <ac:spMkLst>
            <pc:docMk/>
            <pc:sldMk cId="2737391470" sldId="293"/>
            <ac:spMk id="3" creationId="{317F7E64-9060-4AF5-8E54-ABC7B5976AA9}"/>
          </ac:spMkLst>
        </pc:spChg>
        <pc:spChg chg="mod">
          <ac:chgData name="Frank Michael Córdoba Ortega" userId="4368c69c-1f5c-481f-aa57-c30453aecd46" providerId="ADAL" clId="{0295D620-D006-4FEF-BABB-ED97E4C3F72C}" dt="2022-03-08T04:28:16.863" v="133"/>
          <ac:spMkLst>
            <pc:docMk/>
            <pc:sldMk cId="2737391470" sldId="293"/>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737391470" sldId="293"/>
            <ac:picMk id="9" creationId="{C756E559-2593-42EB-ACAA-7FB39018C5AC}"/>
          </ac:picMkLst>
        </pc:picChg>
      </pc:sldChg>
      <pc:sldChg chg="modSp add mod modTransition">
        <pc:chgData name="Frank Michael Córdoba Ortega" userId="4368c69c-1f5c-481f-aa57-c30453aecd46" providerId="ADAL" clId="{0295D620-D006-4FEF-BABB-ED97E4C3F72C}" dt="2022-03-08T23:52:02.995" v="518"/>
        <pc:sldMkLst>
          <pc:docMk/>
          <pc:sldMk cId="3919804737" sldId="294"/>
        </pc:sldMkLst>
        <pc:spChg chg="mod">
          <ac:chgData name="Frank Michael Córdoba Ortega" userId="4368c69c-1f5c-481f-aa57-c30453aecd46" providerId="ADAL" clId="{0295D620-D006-4FEF-BABB-ED97E4C3F72C}" dt="2022-03-08T22:48:15.341" v="512"/>
          <ac:spMkLst>
            <pc:docMk/>
            <pc:sldMk cId="3919804737" sldId="294"/>
            <ac:spMk id="3" creationId="{317F7E64-9060-4AF5-8E54-ABC7B5976AA9}"/>
          </ac:spMkLst>
        </pc:spChg>
        <pc:spChg chg="mod">
          <ac:chgData name="Frank Michael Córdoba Ortega" userId="4368c69c-1f5c-481f-aa57-c30453aecd46" providerId="ADAL" clId="{0295D620-D006-4FEF-BABB-ED97E4C3F72C}" dt="2022-03-08T04:28:16.863" v="133"/>
          <ac:spMkLst>
            <pc:docMk/>
            <pc:sldMk cId="3919804737" sldId="294"/>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919804737" sldId="294"/>
            <ac:picMk id="9" creationId="{C756E559-2593-42EB-ACAA-7FB39018C5AC}"/>
          </ac:picMkLst>
        </pc:picChg>
      </pc:sldChg>
      <pc:sldChg chg="addSp delSp modSp add mod modTransition modNotesTx">
        <pc:chgData name="Frank Michael Córdoba Ortega" userId="4368c69c-1f5c-481f-aa57-c30453aecd46" providerId="ADAL" clId="{0295D620-D006-4FEF-BABB-ED97E4C3F72C}" dt="2022-03-12T21:57:57.975" v="1160" actId="20577"/>
        <pc:sldMkLst>
          <pc:docMk/>
          <pc:sldMk cId="1736718711" sldId="295"/>
        </pc:sldMkLst>
        <pc:spChg chg="mod">
          <ac:chgData name="Frank Michael Córdoba Ortega" userId="4368c69c-1f5c-481f-aa57-c30453aecd46" providerId="ADAL" clId="{0295D620-D006-4FEF-BABB-ED97E4C3F72C}" dt="2022-03-12T21:57:57.975" v="1160" actId="20577"/>
          <ac:spMkLst>
            <pc:docMk/>
            <pc:sldMk cId="1736718711" sldId="295"/>
            <ac:spMk id="2" creationId="{B4043BD1-1E87-45DC-9E4A-BE923D80206F}"/>
          </ac:spMkLst>
        </pc:spChg>
        <pc:spChg chg="mod">
          <ac:chgData name="Frank Michael Córdoba Ortega" userId="4368c69c-1f5c-481f-aa57-c30453aecd46" providerId="ADAL" clId="{0295D620-D006-4FEF-BABB-ED97E4C3F72C}" dt="2022-03-08T04:28:16.863" v="133"/>
          <ac:spMkLst>
            <pc:docMk/>
            <pc:sldMk cId="1736718711" sldId="295"/>
            <ac:spMk id="3" creationId="{317F7E64-9060-4AF5-8E54-ABC7B5976AA9}"/>
          </ac:spMkLst>
        </pc:spChg>
        <pc:spChg chg="add mod">
          <ac:chgData name="Frank Michael Córdoba Ortega" userId="4368c69c-1f5c-481f-aa57-c30453aecd46" providerId="ADAL" clId="{0295D620-D006-4FEF-BABB-ED97E4C3F72C}" dt="2022-03-12T17:58:22.949" v="654" actId="1036"/>
          <ac:spMkLst>
            <pc:docMk/>
            <pc:sldMk cId="1736718711" sldId="295"/>
            <ac:spMk id="8" creationId="{73C059AB-C214-4F93-83F8-F01E83216B65}"/>
          </ac:spMkLst>
        </pc:spChg>
        <pc:spChg chg="mod">
          <ac:chgData name="Frank Michael Córdoba Ortega" userId="4368c69c-1f5c-481f-aa57-c30453aecd46" providerId="ADAL" clId="{0295D620-D006-4FEF-BABB-ED97E4C3F72C}" dt="2022-03-12T19:06:31.501" v="902" actId="20577"/>
          <ac:spMkLst>
            <pc:docMk/>
            <pc:sldMk cId="1736718711" sldId="295"/>
            <ac:spMk id="11" creationId="{FD74A8E6-9D26-40D2-9EFF-752B13FA58E4}"/>
          </ac:spMkLst>
        </pc:spChg>
        <pc:spChg chg="add mod">
          <ac:chgData name="Frank Michael Córdoba Ortega" userId="4368c69c-1f5c-481f-aa57-c30453aecd46" providerId="ADAL" clId="{0295D620-D006-4FEF-BABB-ED97E4C3F72C}" dt="2022-03-12T19:13:19.590" v="903" actId="20577"/>
          <ac:spMkLst>
            <pc:docMk/>
            <pc:sldMk cId="1736718711" sldId="295"/>
            <ac:spMk id="12" creationId="{5996E8D3-DD1C-4A02-82AB-B36899366FFC}"/>
          </ac:spMkLst>
        </pc:spChg>
        <pc:spChg chg="add mod">
          <ac:chgData name="Frank Michael Córdoba Ortega" userId="4368c69c-1f5c-481f-aa57-c30453aecd46" providerId="ADAL" clId="{0295D620-D006-4FEF-BABB-ED97E4C3F72C}" dt="2022-03-12T19:13:34.145" v="907" actId="1076"/>
          <ac:spMkLst>
            <pc:docMk/>
            <pc:sldMk cId="1736718711" sldId="295"/>
            <ac:spMk id="13" creationId="{7FD8153C-A515-41BA-80AD-2979BBB5A5C2}"/>
          </ac:spMkLst>
        </pc:spChg>
        <pc:picChg chg="add mod">
          <ac:chgData name="Frank Michael Córdoba Ortega" userId="4368c69c-1f5c-481f-aa57-c30453aecd46" providerId="ADAL" clId="{0295D620-D006-4FEF-BABB-ED97E4C3F72C}" dt="2022-03-12T17:57:59.672" v="643" actId="1076"/>
          <ac:picMkLst>
            <pc:docMk/>
            <pc:sldMk cId="1736718711" sldId="295"/>
            <ac:picMk id="5" creationId="{18BC24D9-538A-4D2F-825B-0E149A3BA6DC}"/>
          </ac:picMkLst>
        </pc:picChg>
        <pc:picChg chg="add del mod">
          <ac:chgData name="Frank Michael Córdoba Ortega" userId="4368c69c-1f5c-481f-aa57-c30453aecd46" providerId="ADAL" clId="{0295D620-D006-4FEF-BABB-ED97E4C3F72C}" dt="2022-03-12T15:00:15.355" v="614" actId="478"/>
          <ac:picMkLst>
            <pc:docMk/>
            <pc:sldMk cId="1736718711" sldId="295"/>
            <ac:picMk id="6" creationId="{5FE5E559-1061-45B5-B27D-0E1340DE16D9}"/>
          </ac:picMkLst>
        </pc:picChg>
        <pc:picChg chg="add del mod">
          <ac:chgData name="Frank Michael Córdoba Ortega" userId="4368c69c-1f5c-481f-aa57-c30453aecd46" providerId="ADAL" clId="{0295D620-D006-4FEF-BABB-ED97E4C3F72C}" dt="2022-03-12T15:00:14.394" v="613" actId="478"/>
          <ac:picMkLst>
            <pc:docMk/>
            <pc:sldMk cId="1736718711" sldId="295"/>
            <ac:picMk id="7" creationId="{2D293E74-9224-43B0-AC61-ACE42224DE72}"/>
          </ac:picMkLst>
        </pc:picChg>
        <pc:picChg chg="mod">
          <ac:chgData name="Frank Michael Córdoba Ortega" userId="4368c69c-1f5c-481f-aa57-c30453aecd46" providerId="ADAL" clId="{0295D620-D006-4FEF-BABB-ED97E4C3F72C}" dt="2022-03-12T13:35:49.351" v="525" actId="1076"/>
          <ac:picMkLst>
            <pc:docMk/>
            <pc:sldMk cId="1736718711" sldId="295"/>
            <ac:picMk id="9" creationId="{C756E559-2593-42EB-ACAA-7FB39018C5AC}"/>
          </ac:picMkLst>
        </pc:picChg>
        <pc:picChg chg="add mod">
          <ac:chgData name="Frank Michael Córdoba Ortega" userId="4368c69c-1f5c-481f-aa57-c30453aecd46" providerId="ADAL" clId="{0295D620-D006-4FEF-BABB-ED97E4C3F72C}" dt="2022-03-12T17:57:57.068" v="642" actId="1076"/>
          <ac:picMkLst>
            <pc:docMk/>
            <pc:sldMk cId="1736718711" sldId="295"/>
            <ac:picMk id="10" creationId="{4024C6A6-C1ED-4FCD-9E06-AE1A7B11102C}"/>
          </ac:picMkLst>
        </pc:picChg>
      </pc:sldChg>
      <pc:sldChg chg="addSp delSp modSp add mod modTransition">
        <pc:chgData name="Frank Michael Córdoba Ortega" userId="4368c69c-1f5c-481f-aa57-c30453aecd46" providerId="ADAL" clId="{0295D620-D006-4FEF-BABB-ED97E4C3F72C}" dt="2022-03-12T20:10:55.761" v="1064" actId="1076"/>
        <pc:sldMkLst>
          <pc:docMk/>
          <pc:sldMk cId="3145519271" sldId="296"/>
        </pc:sldMkLst>
        <pc:spChg chg="mod">
          <ac:chgData name="Frank Michael Córdoba Ortega" userId="4368c69c-1f5c-481f-aa57-c30453aecd46" providerId="ADAL" clId="{0295D620-D006-4FEF-BABB-ED97E4C3F72C}" dt="2022-03-12T18:31:56.578" v="778" actId="1035"/>
          <ac:spMkLst>
            <pc:docMk/>
            <pc:sldMk cId="3145519271" sldId="296"/>
            <ac:spMk id="2" creationId="{5888BA12-3391-4C86-A4F9-148C5D7E73C8}"/>
          </ac:spMkLst>
        </pc:spChg>
        <pc:spChg chg="mod">
          <ac:chgData name="Frank Michael Córdoba Ortega" userId="4368c69c-1f5c-481f-aa57-c30453aecd46" providerId="ADAL" clId="{0295D620-D006-4FEF-BABB-ED97E4C3F72C}" dt="2022-03-12T18:32:01.524" v="780" actId="1076"/>
          <ac:spMkLst>
            <pc:docMk/>
            <pc:sldMk cId="3145519271" sldId="296"/>
            <ac:spMk id="3" creationId="{317F7E64-9060-4AF5-8E54-ABC7B5976AA9}"/>
          </ac:spMkLst>
        </pc:spChg>
        <pc:spChg chg="add mod">
          <ac:chgData name="Frank Michael Córdoba Ortega" userId="4368c69c-1f5c-481f-aa57-c30453aecd46" providerId="ADAL" clId="{0295D620-D006-4FEF-BABB-ED97E4C3F72C}" dt="2022-03-12T20:10:26.093" v="1062" actId="20577"/>
          <ac:spMkLst>
            <pc:docMk/>
            <pc:sldMk cId="3145519271" sldId="296"/>
            <ac:spMk id="6" creationId="{1BEED281-8E37-42A2-BE47-B52CFF7A97A8}"/>
          </ac:spMkLst>
        </pc:spChg>
        <pc:spChg chg="add mod">
          <ac:chgData name="Frank Michael Córdoba Ortega" userId="4368c69c-1f5c-481f-aa57-c30453aecd46" providerId="ADAL" clId="{0295D620-D006-4FEF-BABB-ED97E4C3F72C}" dt="2022-03-12T18:32:10.207" v="796" actId="1035"/>
          <ac:spMkLst>
            <pc:docMk/>
            <pc:sldMk cId="3145519271" sldId="296"/>
            <ac:spMk id="7" creationId="{43E742C7-FA73-419B-BBDC-5A83D1099BAC}"/>
          </ac:spMkLst>
        </pc:spChg>
        <pc:spChg chg="add mod">
          <ac:chgData name="Frank Michael Córdoba Ortega" userId="4368c69c-1f5c-481f-aa57-c30453aecd46" providerId="ADAL" clId="{0295D620-D006-4FEF-BABB-ED97E4C3F72C}" dt="2022-03-12T18:32:10.207" v="796" actId="1035"/>
          <ac:spMkLst>
            <pc:docMk/>
            <pc:sldMk cId="3145519271" sldId="296"/>
            <ac:spMk id="8" creationId="{598EFAE9-3DBD-4E2C-BB65-F4C856F585FD}"/>
          </ac:spMkLst>
        </pc:spChg>
        <pc:spChg chg="add mod">
          <ac:chgData name="Frank Michael Córdoba Ortega" userId="4368c69c-1f5c-481f-aa57-c30453aecd46" providerId="ADAL" clId="{0295D620-D006-4FEF-BABB-ED97E4C3F72C}" dt="2022-03-12T18:32:10.207" v="796" actId="1035"/>
          <ac:spMkLst>
            <pc:docMk/>
            <pc:sldMk cId="3145519271" sldId="296"/>
            <ac:spMk id="10" creationId="{A8F5D2C5-6FC9-4DE0-8724-5EE9039EC87C}"/>
          </ac:spMkLst>
        </pc:spChg>
        <pc:spChg chg="del">
          <ac:chgData name="Frank Michael Córdoba Ortega" userId="4368c69c-1f5c-481f-aa57-c30453aecd46" providerId="ADAL" clId="{0295D620-D006-4FEF-BABB-ED97E4C3F72C}" dt="2022-03-08T04:25:21.727" v="107" actId="478"/>
          <ac:spMkLst>
            <pc:docMk/>
            <pc:sldMk cId="3145519271" sldId="296"/>
            <ac:spMk id="11" creationId="{FD74A8E6-9D26-40D2-9EFF-752B13FA58E4}"/>
          </ac:spMkLst>
        </pc:spChg>
        <pc:spChg chg="add mod">
          <ac:chgData name="Frank Michael Córdoba Ortega" userId="4368c69c-1f5c-481f-aa57-c30453aecd46" providerId="ADAL" clId="{0295D620-D006-4FEF-BABB-ED97E4C3F72C}" dt="2022-03-12T18:32:10.207" v="796" actId="1035"/>
          <ac:spMkLst>
            <pc:docMk/>
            <pc:sldMk cId="3145519271" sldId="296"/>
            <ac:spMk id="12" creationId="{DD7BB2E1-588D-40FC-844C-3835C2DC1A79}"/>
          </ac:spMkLst>
        </pc:spChg>
        <pc:spChg chg="add mod">
          <ac:chgData name="Frank Michael Córdoba Ortega" userId="4368c69c-1f5c-481f-aa57-c30453aecd46" providerId="ADAL" clId="{0295D620-D006-4FEF-BABB-ED97E4C3F72C}" dt="2022-03-12T18:32:10.207" v="796" actId="1035"/>
          <ac:spMkLst>
            <pc:docMk/>
            <pc:sldMk cId="3145519271" sldId="296"/>
            <ac:spMk id="13" creationId="{1C7EF748-79B7-432C-934C-3B1C335C5E3D}"/>
          </ac:spMkLst>
        </pc:spChg>
        <pc:spChg chg="add mod">
          <ac:chgData name="Frank Michael Córdoba Ortega" userId="4368c69c-1f5c-481f-aa57-c30453aecd46" providerId="ADAL" clId="{0295D620-D006-4FEF-BABB-ED97E4C3F72C}" dt="2022-03-12T18:32:10.207" v="796" actId="1035"/>
          <ac:spMkLst>
            <pc:docMk/>
            <pc:sldMk cId="3145519271" sldId="296"/>
            <ac:spMk id="14" creationId="{8BB628D8-2AFA-44BF-888A-E584444E3CDB}"/>
          </ac:spMkLst>
        </pc:spChg>
        <pc:spChg chg="add mod">
          <ac:chgData name="Frank Michael Córdoba Ortega" userId="4368c69c-1f5c-481f-aa57-c30453aecd46" providerId="ADAL" clId="{0295D620-D006-4FEF-BABB-ED97E4C3F72C}" dt="2022-03-12T18:32:10.207" v="796" actId="1035"/>
          <ac:spMkLst>
            <pc:docMk/>
            <pc:sldMk cId="3145519271" sldId="296"/>
            <ac:spMk id="15" creationId="{FD73F122-A9A3-48A8-88F1-70281AFDB383}"/>
          </ac:spMkLst>
        </pc:spChg>
        <pc:spChg chg="add mod">
          <ac:chgData name="Frank Michael Córdoba Ortega" userId="4368c69c-1f5c-481f-aa57-c30453aecd46" providerId="ADAL" clId="{0295D620-D006-4FEF-BABB-ED97E4C3F72C}" dt="2022-03-12T18:32:10.207" v="796" actId="1035"/>
          <ac:spMkLst>
            <pc:docMk/>
            <pc:sldMk cId="3145519271" sldId="296"/>
            <ac:spMk id="16" creationId="{5E3E40C3-C2E8-4FA9-A216-A67F28514EFA}"/>
          </ac:spMkLst>
        </pc:spChg>
        <pc:spChg chg="add mod">
          <ac:chgData name="Frank Michael Córdoba Ortega" userId="4368c69c-1f5c-481f-aa57-c30453aecd46" providerId="ADAL" clId="{0295D620-D006-4FEF-BABB-ED97E4C3F72C}" dt="2022-03-12T18:32:10.207" v="796" actId="1035"/>
          <ac:spMkLst>
            <pc:docMk/>
            <pc:sldMk cId="3145519271" sldId="296"/>
            <ac:spMk id="17" creationId="{2A704A23-D401-4073-82AF-2FCDBB1B1C5E}"/>
          </ac:spMkLst>
        </pc:spChg>
        <pc:spChg chg="add mod">
          <ac:chgData name="Frank Michael Córdoba Ortega" userId="4368c69c-1f5c-481f-aa57-c30453aecd46" providerId="ADAL" clId="{0295D620-D006-4FEF-BABB-ED97E4C3F72C}" dt="2022-03-12T18:32:10.207" v="796" actId="1035"/>
          <ac:spMkLst>
            <pc:docMk/>
            <pc:sldMk cId="3145519271" sldId="296"/>
            <ac:spMk id="36" creationId="{69EF9AB4-0A4E-42F4-B4B5-EF7430458446}"/>
          </ac:spMkLst>
        </pc:spChg>
        <pc:spChg chg="add mod">
          <ac:chgData name="Frank Michael Córdoba Ortega" userId="4368c69c-1f5c-481f-aa57-c30453aecd46" providerId="ADAL" clId="{0295D620-D006-4FEF-BABB-ED97E4C3F72C}" dt="2022-03-12T18:32:10.207" v="796" actId="1035"/>
          <ac:spMkLst>
            <pc:docMk/>
            <pc:sldMk cId="3145519271" sldId="296"/>
            <ac:spMk id="37" creationId="{E5A5869C-317E-47CB-B502-408AA46976F7}"/>
          </ac:spMkLst>
        </pc:spChg>
        <pc:spChg chg="add mod">
          <ac:chgData name="Frank Michael Córdoba Ortega" userId="4368c69c-1f5c-481f-aa57-c30453aecd46" providerId="ADAL" clId="{0295D620-D006-4FEF-BABB-ED97E4C3F72C}" dt="2022-03-12T18:32:10.207" v="796" actId="1035"/>
          <ac:spMkLst>
            <pc:docMk/>
            <pc:sldMk cId="3145519271" sldId="296"/>
            <ac:spMk id="38" creationId="{7D1C5E48-9D08-4C89-815B-D0760D5534F0}"/>
          </ac:spMkLst>
        </pc:spChg>
        <pc:spChg chg="add mod">
          <ac:chgData name="Frank Michael Córdoba Ortega" userId="4368c69c-1f5c-481f-aa57-c30453aecd46" providerId="ADAL" clId="{0295D620-D006-4FEF-BABB-ED97E4C3F72C}" dt="2022-03-12T18:32:10.207" v="796" actId="1035"/>
          <ac:spMkLst>
            <pc:docMk/>
            <pc:sldMk cId="3145519271" sldId="296"/>
            <ac:spMk id="40" creationId="{4466EDA3-FE5D-4B0C-8A02-68AD8AFDF573}"/>
          </ac:spMkLst>
        </pc:spChg>
        <pc:spChg chg="add mod">
          <ac:chgData name="Frank Michael Córdoba Ortega" userId="4368c69c-1f5c-481f-aa57-c30453aecd46" providerId="ADAL" clId="{0295D620-D006-4FEF-BABB-ED97E4C3F72C}" dt="2022-03-12T18:33:03.660" v="828" actId="1076"/>
          <ac:spMkLst>
            <pc:docMk/>
            <pc:sldMk cId="3145519271" sldId="296"/>
            <ac:spMk id="41" creationId="{47C43C05-E40E-4281-A514-14FC148E3244}"/>
          </ac:spMkLst>
        </pc:spChg>
        <pc:spChg chg="add mod">
          <ac:chgData name="Frank Michael Córdoba Ortega" userId="4368c69c-1f5c-481f-aa57-c30453aecd46" providerId="ADAL" clId="{0295D620-D006-4FEF-BABB-ED97E4C3F72C}" dt="2022-03-12T18:33:08.696" v="829" actId="1076"/>
          <ac:spMkLst>
            <pc:docMk/>
            <pc:sldMk cId="3145519271" sldId="296"/>
            <ac:spMk id="44" creationId="{9026617C-6A3F-411C-AD80-4C62AD5E31A4}"/>
          </ac:spMkLst>
        </pc:spChg>
        <pc:spChg chg="add del mod">
          <ac:chgData name="Frank Michael Córdoba Ortega" userId="4368c69c-1f5c-481f-aa57-c30453aecd46" providerId="ADAL" clId="{0295D620-D006-4FEF-BABB-ED97E4C3F72C}" dt="2022-03-12T18:26:38.027" v="773" actId="478"/>
          <ac:spMkLst>
            <pc:docMk/>
            <pc:sldMk cId="3145519271" sldId="296"/>
            <ac:spMk id="45" creationId="{AFF65CF7-A525-4788-9157-5A3364247A51}"/>
          </ac:spMkLst>
        </pc:spChg>
        <pc:spChg chg="add mod">
          <ac:chgData name="Frank Michael Córdoba Ortega" userId="4368c69c-1f5c-481f-aa57-c30453aecd46" providerId="ADAL" clId="{0295D620-D006-4FEF-BABB-ED97E4C3F72C}" dt="2022-03-12T18:32:35.023" v="825" actId="1076"/>
          <ac:spMkLst>
            <pc:docMk/>
            <pc:sldMk cId="3145519271" sldId="296"/>
            <ac:spMk id="46" creationId="{A9061F85-C954-4F9C-AE00-29B8DDA5003F}"/>
          </ac:spMkLst>
        </pc:spChg>
        <pc:picChg chg="mod">
          <ac:chgData name="Frank Michael Córdoba Ortega" userId="4368c69c-1f5c-481f-aa57-c30453aecd46" providerId="ADAL" clId="{0295D620-D006-4FEF-BABB-ED97E4C3F72C}" dt="2022-03-12T20:10:55.761" v="1064" actId="1076"/>
          <ac:picMkLst>
            <pc:docMk/>
            <pc:sldMk cId="3145519271" sldId="296"/>
            <ac:picMk id="9" creationId="{C756E559-2593-42EB-ACAA-7FB39018C5AC}"/>
          </ac:picMkLst>
        </pc:picChg>
        <pc:cxnChg chg="add mod">
          <ac:chgData name="Frank Michael Córdoba Ortega" userId="4368c69c-1f5c-481f-aa57-c30453aecd46" providerId="ADAL" clId="{0295D620-D006-4FEF-BABB-ED97E4C3F72C}" dt="2022-03-12T18:32:10.207" v="796" actId="1035"/>
          <ac:cxnSpMkLst>
            <pc:docMk/>
            <pc:sldMk cId="3145519271" sldId="296"/>
            <ac:cxnSpMk id="18" creationId="{A5E308EA-03F6-4835-BE55-4167187589F8}"/>
          </ac:cxnSpMkLst>
        </pc:cxnChg>
        <pc:cxnChg chg="add mod">
          <ac:chgData name="Frank Michael Córdoba Ortega" userId="4368c69c-1f5c-481f-aa57-c30453aecd46" providerId="ADAL" clId="{0295D620-D006-4FEF-BABB-ED97E4C3F72C}" dt="2022-03-12T18:32:10.207" v="796" actId="1035"/>
          <ac:cxnSpMkLst>
            <pc:docMk/>
            <pc:sldMk cId="3145519271" sldId="296"/>
            <ac:cxnSpMk id="19" creationId="{453FD3AA-670D-467E-9EB2-719195C9BE81}"/>
          </ac:cxnSpMkLst>
        </pc:cxnChg>
        <pc:cxnChg chg="add mod">
          <ac:chgData name="Frank Michael Córdoba Ortega" userId="4368c69c-1f5c-481f-aa57-c30453aecd46" providerId="ADAL" clId="{0295D620-D006-4FEF-BABB-ED97E4C3F72C}" dt="2022-03-12T18:32:10.207" v="796" actId="1035"/>
          <ac:cxnSpMkLst>
            <pc:docMk/>
            <pc:sldMk cId="3145519271" sldId="296"/>
            <ac:cxnSpMk id="20" creationId="{BFF05044-70E6-4852-8B9B-A519234BAA7D}"/>
          </ac:cxnSpMkLst>
        </pc:cxnChg>
        <pc:cxnChg chg="add mod">
          <ac:chgData name="Frank Michael Córdoba Ortega" userId="4368c69c-1f5c-481f-aa57-c30453aecd46" providerId="ADAL" clId="{0295D620-D006-4FEF-BABB-ED97E4C3F72C}" dt="2022-03-12T18:32:10.207" v="796" actId="1035"/>
          <ac:cxnSpMkLst>
            <pc:docMk/>
            <pc:sldMk cId="3145519271" sldId="296"/>
            <ac:cxnSpMk id="21" creationId="{1136DCA8-4B61-469F-A7E6-CC857E709BFF}"/>
          </ac:cxnSpMkLst>
        </pc:cxnChg>
        <pc:cxnChg chg="add mod">
          <ac:chgData name="Frank Michael Córdoba Ortega" userId="4368c69c-1f5c-481f-aa57-c30453aecd46" providerId="ADAL" clId="{0295D620-D006-4FEF-BABB-ED97E4C3F72C}" dt="2022-03-12T18:32:10.207" v="796" actId="1035"/>
          <ac:cxnSpMkLst>
            <pc:docMk/>
            <pc:sldMk cId="3145519271" sldId="296"/>
            <ac:cxnSpMk id="22" creationId="{1BCDCB98-4DEF-4CDD-A692-E02E66295A61}"/>
          </ac:cxnSpMkLst>
        </pc:cxnChg>
        <pc:cxnChg chg="add mod">
          <ac:chgData name="Frank Michael Córdoba Ortega" userId="4368c69c-1f5c-481f-aa57-c30453aecd46" providerId="ADAL" clId="{0295D620-D006-4FEF-BABB-ED97E4C3F72C}" dt="2022-03-12T18:32:10.207" v="796" actId="1035"/>
          <ac:cxnSpMkLst>
            <pc:docMk/>
            <pc:sldMk cId="3145519271" sldId="296"/>
            <ac:cxnSpMk id="23" creationId="{E4CF05E3-221F-4966-9E99-6BA959CA204C}"/>
          </ac:cxnSpMkLst>
        </pc:cxnChg>
        <pc:cxnChg chg="add mod">
          <ac:chgData name="Frank Michael Córdoba Ortega" userId="4368c69c-1f5c-481f-aa57-c30453aecd46" providerId="ADAL" clId="{0295D620-D006-4FEF-BABB-ED97E4C3F72C}" dt="2022-03-12T18:32:10.207" v="796" actId="1035"/>
          <ac:cxnSpMkLst>
            <pc:docMk/>
            <pc:sldMk cId="3145519271" sldId="296"/>
            <ac:cxnSpMk id="24" creationId="{A45DDF1B-0C3A-44C3-A4C4-A719E016A940}"/>
          </ac:cxnSpMkLst>
        </pc:cxnChg>
        <pc:cxnChg chg="add mod">
          <ac:chgData name="Frank Michael Córdoba Ortega" userId="4368c69c-1f5c-481f-aa57-c30453aecd46" providerId="ADAL" clId="{0295D620-D006-4FEF-BABB-ED97E4C3F72C}" dt="2022-03-12T18:32:10.207" v="796" actId="1035"/>
          <ac:cxnSpMkLst>
            <pc:docMk/>
            <pc:sldMk cId="3145519271" sldId="296"/>
            <ac:cxnSpMk id="25" creationId="{3E826903-7E99-42F1-A273-9E2E5ED417B0}"/>
          </ac:cxnSpMkLst>
        </pc:cxnChg>
        <pc:cxnChg chg="add mod">
          <ac:chgData name="Frank Michael Córdoba Ortega" userId="4368c69c-1f5c-481f-aa57-c30453aecd46" providerId="ADAL" clId="{0295D620-D006-4FEF-BABB-ED97E4C3F72C}" dt="2022-03-12T18:32:10.207" v="796" actId="1035"/>
          <ac:cxnSpMkLst>
            <pc:docMk/>
            <pc:sldMk cId="3145519271" sldId="296"/>
            <ac:cxnSpMk id="26" creationId="{B186917D-9F06-41CA-B932-33244CAEF510}"/>
          </ac:cxnSpMkLst>
        </pc:cxnChg>
        <pc:cxnChg chg="add mod">
          <ac:chgData name="Frank Michael Córdoba Ortega" userId="4368c69c-1f5c-481f-aa57-c30453aecd46" providerId="ADAL" clId="{0295D620-D006-4FEF-BABB-ED97E4C3F72C}" dt="2022-03-12T18:32:10.207" v="796" actId="1035"/>
          <ac:cxnSpMkLst>
            <pc:docMk/>
            <pc:sldMk cId="3145519271" sldId="296"/>
            <ac:cxnSpMk id="27" creationId="{BC6366AF-A5BC-452A-BB6D-252DEFD5B239}"/>
          </ac:cxnSpMkLst>
        </pc:cxnChg>
        <pc:cxnChg chg="add mod">
          <ac:chgData name="Frank Michael Córdoba Ortega" userId="4368c69c-1f5c-481f-aa57-c30453aecd46" providerId="ADAL" clId="{0295D620-D006-4FEF-BABB-ED97E4C3F72C}" dt="2022-03-12T18:32:10.207" v="796" actId="1035"/>
          <ac:cxnSpMkLst>
            <pc:docMk/>
            <pc:sldMk cId="3145519271" sldId="296"/>
            <ac:cxnSpMk id="28" creationId="{D5B47B57-CC8E-4B7F-BA6A-5FB1C369A917}"/>
          </ac:cxnSpMkLst>
        </pc:cxnChg>
        <pc:cxnChg chg="add mod">
          <ac:chgData name="Frank Michael Córdoba Ortega" userId="4368c69c-1f5c-481f-aa57-c30453aecd46" providerId="ADAL" clId="{0295D620-D006-4FEF-BABB-ED97E4C3F72C}" dt="2022-03-12T18:32:10.207" v="796" actId="1035"/>
          <ac:cxnSpMkLst>
            <pc:docMk/>
            <pc:sldMk cId="3145519271" sldId="296"/>
            <ac:cxnSpMk id="29" creationId="{5FC533AF-6C4C-4F22-A809-60C349920848}"/>
          </ac:cxnSpMkLst>
        </pc:cxnChg>
        <pc:cxnChg chg="add mod">
          <ac:chgData name="Frank Michael Córdoba Ortega" userId="4368c69c-1f5c-481f-aa57-c30453aecd46" providerId="ADAL" clId="{0295D620-D006-4FEF-BABB-ED97E4C3F72C}" dt="2022-03-12T18:32:10.207" v="796" actId="1035"/>
          <ac:cxnSpMkLst>
            <pc:docMk/>
            <pc:sldMk cId="3145519271" sldId="296"/>
            <ac:cxnSpMk id="30" creationId="{37EBD736-622D-49A9-8884-78FCCFA7D866}"/>
          </ac:cxnSpMkLst>
        </pc:cxnChg>
        <pc:cxnChg chg="add mod">
          <ac:chgData name="Frank Michael Córdoba Ortega" userId="4368c69c-1f5c-481f-aa57-c30453aecd46" providerId="ADAL" clId="{0295D620-D006-4FEF-BABB-ED97E4C3F72C}" dt="2022-03-12T18:32:10.207" v="796" actId="1035"/>
          <ac:cxnSpMkLst>
            <pc:docMk/>
            <pc:sldMk cId="3145519271" sldId="296"/>
            <ac:cxnSpMk id="31" creationId="{73B83652-7FD7-4410-BD36-922722F94D34}"/>
          </ac:cxnSpMkLst>
        </pc:cxnChg>
        <pc:cxnChg chg="add mod">
          <ac:chgData name="Frank Michael Córdoba Ortega" userId="4368c69c-1f5c-481f-aa57-c30453aecd46" providerId="ADAL" clId="{0295D620-D006-4FEF-BABB-ED97E4C3F72C}" dt="2022-03-12T18:32:10.207" v="796" actId="1035"/>
          <ac:cxnSpMkLst>
            <pc:docMk/>
            <pc:sldMk cId="3145519271" sldId="296"/>
            <ac:cxnSpMk id="32" creationId="{9A7914A8-FEA0-4CB5-8C68-0227919CE909}"/>
          </ac:cxnSpMkLst>
        </pc:cxnChg>
        <pc:cxnChg chg="add mod">
          <ac:chgData name="Frank Michael Córdoba Ortega" userId="4368c69c-1f5c-481f-aa57-c30453aecd46" providerId="ADAL" clId="{0295D620-D006-4FEF-BABB-ED97E4C3F72C}" dt="2022-03-12T18:32:10.207" v="796" actId="1035"/>
          <ac:cxnSpMkLst>
            <pc:docMk/>
            <pc:sldMk cId="3145519271" sldId="296"/>
            <ac:cxnSpMk id="33" creationId="{A2D7583B-BD76-4A99-A560-B2D36693EDF5}"/>
          </ac:cxnSpMkLst>
        </pc:cxnChg>
        <pc:cxnChg chg="add mod">
          <ac:chgData name="Frank Michael Córdoba Ortega" userId="4368c69c-1f5c-481f-aa57-c30453aecd46" providerId="ADAL" clId="{0295D620-D006-4FEF-BABB-ED97E4C3F72C}" dt="2022-03-12T18:32:10.207" v="796" actId="1035"/>
          <ac:cxnSpMkLst>
            <pc:docMk/>
            <pc:sldMk cId="3145519271" sldId="296"/>
            <ac:cxnSpMk id="34" creationId="{C845C0B5-4741-4D85-BB4B-B2A561D42BF1}"/>
          </ac:cxnSpMkLst>
        </pc:cxnChg>
        <pc:cxnChg chg="add mod">
          <ac:chgData name="Frank Michael Córdoba Ortega" userId="4368c69c-1f5c-481f-aa57-c30453aecd46" providerId="ADAL" clId="{0295D620-D006-4FEF-BABB-ED97E4C3F72C}" dt="2022-03-12T18:32:10.207" v="796" actId="1035"/>
          <ac:cxnSpMkLst>
            <pc:docMk/>
            <pc:sldMk cId="3145519271" sldId="296"/>
            <ac:cxnSpMk id="35" creationId="{1EF3F4CD-DF1A-4CA9-A3A5-473033F4EDEB}"/>
          </ac:cxnSpMkLst>
        </pc:cxnChg>
        <pc:cxnChg chg="add mod">
          <ac:chgData name="Frank Michael Córdoba Ortega" userId="4368c69c-1f5c-481f-aa57-c30453aecd46" providerId="ADAL" clId="{0295D620-D006-4FEF-BABB-ED97E4C3F72C}" dt="2022-03-12T18:32:10.207" v="796" actId="1035"/>
          <ac:cxnSpMkLst>
            <pc:docMk/>
            <pc:sldMk cId="3145519271" sldId="296"/>
            <ac:cxnSpMk id="39" creationId="{2FCDB720-DD31-48A5-914F-E39BD3F16AD8}"/>
          </ac:cxnSpMkLst>
        </pc:cxnChg>
        <pc:cxnChg chg="add mod">
          <ac:chgData name="Frank Michael Córdoba Ortega" userId="4368c69c-1f5c-481f-aa57-c30453aecd46" providerId="ADAL" clId="{0295D620-D006-4FEF-BABB-ED97E4C3F72C}" dt="2022-03-12T18:32:10.207" v="796" actId="1035"/>
          <ac:cxnSpMkLst>
            <pc:docMk/>
            <pc:sldMk cId="3145519271" sldId="296"/>
            <ac:cxnSpMk id="42" creationId="{49463A2C-CD90-4925-85C7-B629C1853C7D}"/>
          </ac:cxnSpMkLst>
        </pc:cxnChg>
        <pc:cxnChg chg="add mod">
          <ac:chgData name="Frank Michael Córdoba Ortega" userId="4368c69c-1f5c-481f-aa57-c30453aecd46" providerId="ADAL" clId="{0295D620-D006-4FEF-BABB-ED97E4C3F72C}" dt="2022-03-12T18:32:10.207" v="796" actId="1035"/>
          <ac:cxnSpMkLst>
            <pc:docMk/>
            <pc:sldMk cId="3145519271" sldId="296"/>
            <ac:cxnSpMk id="43" creationId="{C8338EC8-DEF5-4A06-B628-8909BF81B8D0}"/>
          </ac:cxnSpMkLst>
        </pc:cxnChg>
      </pc:sldChg>
      <pc:sldChg chg="modSp add del">
        <pc:chgData name="Frank Michael Córdoba Ortega" userId="4368c69c-1f5c-481f-aa57-c30453aecd46" providerId="ADAL" clId="{0295D620-D006-4FEF-BABB-ED97E4C3F72C}" dt="2022-03-08T04:28:53.890" v="135" actId="47"/>
        <pc:sldMkLst>
          <pc:docMk/>
          <pc:sldMk cId="1930525164" sldId="297"/>
        </pc:sldMkLst>
        <pc:spChg chg="mod">
          <ac:chgData name="Frank Michael Córdoba Ortega" userId="4368c69c-1f5c-481f-aa57-c30453aecd46" providerId="ADAL" clId="{0295D620-D006-4FEF-BABB-ED97E4C3F72C}" dt="2022-03-08T04:28:16.863" v="133"/>
          <ac:spMkLst>
            <pc:docMk/>
            <pc:sldMk cId="1930525164" sldId="297"/>
            <ac:spMk id="2" creationId="{5888BA12-3391-4C86-A4F9-148C5D7E73C8}"/>
          </ac:spMkLst>
        </pc:spChg>
        <pc:spChg chg="mod">
          <ac:chgData name="Frank Michael Córdoba Ortega" userId="4368c69c-1f5c-481f-aa57-c30453aecd46" providerId="ADAL" clId="{0295D620-D006-4FEF-BABB-ED97E4C3F72C}" dt="2022-03-08T04:28:16.863" v="133"/>
          <ac:spMkLst>
            <pc:docMk/>
            <pc:sldMk cId="1930525164" sldId="297"/>
            <ac:spMk id="3" creationId="{317F7E64-9060-4AF5-8E54-ABC7B5976AA9}"/>
          </ac:spMkLst>
        </pc:spChg>
        <pc:spChg chg="mod">
          <ac:chgData name="Frank Michael Córdoba Ortega" userId="4368c69c-1f5c-481f-aa57-c30453aecd46" providerId="ADAL" clId="{0295D620-D006-4FEF-BABB-ED97E4C3F72C}" dt="2022-03-08T04:28:16.863" v="133"/>
          <ac:spMkLst>
            <pc:docMk/>
            <pc:sldMk cId="1930525164" sldId="297"/>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930525164" sldId="297"/>
            <ac:picMk id="9" creationId="{C756E559-2593-42EB-ACAA-7FB39018C5AC}"/>
          </ac:picMkLst>
        </pc:picChg>
      </pc:sldChg>
      <pc:sldChg chg="modSp add del">
        <pc:chgData name="Frank Michael Córdoba Ortega" userId="4368c69c-1f5c-481f-aa57-c30453aecd46" providerId="ADAL" clId="{0295D620-D006-4FEF-BABB-ED97E4C3F72C}" dt="2022-03-08T04:28:57.350" v="138" actId="47"/>
        <pc:sldMkLst>
          <pc:docMk/>
          <pc:sldMk cId="176632974" sldId="298"/>
        </pc:sldMkLst>
        <pc:spChg chg="mod">
          <ac:chgData name="Frank Michael Córdoba Ortega" userId="4368c69c-1f5c-481f-aa57-c30453aecd46" providerId="ADAL" clId="{0295D620-D006-4FEF-BABB-ED97E4C3F72C}" dt="2022-03-08T04:28:16.863" v="133"/>
          <ac:spMkLst>
            <pc:docMk/>
            <pc:sldMk cId="176632974" sldId="298"/>
            <ac:spMk id="2" creationId="{242CBB02-6578-4AA2-B7DC-AB2195E89504}"/>
          </ac:spMkLst>
        </pc:spChg>
        <pc:spChg chg="mod">
          <ac:chgData name="Frank Michael Córdoba Ortega" userId="4368c69c-1f5c-481f-aa57-c30453aecd46" providerId="ADAL" clId="{0295D620-D006-4FEF-BABB-ED97E4C3F72C}" dt="2022-03-08T04:28:16.863" v="133"/>
          <ac:spMkLst>
            <pc:docMk/>
            <pc:sldMk cId="176632974" sldId="298"/>
            <ac:spMk id="3" creationId="{317F7E64-9060-4AF5-8E54-ABC7B5976AA9}"/>
          </ac:spMkLst>
        </pc:spChg>
        <pc:spChg chg="mod">
          <ac:chgData name="Frank Michael Córdoba Ortega" userId="4368c69c-1f5c-481f-aa57-c30453aecd46" providerId="ADAL" clId="{0295D620-D006-4FEF-BABB-ED97E4C3F72C}" dt="2022-03-08T04:28:16.863" v="133"/>
          <ac:spMkLst>
            <pc:docMk/>
            <pc:sldMk cId="176632974" sldId="298"/>
            <ac:spMk id="4" creationId="{0E3972D9-8349-4CB1-BD08-F382BD82FF4A}"/>
          </ac:spMkLst>
        </pc:spChg>
        <pc:spChg chg="mod">
          <ac:chgData name="Frank Michael Córdoba Ortega" userId="4368c69c-1f5c-481f-aa57-c30453aecd46" providerId="ADAL" clId="{0295D620-D006-4FEF-BABB-ED97E4C3F72C}" dt="2022-03-08T04:28:16.863" v="133"/>
          <ac:spMkLst>
            <pc:docMk/>
            <pc:sldMk cId="176632974" sldId="298"/>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76632974" sldId="298"/>
            <ac:picMk id="9" creationId="{C756E559-2593-42EB-ACAA-7FB39018C5AC}"/>
          </ac:picMkLst>
        </pc:picChg>
      </pc:sldChg>
      <pc:sldChg chg="modSp add del mod">
        <pc:chgData name="Frank Michael Córdoba Ortega" userId="4368c69c-1f5c-481f-aa57-c30453aecd46" providerId="ADAL" clId="{0295D620-D006-4FEF-BABB-ED97E4C3F72C}" dt="2022-03-08T04:32:45.047" v="181" actId="47"/>
        <pc:sldMkLst>
          <pc:docMk/>
          <pc:sldMk cId="1849034738" sldId="299"/>
        </pc:sldMkLst>
        <pc:spChg chg="mod">
          <ac:chgData name="Frank Michael Córdoba Ortega" userId="4368c69c-1f5c-481f-aa57-c30453aecd46" providerId="ADAL" clId="{0295D620-D006-4FEF-BABB-ED97E4C3F72C}" dt="2022-03-08T04:28:16.863" v="133"/>
          <ac:spMkLst>
            <pc:docMk/>
            <pc:sldMk cId="1849034738" sldId="299"/>
            <ac:spMk id="3" creationId="{317F7E64-9060-4AF5-8E54-ABC7B5976AA9}"/>
          </ac:spMkLst>
        </pc:spChg>
        <pc:spChg chg="mod">
          <ac:chgData name="Frank Michael Córdoba Ortega" userId="4368c69c-1f5c-481f-aa57-c30453aecd46" providerId="ADAL" clId="{0295D620-D006-4FEF-BABB-ED97E4C3F72C}" dt="2022-03-08T04:28:16.863" v="133"/>
          <ac:spMkLst>
            <pc:docMk/>
            <pc:sldMk cId="1849034738" sldId="299"/>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849034738" sldId="299"/>
            <ac:picMk id="9" creationId="{C756E559-2593-42EB-ACAA-7FB39018C5AC}"/>
          </ac:picMkLst>
        </pc:picChg>
      </pc:sldChg>
      <pc:sldChg chg="modSp add del mod">
        <pc:chgData name="Frank Michael Córdoba Ortega" userId="4368c69c-1f5c-481f-aa57-c30453aecd46" providerId="ADAL" clId="{0295D620-D006-4FEF-BABB-ED97E4C3F72C}" dt="2022-03-08T04:32:49.552" v="182" actId="47"/>
        <pc:sldMkLst>
          <pc:docMk/>
          <pc:sldMk cId="3085243292" sldId="300"/>
        </pc:sldMkLst>
        <pc:spChg chg="mod">
          <ac:chgData name="Frank Michael Córdoba Ortega" userId="4368c69c-1f5c-481f-aa57-c30453aecd46" providerId="ADAL" clId="{0295D620-D006-4FEF-BABB-ED97E4C3F72C}" dt="2022-03-08T04:28:16.863" v="133"/>
          <ac:spMkLst>
            <pc:docMk/>
            <pc:sldMk cId="3085243292" sldId="300"/>
            <ac:spMk id="3" creationId="{317F7E64-9060-4AF5-8E54-ABC7B5976AA9}"/>
          </ac:spMkLst>
        </pc:spChg>
        <pc:spChg chg="mod">
          <ac:chgData name="Frank Michael Córdoba Ortega" userId="4368c69c-1f5c-481f-aa57-c30453aecd46" providerId="ADAL" clId="{0295D620-D006-4FEF-BABB-ED97E4C3F72C}" dt="2022-03-08T04:28:16.863" v="133"/>
          <ac:spMkLst>
            <pc:docMk/>
            <pc:sldMk cId="3085243292" sldId="300"/>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085243292" sldId="300"/>
            <ac:picMk id="9" creationId="{C756E559-2593-42EB-ACAA-7FB39018C5AC}"/>
          </ac:picMkLst>
        </pc:picChg>
      </pc:sldChg>
      <pc:sldChg chg="modSp add mod modTransition">
        <pc:chgData name="Frank Michael Córdoba Ortega" userId="4368c69c-1f5c-481f-aa57-c30453aecd46" providerId="ADAL" clId="{0295D620-D006-4FEF-BABB-ED97E4C3F72C}" dt="2022-03-08T23:52:02.995" v="518"/>
        <pc:sldMkLst>
          <pc:docMk/>
          <pc:sldMk cId="3058485" sldId="301"/>
        </pc:sldMkLst>
        <pc:spChg chg="mod">
          <ac:chgData name="Frank Michael Córdoba Ortega" userId="4368c69c-1f5c-481f-aa57-c30453aecd46" providerId="ADAL" clId="{0295D620-D006-4FEF-BABB-ED97E4C3F72C}" dt="2022-03-08T22:48:15.341" v="512"/>
          <ac:spMkLst>
            <pc:docMk/>
            <pc:sldMk cId="3058485" sldId="301"/>
            <ac:spMk id="3" creationId="{317F7E64-9060-4AF5-8E54-ABC7B5976AA9}"/>
          </ac:spMkLst>
        </pc:spChg>
        <pc:spChg chg="mod">
          <ac:chgData name="Frank Michael Córdoba Ortega" userId="4368c69c-1f5c-481f-aa57-c30453aecd46" providerId="ADAL" clId="{0295D620-D006-4FEF-BABB-ED97E4C3F72C}" dt="2022-03-08T04:28:16.863" v="133"/>
          <ac:spMkLst>
            <pc:docMk/>
            <pc:sldMk cId="3058485" sldId="301"/>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058485" sldId="301"/>
            <ac:picMk id="9" creationId="{C756E559-2593-42EB-ACAA-7FB39018C5AC}"/>
          </ac:picMkLst>
        </pc:picChg>
      </pc:sldChg>
      <pc:sldChg chg="modSp add del">
        <pc:chgData name="Frank Michael Córdoba Ortega" userId="4368c69c-1f5c-481f-aa57-c30453aecd46" providerId="ADAL" clId="{0295D620-D006-4FEF-BABB-ED97E4C3F72C}" dt="2022-03-08T04:39:45.329" v="252" actId="47"/>
        <pc:sldMkLst>
          <pc:docMk/>
          <pc:sldMk cId="3076636999" sldId="302"/>
        </pc:sldMkLst>
        <pc:spChg chg="mod">
          <ac:chgData name="Frank Michael Córdoba Ortega" userId="4368c69c-1f5c-481f-aa57-c30453aecd46" providerId="ADAL" clId="{0295D620-D006-4FEF-BABB-ED97E4C3F72C}" dt="2022-03-08T04:28:16.863" v="133"/>
          <ac:spMkLst>
            <pc:docMk/>
            <pc:sldMk cId="3076636999" sldId="302"/>
            <ac:spMk id="2" creationId="{4A01D9F4-FE92-4B93-B370-F3023C458F99}"/>
          </ac:spMkLst>
        </pc:spChg>
        <pc:spChg chg="mod">
          <ac:chgData name="Frank Michael Córdoba Ortega" userId="4368c69c-1f5c-481f-aa57-c30453aecd46" providerId="ADAL" clId="{0295D620-D006-4FEF-BABB-ED97E4C3F72C}" dt="2022-03-08T04:28:16.863" v="133"/>
          <ac:spMkLst>
            <pc:docMk/>
            <pc:sldMk cId="3076636999" sldId="302"/>
            <ac:spMk id="3" creationId="{317F7E64-9060-4AF5-8E54-ABC7B5976AA9}"/>
          </ac:spMkLst>
        </pc:spChg>
        <pc:spChg chg="mod">
          <ac:chgData name="Frank Michael Córdoba Ortega" userId="4368c69c-1f5c-481f-aa57-c30453aecd46" providerId="ADAL" clId="{0295D620-D006-4FEF-BABB-ED97E4C3F72C}" dt="2022-03-08T04:28:16.863" v="133"/>
          <ac:spMkLst>
            <pc:docMk/>
            <pc:sldMk cId="3076636999" sldId="302"/>
            <ac:spMk id="5" creationId="{532BF2F2-AA4F-496F-AB37-E4EB7AC49886}"/>
          </ac:spMkLst>
        </pc:spChg>
        <pc:spChg chg="mod">
          <ac:chgData name="Frank Michael Córdoba Ortega" userId="4368c69c-1f5c-481f-aa57-c30453aecd46" providerId="ADAL" clId="{0295D620-D006-4FEF-BABB-ED97E4C3F72C}" dt="2022-03-08T04:28:16.863" v="133"/>
          <ac:spMkLst>
            <pc:docMk/>
            <pc:sldMk cId="3076636999" sldId="302"/>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3076636999" sldId="302"/>
            <ac:picMk id="4" creationId="{B6C91DAA-FC28-4286-B18B-3C423B34A925}"/>
          </ac:picMkLst>
        </pc:picChg>
        <pc:picChg chg="mod">
          <ac:chgData name="Frank Michael Córdoba Ortega" userId="4368c69c-1f5c-481f-aa57-c30453aecd46" providerId="ADAL" clId="{0295D620-D006-4FEF-BABB-ED97E4C3F72C}" dt="2022-03-08T04:28:16.863" v="133"/>
          <ac:picMkLst>
            <pc:docMk/>
            <pc:sldMk cId="3076636999" sldId="302"/>
            <ac:picMk id="9" creationId="{C756E559-2593-42EB-ACAA-7FB39018C5AC}"/>
          </ac:picMkLst>
        </pc:picChg>
      </pc:sldChg>
      <pc:sldChg chg="modSp add del">
        <pc:chgData name="Frank Michael Córdoba Ortega" userId="4368c69c-1f5c-481f-aa57-c30453aecd46" providerId="ADAL" clId="{0295D620-D006-4FEF-BABB-ED97E4C3F72C}" dt="2022-03-08T04:41:33.100" v="282" actId="47"/>
        <pc:sldMkLst>
          <pc:docMk/>
          <pc:sldMk cId="2053059614" sldId="303"/>
        </pc:sldMkLst>
        <pc:spChg chg="mod">
          <ac:chgData name="Frank Michael Córdoba Ortega" userId="4368c69c-1f5c-481f-aa57-c30453aecd46" providerId="ADAL" clId="{0295D620-D006-4FEF-BABB-ED97E4C3F72C}" dt="2022-03-08T04:28:16.863" v="133"/>
          <ac:spMkLst>
            <pc:docMk/>
            <pc:sldMk cId="2053059614" sldId="303"/>
            <ac:spMk id="2" creationId="{4A01D9F4-FE92-4B93-B370-F3023C458F99}"/>
          </ac:spMkLst>
        </pc:spChg>
        <pc:spChg chg="mod">
          <ac:chgData name="Frank Michael Córdoba Ortega" userId="4368c69c-1f5c-481f-aa57-c30453aecd46" providerId="ADAL" clId="{0295D620-D006-4FEF-BABB-ED97E4C3F72C}" dt="2022-03-08T04:28:16.863" v="133"/>
          <ac:spMkLst>
            <pc:docMk/>
            <pc:sldMk cId="2053059614" sldId="303"/>
            <ac:spMk id="3" creationId="{317F7E64-9060-4AF5-8E54-ABC7B5976AA9}"/>
          </ac:spMkLst>
        </pc:spChg>
        <pc:spChg chg="mod">
          <ac:chgData name="Frank Michael Córdoba Ortega" userId="4368c69c-1f5c-481f-aa57-c30453aecd46" providerId="ADAL" clId="{0295D620-D006-4FEF-BABB-ED97E4C3F72C}" dt="2022-03-08T04:28:16.863" v="133"/>
          <ac:spMkLst>
            <pc:docMk/>
            <pc:sldMk cId="2053059614" sldId="303"/>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053059614" sldId="303"/>
            <ac:picMk id="4" creationId="{CF946C0A-EA98-4B9B-A935-10467278AF52}"/>
          </ac:picMkLst>
        </pc:picChg>
        <pc:picChg chg="mod">
          <ac:chgData name="Frank Michael Córdoba Ortega" userId="4368c69c-1f5c-481f-aa57-c30453aecd46" providerId="ADAL" clId="{0295D620-D006-4FEF-BABB-ED97E4C3F72C}" dt="2022-03-08T04:28:16.863" v="133"/>
          <ac:picMkLst>
            <pc:docMk/>
            <pc:sldMk cId="2053059614" sldId="303"/>
            <ac:picMk id="9" creationId="{C756E559-2593-42EB-ACAA-7FB39018C5AC}"/>
          </ac:picMkLst>
        </pc:picChg>
      </pc:sldChg>
      <pc:sldChg chg="modSp add mod modTransition">
        <pc:chgData name="Frank Michael Córdoba Ortega" userId="4368c69c-1f5c-481f-aa57-c30453aecd46" providerId="ADAL" clId="{0295D620-D006-4FEF-BABB-ED97E4C3F72C}" dt="2022-03-08T23:52:02.995" v="518"/>
        <pc:sldMkLst>
          <pc:docMk/>
          <pc:sldMk cId="2795264374" sldId="304"/>
        </pc:sldMkLst>
        <pc:spChg chg="mod">
          <ac:chgData name="Frank Michael Córdoba Ortega" userId="4368c69c-1f5c-481f-aa57-c30453aecd46" providerId="ADAL" clId="{0295D620-D006-4FEF-BABB-ED97E4C3F72C}" dt="2022-03-08T22:48:15.341" v="512"/>
          <ac:spMkLst>
            <pc:docMk/>
            <pc:sldMk cId="2795264374" sldId="304"/>
            <ac:spMk id="3" creationId="{317F7E64-9060-4AF5-8E54-ABC7B5976AA9}"/>
          </ac:spMkLst>
        </pc:spChg>
        <pc:spChg chg="mod">
          <ac:chgData name="Frank Michael Córdoba Ortega" userId="4368c69c-1f5c-481f-aa57-c30453aecd46" providerId="ADAL" clId="{0295D620-D006-4FEF-BABB-ED97E4C3F72C}" dt="2022-03-08T04:28:16.863" v="133"/>
          <ac:spMkLst>
            <pc:docMk/>
            <pc:sldMk cId="2795264374" sldId="304"/>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795264374" sldId="304"/>
            <ac:picMk id="9" creationId="{C756E559-2593-42EB-ACAA-7FB39018C5AC}"/>
          </ac:picMkLst>
        </pc:picChg>
      </pc:sldChg>
      <pc:sldChg chg="modSp add del">
        <pc:chgData name="Frank Michael Córdoba Ortega" userId="4368c69c-1f5c-481f-aa57-c30453aecd46" providerId="ADAL" clId="{0295D620-D006-4FEF-BABB-ED97E4C3F72C}" dt="2022-03-08T04:46:15.806" v="329" actId="47"/>
        <pc:sldMkLst>
          <pc:docMk/>
          <pc:sldMk cId="4029192037" sldId="305"/>
        </pc:sldMkLst>
        <pc:spChg chg="mod">
          <ac:chgData name="Frank Michael Córdoba Ortega" userId="4368c69c-1f5c-481f-aa57-c30453aecd46" providerId="ADAL" clId="{0295D620-D006-4FEF-BABB-ED97E4C3F72C}" dt="2022-03-08T04:28:16.863" v="133"/>
          <ac:spMkLst>
            <pc:docMk/>
            <pc:sldMk cId="4029192037" sldId="305"/>
            <ac:spMk id="2" creationId="{DDA64ABD-7295-43C6-94EB-056D8FE79029}"/>
          </ac:spMkLst>
        </pc:spChg>
        <pc:spChg chg="mod">
          <ac:chgData name="Frank Michael Córdoba Ortega" userId="4368c69c-1f5c-481f-aa57-c30453aecd46" providerId="ADAL" clId="{0295D620-D006-4FEF-BABB-ED97E4C3F72C}" dt="2022-03-08T04:28:16.863" v="133"/>
          <ac:spMkLst>
            <pc:docMk/>
            <pc:sldMk cId="4029192037" sldId="305"/>
            <ac:spMk id="3" creationId="{317F7E64-9060-4AF5-8E54-ABC7B5976AA9}"/>
          </ac:spMkLst>
        </pc:spChg>
        <pc:spChg chg="mod">
          <ac:chgData name="Frank Michael Córdoba Ortega" userId="4368c69c-1f5c-481f-aa57-c30453aecd46" providerId="ADAL" clId="{0295D620-D006-4FEF-BABB-ED97E4C3F72C}" dt="2022-03-08T04:28:16.863" v="133"/>
          <ac:spMkLst>
            <pc:docMk/>
            <pc:sldMk cId="4029192037" sldId="305"/>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4029192037" sldId="305"/>
            <ac:picMk id="4" creationId="{DED55B4D-ECE9-43DA-A240-D426901028B0}"/>
          </ac:picMkLst>
        </pc:picChg>
        <pc:picChg chg="mod">
          <ac:chgData name="Frank Michael Córdoba Ortega" userId="4368c69c-1f5c-481f-aa57-c30453aecd46" providerId="ADAL" clId="{0295D620-D006-4FEF-BABB-ED97E4C3F72C}" dt="2022-03-08T04:28:16.863" v="133"/>
          <ac:picMkLst>
            <pc:docMk/>
            <pc:sldMk cId="4029192037" sldId="305"/>
            <ac:picMk id="9" creationId="{C756E559-2593-42EB-ACAA-7FB39018C5AC}"/>
          </ac:picMkLst>
        </pc:picChg>
      </pc:sldChg>
      <pc:sldChg chg="modSp add del">
        <pc:chgData name="Frank Michael Córdoba Ortega" userId="4368c69c-1f5c-481f-aa57-c30453aecd46" providerId="ADAL" clId="{0295D620-D006-4FEF-BABB-ED97E4C3F72C}" dt="2022-03-08T04:46:15.806" v="329" actId="47"/>
        <pc:sldMkLst>
          <pc:docMk/>
          <pc:sldMk cId="2962963771" sldId="306"/>
        </pc:sldMkLst>
        <pc:spChg chg="mod">
          <ac:chgData name="Frank Michael Córdoba Ortega" userId="4368c69c-1f5c-481f-aa57-c30453aecd46" providerId="ADAL" clId="{0295D620-D006-4FEF-BABB-ED97E4C3F72C}" dt="2022-03-08T04:28:16.863" v="133"/>
          <ac:spMkLst>
            <pc:docMk/>
            <pc:sldMk cId="2962963771" sldId="306"/>
            <ac:spMk id="2" creationId="{DDA64ABD-7295-43C6-94EB-056D8FE79029}"/>
          </ac:spMkLst>
        </pc:spChg>
        <pc:spChg chg="mod">
          <ac:chgData name="Frank Michael Córdoba Ortega" userId="4368c69c-1f5c-481f-aa57-c30453aecd46" providerId="ADAL" clId="{0295D620-D006-4FEF-BABB-ED97E4C3F72C}" dt="2022-03-08T04:28:16.863" v="133"/>
          <ac:spMkLst>
            <pc:docMk/>
            <pc:sldMk cId="2962963771" sldId="306"/>
            <ac:spMk id="3" creationId="{317F7E64-9060-4AF5-8E54-ABC7B5976AA9}"/>
          </ac:spMkLst>
        </pc:spChg>
        <pc:spChg chg="mod">
          <ac:chgData name="Frank Michael Córdoba Ortega" userId="4368c69c-1f5c-481f-aa57-c30453aecd46" providerId="ADAL" clId="{0295D620-D006-4FEF-BABB-ED97E4C3F72C}" dt="2022-03-08T04:28:16.863" v="133"/>
          <ac:spMkLst>
            <pc:docMk/>
            <pc:sldMk cId="2962963771" sldId="306"/>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2962963771" sldId="306"/>
            <ac:picMk id="4" creationId="{A1094005-7448-4E6C-8A86-9D8791F025DF}"/>
          </ac:picMkLst>
        </pc:picChg>
        <pc:picChg chg="mod">
          <ac:chgData name="Frank Michael Córdoba Ortega" userId="4368c69c-1f5c-481f-aa57-c30453aecd46" providerId="ADAL" clId="{0295D620-D006-4FEF-BABB-ED97E4C3F72C}" dt="2022-03-08T04:28:16.863" v="133"/>
          <ac:picMkLst>
            <pc:docMk/>
            <pc:sldMk cId="2962963771" sldId="306"/>
            <ac:picMk id="9" creationId="{C756E559-2593-42EB-ACAA-7FB39018C5AC}"/>
          </ac:picMkLst>
        </pc:picChg>
      </pc:sldChg>
      <pc:sldChg chg="modSp add del">
        <pc:chgData name="Frank Michael Córdoba Ortega" userId="4368c69c-1f5c-481f-aa57-c30453aecd46" providerId="ADAL" clId="{0295D620-D006-4FEF-BABB-ED97E4C3F72C}" dt="2022-03-08T04:46:19.780" v="330" actId="47"/>
        <pc:sldMkLst>
          <pc:docMk/>
          <pc:sldMk cId="2830200755" sldId="307"/>
        </pc:sldMkLst>
        <pc:spChg chg="mod">
          <ac:chgData name="Frank Michael Córdoba Ortega" userId="4368c69c-1f5c-481f-aa57-c30453aecd46" providerId="ADAL" clId="{0295D620-D006-4FEF-BABB-ED97E4C3F72C}" dt="2022-03-08T04:28:16.863" v="133"/>
          <ac:spMkLst>
            <pc:docMk/>
            <pc:sldMk cId="2830200755" sldId="307"/>
            <ac:spMk id="2" creationId="{DDA64ABD-7295-43C6-94EB-056D8FE79029}"/>
          </ac:spMkLst>
        </pc:spChg>
        <pc:spChg chg="mod">
          <ac:chgData name="Frank Michael Córdoba Ortega" userId="4368c69c-1f5c-481f-aa57-c30453aecd46" providerId="ADAL" clId="{0295D620-D006-4FEF-BABB-ED97E4C3F72C}" dt="2022-03-08T04:28:16.863" v="133"/>
          <ac:spMkLst>
            <pc:docMk/>
            <pc:sldMk cId="2830200755" sldId="307"/>
            <ac:spMk id="3" creationId="{317F7E64-9060-4AF5-8E54-ABC7B5976AA9}"/>
          </ac:spMkLst>
        </pc:spChg>
        <pc:spChg chg="mod">
          <ac:chgData name="Frank Michael Córdoba Ortega" userId="4368c69c-1f5c-481f-aa57-c30453aecd46" providerId="ADAL" clId="{0295D620-D006-4FEF-BABB-ED97E4C3F72C}" dt="2022-03-08T04:28:16.863" v="133"/>
          <ac:spMkLst>
            <pc:docMk/>
            <pc:sldMk cId="2830200755" sldId="307"/>
            <ac:spMk id="11" creationId="{FD74A8E6-9D26-40D2-9EFF-752B13FA58E4}"/>
          </ac:spMkLst>
        </pc:spChg>
        <pc:spChg chg="mod">
          <ac:chgData name="Frank Michael Córdoba Ortega" userId="4368c69c-1f5c-481f-aa57-c30453aecd46" providerId="ADAL" clId="{0295D620-D006-4FEF-BABB-ED97E4C3F72C}" dt="2022-03-08T04:28:16.863" v="133"/>
          <ac:spMkLst>
            <pc:docMk/>
            <pc:sldMk cId="2830200755" sldId="307"/>
            <ac:spMk id="13" creationId="{2961C7A9-8656-4878-9076-29A3EB41C0A3}"/>
          </ac:spMkLst>
        </pc:spChg>
        <pc:spChg chg="mod">
          <ac:chgData name="Frank Michael Córdoba Ortega" userId="4368c69c-1f5c-481f-aa57-c30453aecd46" providerId="ADAL" clId="{0295D620-D006-4FEF-BABB-ED97E4C3F72C}" dt="2022-03-08T04:28:16.863" v="133"/>
          <ac:spMkLst>
            <pc:docMk/>
            <pc:sldMk cId="2830200755" sldId="307"/>
            <ac:spMk id="14" creationId="{9C8DBBB6-5FDC-4AD9-952F-2A0F1C019E93}"/>
          </ac:spMkLst>
        </pc:spChg>
        <pc:picChg chg="mod">
          <ac:chgData name="Frank Michael Córdoba Ortega" userId="4368c69c-1f5c-481f-aa57-c30453aecd46" providerId="ADAL" clId="{0295D620-D006-4FEF-BABB-ED97E4C3F72C}" dt="2022-03-08T04:28:16.863" v="133"/>
          <ac:picMkLst>
            <pc:docMk/>
            <pc:sldMk cId="2830200755" sldId="307"/>
            <ac:picMk id="6" creationId="{F2822523-0DBE-4ACA-8797-049A5E7B3FCD}"/>
          </ac:picMkLst>
        </pc:picChg>
        <pc:picChg chg="mod">
          <ac:chgData name="Frank Michael Córdoba Ortega" userId="4368c69c-1f5c-481f-aa57-c30453aecd46" providerId="ADAL" clId="{0295D620-D006-4FEF-BABB-ED97E4C3F72C}" dt="2022-03-08T04:28:16.863" v="133"/>
          <ac:picMkLst>
            <pc:docMk/>
            <pc:sldMk cId="2830200755" sldId="307"/>
            <ac:picMk id="9" creationId="{C756E559-2593-42EB-ACAA-7FB39018C5AC}"/>
          </ac:picMkLst>
        </pc:picChg>
        <pc:picChg chg="mod">
          <ac:chgData name="Frank Michael Córdoba Ortega" userId="4368c69c-1f5c-481f-aa57-c30453aecd46" providerId="ADAL" clId="{0295D620-D006-4FEF-BABB-ED97E4C3F72C}" dt="2022-03-08T04:28:16.863" v="133"/>
          <ac:picMkLst>
            <pc:docMk/>
            <pc:sldMk cId="2830200755" sldId="307"/>
            <ac:picMk id="12" creationId="{51F0CC3F-ABD5-42B7-AB25-F0615BBDC129}"/>
          </ac:picMkLst>
        </pc:picChg>
      </pc:sldChg>
      <pc:sldChg chg="modSp add del">
        <pc:chgData name="Frank Michael Córdoba Ortega" userId="4368c69c-1f5c-481f-aa57-c30453aecd46" providerId="ADAL" clId="{0295D620-D006-4FEF-BABB-ED97E4C3F72C}" dt="2022-03-08T04:46:22.293" v="331" actId="47"/>
        <pc:sldMkLst>
          <pc:docMk/>
          <pc:sldMk cId="1148780337" sldId="308"/>
        </pc:sldMkLst>
        <pc:spChg chg="mod">
          <ac:chgData name="Frank Michael Córdoba Ortega" userId="4368c69c-1f5c-481f-aa57-c30453aecd46" providerId="ADAL" clId="{0295D620-D006-4FEF-BABB-ED97E4C3F72C}" dt="2022-03-08T04:28:16.863" v="133"/>
          <ac:spMkLst>
            <pc:docMk/>
            <pc:sldMk cId="1148780337" sldId="308"/>
            <ac:spMk id="2" creationId="{DDA64ABD-7295-43C6-94EB-056D8FE79029}"/>
          </ac:spMkLst>
        </pc:spChg>
        <pc:spChg chg="mod">
          <ac:chgData name="Frank Michael Córdoba Ortega" userId="4368c69c-1f5c-481f-aa57-c30453aecd46" providerId="ADAL" clId="{0295D620-D006-4FEF-BABB-ED97E4C3F72C}" dt="2022-03-08T04:28:16.863" v="133"/>
          <ac:spMkLst>
            <pc:docMk/>
            <pc:sldMk cId="1148780337" sldId="308"/>
            <ac:spMk id="3" creationId="{317F7E64-9060-4AF5-8E54-ABC7B5976AA9}"/>
          </ac:spMkLst>
        </pc:spChg>
        <pc:spChg chg="mod">
          <ac:chgData name="Frank Michael Córdoba Ortega" userId="4368c69c-1f5c-481f-aa57-c30453aecd46" providerId="ADAL" clId="{0295D620-D006-4FEF-BABB-ED97E4C3F72C}" dt="2022-03-08T04:28:16.863" v="133"/>
          <ac:spMkLst>
            <pc:docMk/>
            <pc:sldMk cId="1148780337" sldId="308"/>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148780337" sldId="308"/>
            <ac:picMk id="9" creationId="{C756E559-2593-42EB-ACAA-7FB39018C5AC}"/>
          </ac:picMkLst>
        </pc:picChg>
      </pc:sldChg>
      <pc:sldChg chg="modSp add del">
        <pc:chgData name="Frank Michael Córdoba Ortega" userId="4368c69c-1f5c-481f-aa57-c30453aecd46" providerId="ADAL" clId="{0295D620-D006-4FEF-BABB-ED97E4C3F72C}" dt="2022-03-08T04:46:24.188" v="332" actId="47"/>
        <pc:sldMkLst>
          <pc:docMk/>
          <pc:sldMk cId="1498766266" sldId="309"/>
        </pc:sldMkLst>
        <pc:spChg chg="mod">
          <ac:chgData name="Frank Michael Córdoba Ortega" userId="4368c69c-1f5c-481f-aa57-c30453aecd46" providerId="ADAL" clId="{0295D620-D006-4FEF-BABB-ED97E4C3F72C}" dt="2022-03-08T04:28:16.863" v="133"/>
          <ac:spMkLst>
            <pc:docMk/>
            <pc:sldMk cId="1498766266" sldId="309"/>
            <ac:spMk id="2" creationId="{DDA64ABD-7295-43C6-94EB-056D8FE79029}"/>
          </ac:spMkLst>
        </pc:spChg>
        <pc:spChg chg="mod">
          <ac:chgData name="Frank Michael Córdoba Ortega" userId="4368c69c-1f5c-481f-aa57-c30453aecd46" providerId="ADAL" clId="{0295D620-D006-4FEF-BABB-ED97E4C3F72C}" dt="2022-03-08T04:28:16.863" v="133"/>
          <ac:spMkLst>
            <pc:docMk/>
            <pc:sldMk cId="1498766266" sldId="309"/>
            <ac:spMk id="3" creationId="{317F7E64-9060-4AF5-8E54-ABC7B5976AA9}"/>
          </ac:spMkLst>
        </pc:spChg>
        <pc:spChg chg="mod">
          <ac:chgData name="Frank Michael Córdoba Ortega" userId="4368c69c-1f5c-481f-aa57-c30453aecd46" providerId="ADAL" clId="{0295D620-D006-4FEF-BABB-ED97E4C3F72C}" dt="2022-03-08T04:28:16.863" v="133"/>
          <ac:spMkLst>
            <pc:docMk/>
            <pc:sldMk cId="1498766266" sldId="309"/>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498766266" sldId="309"/>
            <ac:picMk id="9" creationId="{C756E559-2593-42EB-ACAA-7FB39018C5AC}"/>
          </ac:picMkLst>
        </pc:picChg>
      </pc:sldChg>
      <pc:sldChg chg="modSp add mod modTransition">
        <pc:chgData name="Frank Michael Córdoba Ortega" userId="4368c69c-1f5c-481f-aa57-c30453aecd46" providerId="ADAL" clId="{0295D620-D006-4FEF-BABB-ED97E4C3F72C}" dt="2022-03-08T23:52:02.995" v="518"/>
        <pc:sldMkLst>
          <pc:docMk/>
          <pc:sldMk cId="146685656" sldId="310"/>
        </pc:sldMkLst>
        <pc:spChg chg="mod">
          <ac:chgData name="Frank Michael Córdoba Ortega" userId="4368c69c-1f5c-481f-aa57-c30453aecd46" providerId="ADAL" clId="{0295D620-D006-4FEF-BABB-ED97E4C3F72C}" dt="2022-03-08T22:48:15.341" v="512"/>
          <ac:spMkLst>
            <pc:docMk/>
            <pc:sldMk cId="146685656" sldId="310"/>
            <ac:spMk id="3" creationId="{317F7E64-9060-4AF5-8E54-ABC7B5976AA9}"/>
          </ac:spMkLst>
        </pc:spChg>
        <pc:spChg chg="mod">
          <ac:chgData name="Frank Michael Córdoba Ortega" userId="4368c69c-1f5c-481f-aa57-c30453aecd46" providerId="ADAL" clId="{0295D620-D006-4FEF-BABB-ED97E4C3F72C}" dt="2022-03-08T04:28:16.863" v="133"/>
          <ac:spMkLst>
            <pc:docMk/>
            <pc:sldMk cId="146685656" sldId="310"/>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46685656" sldId="310"/>
            <ac:picMk id="9" creationId="{C756E559-2593-42EB-ACAA-7FB39018C5AC}"/>
          </ac:picMkLst>
        </pc:picChg>
      </pc:sldChg>
      <pc:sldChg chg="modSp add del">
        <pc:chgData name="Frank Michael Córdoba Ortega" userId="4368c69c-1f5c-481f-aa57-c30453aecd46" providerId="ADAL" clId="{0295D620-D006-4FEF-BABB-ED97E4C3F72C}" dt="2022-03-08T04:56:05.370" v="442" actId="47"/>
        <pc:sldMkLst>
          <pc:docMk/>
          <pc:sldMk cId="1841330732" sldId="311"/>
        </pc:sldMkLst>
        <pc:spChg chg="mod">
          <ac:chgData name="Frank Michael Córdoba Ortega" userId="4368c69c-1f5c-481f-aa57-c30453aecd46" providerId="ADAL" clId="{0295D620-D006-4FEF-BABB-ED97E4C3F72C}" dt="2022-03-08T04:28:16.863" v="133"/>
          <ac:spMkLst>
            <pc:docMk/>
            <pc:sldMk cId="1841330732" sldId="311"/>
            <ac:spMk id="3" creationId="{317F7E64-9060-4AF5-8E54-ABC7B5976AA9}"/>
          </ac:spMkLst>
        </pc:spChg>
        <pc:spChg chg="mod">
          <ac:chgData name="Frank Michael Córdoba Ortega" userId="4368c69c-1f5c-481f-aa57-c30453aecd46" providerId="ADAL" clId="{0295D620-D006-4FEF-BABB-ED97E4C3F72C}" dt="2022-03-08T04:28:16.863" v="133"/>
          <ac:spMkLst>
            <pc:docMk/>
            <pc:sldMk cId="1841330732" sldId="311"/>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1841330732" sldId="311"/>
            <ac:picMk id="9" creationId="{C756E559-2593-42EB-ACAA-7FB39018C5AC}"/>
          </ac:picMkLst>
        </pc:picChg>
      </pc:sldChg>
      <pc:sldChg chg="modSp add mod modTransition">
        <pc:chgData name="Frank Michael Córdoba Ortega" userId="4368c69c-1f5c-481f-aa57-c30453aecd46" providerId="ADAL" clId="{0295D620-D006-4FEF-BABB-ED97E4C3F72C}" dt="2022-03-08T23:52:02.995" v="518"/>
        <pc:sldMkLst>
          <pc:docMk/>
          <pc:sldMk cId="697523324" sldId="312"/>
        </pc:sldMkLst>
        <pc:spChg chg="mod">
          <ac:chgData name="Frank Michael Córdoba Ortega" userId="4368c69c-1f5c-481f-aa57-c30453aecd46" providerId="ADAL" clId="{0295D620-D006-4FEF-BABB-ED97E4C3F72C}" dt="2022-03-08T22:48:15.341" v="512"/>
          <ac:spMkLst>
            <pc:docMk/>
            <pc:sldMk cId="697523324" sldId="312"/>
            <ac:spMk id="3" creationId="{317F7E64-9060-4AF5-8E54-ABC7B5976AA9}"/>
          </ac:spMkLst>
        </pc:spChg>
        <pc:spChg chg="mod">
          <ac:chgData name="Frank Michael Córdoba Ortega" userId="4368c69c-1f5c-481f-aa57-c30453aecd46" providerId="ADAL" clId="{0295D620-D006-4FEF-BABB-ED97E4C3F72C}" dt="2022-03-08T04:28:16.863" v="133"/>
          <ac:spMkLst>
            <pc:docMk/>
            <pc:sldMk cId="697523324" sldId="312"/>
            <ac:spMk id="11" creationId="{FD74A8E6-9D26-40D2-9EFF-752B13FA58E4}"/>
          </ac:spMkLst>
        </pc:spChg>
        <pc:picChg chg="mod">
          <ac:chgData name="Frank Michael Córdoba Ortega" userId="4368c69c-1f5c-481f-aa57-c30453aecd46" providerId="ADAL" clId="{0295D620-D006-4FEF-BABB-ED97E4C3F72C}" dt="2022-03-08T04:28:16.863" v="133"/>
          <ac:picMkLst>
            <pc:docMk/>
            <pc:sldMk cId="697523324" sldId="312"/>
            <ac:picMk id="9" creationId="{C756E559-2593-42EB-ACAA-7FB39018C5AC}"/>
          </ac:picMkLst>
        </pc:picChg>
      </pc:sldChg>
      <pc:sldChg chg="addSp delSp modSp add mod modTransition">
        <pc:chgData name="Frank Michael Córdoba Ortega" userId="4368c69c-1f5c-481f-aa57-c30453aecd46" providerId="ADAL" clId="{0295D620-D006-4FEF-BABB-ED97E4C3F72C}" dt="2022-03-12T19:14:13.221" v="917" actId="20577"/>
        <pc:sldMkLst>
          <pc:docMk/>
          <pc:sldMk cId="3207136336" sldId="313"/>
        </pc:sldMkLst>
        <pc:spChg chg="add del mod">
          <ac:chgData name="Frank Michael Córdoba Ortega" userId="4368c69c-1f5c-481f-aa57-c30453aecd46" providerId="ADAL" clId="{0295D620-D006-4FEF-BABB-ED97E4C3F72C}" dt="2022-03-12T18:54:14.097" v="893" actId="20577"/>
          <ac:spMkLst>
            <pc:docMk/>
            <pc:sldMk cId="3207136336" sldId="313"/>
            <ac:spMk id="2" creationId="{5888BA12-3391-4C86-A4F9-148C5D7E73C8}"/>
          </ac:spMkLst>
        </pc:spChg>
        <pc:spChg chg="mod">
          <ac:chgData name="Frank Michael Córdoba Ortega" userId="4368c69c-1f5c-481f-aa57-c30453aecd46" providerId="ADAL" clId="{0295D620-D006-4FEF-BABB-ED97E4C3F72C}" dt="2022-03-12T19:14:13.221" v="917" actId="20577"/>
          <ac:spMkLst>
            <pc:docMk/>
            <pc:sldMk cId="3207136336" sldId="313"/>
            <ac:spMk id="6" creationId="{1BEED281-8E37-42A2-BE47-B52CFF7A97A8}"/>
          </ac:spMkLst>
        </pc:spChg>
        <pc:spChg chg="del">
          <ac:chgData name="Frank Michael Córdoba Ortega" userId="4368c69c-1f5c-481f-aa57-c30453aecd46" providerId="ADAL" clId="{0295D620-D006-4FEF-BABB-ED97E4C3F72C}" dt="2022-03-08T04:29:41.032" v="142" actId="478"/>
          <ac:spMkLst>
            <pc:docMk/>
            <pc:sldMk cId="3207136336" sldId="313"/>
            <ac:spMk id="7" creationId="{43E742C7-FA73-419B-BBDC-5A83D1099BAC}"/>
          </ac:spMkLst>
        </pc:spChg>
        <pc:spChg chg="del">
          <ac:chgData name="Frank Michael Córdoba Ortega" userId="4368c69c-1f5c-481f-aa57-c30453aecd46" providerId="ADAL" clId="{0295D620-D006-4FEF-BABB-ED97E4C3F72C}" dt="2022-03-08T04:29:41.032" v="142" actId="478"/>
          <ac:spMkLst>
            <pc:docMk/>
            <pc:sldMk cId="3207136336" sldId="313"/>
            <ac:spMk id="8" creationId="{598EFAE9-3DBD-4E2C-BB65-F4C856F585FD}"/>
          </ac:spMkLst>
        </pc:spChg>
        <pc:spChg chg="del">
          <ac:chgData name="Frank Michael Córdoba Ortega" userId="4368c69c-1f5c-481f-aa57-c30453aecd46" providerId="ADAL" clId="{0295D620-D006-4FEF-BABB-ED97E4C3F72C}" dt="2022-03-08T04:29:41.032" v="142" actId="478"/>
          <ac:spMkLst>
            <pc:docMk/>
            <pc:sldMk cId="3207136336" sldId="313"/>
            <ac:spMk id="10" creationId="{A8F5D2C5-6FC9-4DE0-8724-5EE9039EC87C}"/>
          </ac:spMkLst>
        </pc:spChg>
        <pc:spChg chg="del">
          <ac:chgData name="Frank Michael Córdoba Ortega" userId="4368c69c-1f5c-481f-aa57-c30453aecd46" providerId="ADAL" clId="{0295D620-D006-4FEF-BABB-ED97E4C3F72C}" dt="2022-03-08T04:29:41.032" v="142" actId="478"/>
          <ac:spMkLst>
            <pc:docMk/>
            <pc:sldMk cId="3207136336" sldId="313"/>
            <ac:spMk id="12" creationId="{DD7BB2E1-588D-40FC-844C-3835C2DC1A79}"/>
          </ac:spMkLst>
        </pc:spChg>
        <pc:spChg chg="del">
          <ac:chgData name="Frank Michael Córdoba Ortega" userId="4368c69c-1f5c-481f-aa57-c30453aecd46" providerId="ADAL" clId="{0295D620-D006-4FEF-BABB-ED97E4C3F72C}" dt="2022-03-08T04:29:41.032" v="142" actId="478"/>
          <ac:spMkLst>
            <pc:docMk/>
            <pc:sldMk cId="3207136336" sldId="313"/>
            <ac:spMk id="13" creationId="{1C7EF748-79B7-432C-934C-3B1C335C5E3D}"/>
          </ac:spMkLst>
        </pc:spChg>
        <pc:spChg chg="del">
          <ac:chgData name="Frank Michael Córdoba Ortega" userId="4368c69c-1f5c-481f-aa57-c30453aecd46" providerId="ADAL" clId="{0295D620-D006-4FEF-BABB-ED97E4C3F72C}" dt="2022-03-08T04:29:41.032" v="142" actId="478"/>
          <ac:spMkLst>
            <pc:docMk/>
            <pc:sldMk cId="3207136336" sldId="313"/>
            <ac:spMk id="14" creationId="{8BB628D8-2AFA-44BF-888A-E584444E3CDB}"/>
          </ac:spMkLst>
        </pc:spChg>
        <pc:spChg chg="del">
          <ac:chgData name="Frank Michael Córdoba Ortega" userId="4368c69c-1f5c-481f-aa57-c30453aecd46" providerId="ADAL" clId="{0295D620-D006-4FEF-BABB-ED97E4C3F72C}" dt="2022-03-08T04:29:41.032" v="142" actId="478"/>
          <ac:spMkLst>
            <pc:docMk/>
            <pc:sldMk cId="3207136336" sldId="313"/>
            <ac:spMk id="15" creationId="{FD73F122-A9A3-48A8-88F1-70281AFDB383}"/>
          </ac:spMkLst>
        </pc:spChg>
        <pc:spChg chg="del">
          <ac:chgData name="Frank Michael Córdoba Ortega" userId="4368c69c-1f5c-481f-aa57-c30453aecd46" providerId="ADAL" clId="{0295D620-D006-4FEF-BABB-ED97E4C3F72C}" dt="2022-03-08T04:29:41.032" v="142" actId="478"/>
          <ac:spMkLst>
            <pc:docMk/>
            <pc:sldMk cId="3207136336" sldId="313"/>
            <ac:spMk id="16" creationId="{5E3E40C3-C2E8-4FA9-A216-A67F28514EFA}"/>
          </ac:spMkLst>
        </pc:spChg>
        <pc:spChg chg="del">
          <ac:chgData name="Frank Michael Córdoba Ortega" userId="4368c69c-1f5c-481f-aa57-c30453aecd46" providerId="ADAL" clId="{0295D620-D006-4FEF-BABB-ED97E4C3F72C}" dt="2022-03-08T04:29:41.032" v="142" actId="478"/>
          <ac:spMkLst>
            <pc:docMk/>
            <pc:sldMk cId="3207136336" sldId="313"/>
            <ac:spMk id="17" creationId="{2A704A23-D401-4073-82AF-2FCDBB1B1C5E}"/>
          </ac:spMkLst>
        </pc:spChg>
        <pc:spChg chg="del">
          <ac:chgData name="Frank Michael Córdoba Ortega" userId="4368c69c-1f5c-481f-aa57-c30453aecd46" providerId="ADAL" clId="{0295D620-D006-4FEF-BABB-ED97E4C3F72C}" dt="2022-03-08T04:29:41.032" v="142" actId="478"/>
          <ac:spMkLst>
            <pc:docMk/>
            <pc:sldMk cId="3207136336" sldId="313"/>
            <ac:spMk id="36" creationId="{69EF9AB4-0A4E-42F4-B4B5-EF7430458446}"/>
          </ac:spMkLst>
        </pc:spChg>
        <pc:spChg chg="del">
          <ac:chgData name="Frank Michael Córdoba Ortega" userId="4368c69c-1f5c-481f-aa57-c30453aecd46" providerId="ADAL" clId="{0295D620-D006-4FEF-BABB-ED97E4C3F72C}" dt="2022-03-08T04:29:41.032" v="142" actId="478"/>
          <ac:spMkLst>
            <pc:docMk/>
            <pc:sldMk cId="3207136336" sldId="313"/>
            <ac:spMk id="37" creationId="{E5A5869C-317E-47CB-B502-408AA46976F7}"/>
          </ac:spMkLst>
        </pc:spChg>
        <pc:spChg chg="del">
          <ac:chgData name="Frank Michael Córdoba Ortega" userId="4368c69c-1f5c-481f-aa57-c30453aecd46" providerId="ADAL" clId="{0295D620-D006-4FEF-BABB-ED97E4C3F72C}" dt="2022-03-08T04:29:41.032" v="142" actId="478"/>
          <ac:spMkLst>
            <pc:docMk/>
            <pc:sldMk cId="3207136336" sldId="313"/>
            <ac:spMk id="38" creationId="{7D1C5E48-9D08-4C89-815B-D0760D5534F0}"/>
          </ac:spMkLst>
        </pc:spChg>
        <pc:spChg chg="del">
          <ac:chgData name="Frank Michael Córdoba Ortega" userId="4368c69c-1f5c-481f-aa57-c30453aecd46" providerId="ADAL" clId="{0295D620-D006-4FEF-BABB-ED97E4C3F72C}" dt="2022-03-08T04:29:41.032" v="142" actId="478"/>
          <ac:spMkLst>
            <pc:docMk/>
            <pc:sldMk cId="3207136336" sldId="313"/>
            <ac:spMk id="40" creationId="{4466EDA3-FE5D-4B0C-8A02-68AD8AFDF573}"/>
          </ac:spMkLst>
        </pc:spChg>
        <pc:spChg chg="del">
          <ac:chgData name="Frank Michael Córdoba Ortega" userId="4368c69c-1f5c-481f-aa57-c30453aecd46" providerId="ADAL" clId="{0295D620-D006-4FEF-BABB-ED97E4C3F72C}" dt="2022-03-08T04:29:41.032" v="142" actId="478"/>
          <ac:spMkLst>
            <pc:docMk/>
            <pc:sldMk cId="3207136336" sldId="313"/>
            <ac:spMk id="41" creationId="{47C43C05-E40E-4281-A514-14FC148E3244}"/>
          </ac:spMkLst>
        </pc:spChg>
        <pc:spChg chg="del">
          <ac:chgData name="Frank Michael Córdoba Ortega" userId="4368c69c-1f5c-481f-aa57-c30453aecd46" providerId="ADAL" clId="{0295D620-D006-4FEF-BABB-ED97E4C3F72C}" dt="2022-03-08T04:29:41.032" v="142" actId="478"/>
          <ac:spMkLst>
            <pc:docMk/>
            <pc:sldMk cId="3207136336" sldId="313"/>
            <ac:spMk id="44" creationId="{9026617C-6A3F-411C-AD80-4C62AD5E31A4}"/>
          </ac:spMkLst>
        </pc:spChg>
        <pc:cxnChg chg="del mod">
          <ac:chgData name="Frank Michael Córdoba Ortega" userId="4368c69c-1f5c-481f-aa57-c30453aecd46" providerId="ADAL" clId="{0295D620-D006-4FEF-BABB-ED97E4C3F72C}" dt="2022-03-08T04:29:41.032" v="142" actId="478"/>
          <ac:cxnSpMkLst>
            <pc:docMk/>
            <pc:sldMk cId="3207136336" sldId="313"/>
            <ac:cxnSpMk id="18" creationId="{A5E308EA-03F6-4835-BE55-4167187589F8}"/>
          </ac:cxnSpMkLst>
        </pc:cxnChg>
        <pc:cxnChg chg="del mod">
          <ac:chgData name="Frank Michael Córdoba Ortega" userId="4368c69c-1f5c-481f-aa57-c30453aecd46" providerId="ADAL" clId="{0295D620-D006-4FEF-BABB-ED97E4C3F72C}" dt="2022-03-08T04:29:41.032" v="142" actId="478"/>
          <ac:cxnSpMkLst>
            <pc:docMk/>
            <pc:sldMk cId="3207136336" sldId="313"/>
            <ac:cxnSpMk id="19" creationId="{453FD3AA-670D-467E-9EB2-719195C9BE81}"/>
          </ac:cxnSpMkLst>
        </pc:cxnChg>
        <pc:cxnChg chg="del mod">
          <ac:chgData name="Frank Michael Córdoba Ortega" userId="4368c69c-1f5c-481f-aa57-c30453aecd46" providerId="ADAL" clId="{0295D620-D006-4FEF-BABB-ED97E4C3F72C}" dt="2022-03-08T04:29:41.032" v="142" actId="478"/>
          <ac:cxnSpMkLst>
            <pc:docMk/>
            <pc:sldMk cId="3207136336" sldId="313"/>
            <ac:cxnSpMk id="20" creationId="{BFF05044-70E6-4852-8B9B-A519234BAA7D}"/>
          </ac:cxnSpMkLst>
        </pc:cxnChg>
        <pc:cxnChg chg="del mod">
          <ac:chgData name="Frank Michael Córdoba Ortega" userId="4368c69c-1f5c-481f-aa57-c30453aecd46" providerId="ADAL" clId="{0295D620-D006-4FEF-BABB-ED97E4C3F72C}" dt="2022-03-08T04:29:41.032" v="142" actId="478"/>
          <ac:cxnSpMkLst>
            <pc:docMk/>
            <pc:sldMk cId="3207136336" sldId="313"/>
            <ac:cxnSpMk id="21" creationId="{1136DCA8-4B61-469F-A7E6-CC857E709BFF}"/>
          </ac:cxnSpMkLst>
        </pc:cxnChg>
        <pc:cxnChg chg="del mod">
          <ac:chgData name="Frank Michael Córdoba Ortega" userId="4368c69c-1f5c-481f-aa57-c30453aecd46" providerId="ADAL" clId="{0295D620-D006-4FEF-BABB-ED97E4C3F72C}" dt="2022-03-08T04:29:41.032" v="142" actId="478"/>
          <ac:cxnSpMkLst>
            <pc:docMk/>
            <pc:sldMk cId="3207136336" sldId="313"/>
            <ac:cxnSpMk id="22" creationId="{1BCDCB98-4DEF-4CDD-A692-E02E66295A61}"/>
          </ac:cxnSpMkLst>
        </pc:cxnChg>
        <pc:cxnChg chg="del mod">
          <ac:chgData name="Frank Michael Córdoba Ortega" userId="4368c69c-1f5c-481f-aa57-c30453aecd46" providerId="ADAL" clId="{0295D620-D006-4FEF-BABB-ED97E4C3F72C}" dt="2022-03-08T04:29:41.032" v="142" actId="478"/>
          <ac:cxnSpMkLst>
            <pc:docMk/>
            <pc:sldMk cId="3207136336" sldId="313"/>
            <ac:cxnSpMk id="23" creationId="{E4CF05E3-221F-4966-9E99-6BA959CA204C}"/>
          </ac:cxnSpMkLst>
        </pc:cxnChg>
        <pc:cxnChg chg="del mod">
          <ac:chgData name="Frank Michael Córdoba Ortega" userId="4368c69c-1f5c-481f-aa57-c30453aecd46" providerId="ADAL" clId="{0295D620-D006-4FEF-BABB-ED97E4C3F72C}" dt="2022-03-08T04:29:41.032" v="142" actId="478"/>
          <ac:cxnSpMkLst>
            <pc:docMk/>
            <pc:sldMk cId="3207136336" sldId="313"/>
            <ac:cxnSpMk id="24" creationId="{A45DDF1B-0C3A-44C3-A4C4-A719E016A940}"/>
          </ac:cxnSpMkLst>
        </pc:cxnChg>
        <pc:cxnChg chg="del mod">
          <ac:chgData name="Frank Michael Córdoba Ortega" userId="4368c69c-1f5c-481f-aa57-c30453aecd46" providerId="ADAL" clId="{0295D620-D006-4FEF-BABB-ED97E4C3F72C}" dt="2022-03-08T04:29:41.032" v="142" actId="478"/>
          <ac:cxnSpMkLst>
            <pc:docMk/>
            <pc:sldMk cId="3207136336" sldId="313"/>
            <ac:cxnSpMk id="25" creationId="{3E826903-7E99-42F1-A273-9E2E5ED417B0}"/>
          </ac:cxnSpMkLst>
        </pc:cxnChg>
        <pc:cxnChg chg="del mod">
          <ac:chgData name="Frank Michael Córdoba Ortega" userId="4368c69c-1f5c-481f-aa57-c30453aecd46" providerId="ADAL" clId="{0295D620-D006-4FEF-BABB-ED97E4C3F72C}" dt="2022-03-08T04:29:41.032" v="142" actId="478"/>
          <ac:cxnSpMkLst>
            <pc:docMk/>
            <pc:sldMk cId="3207136336" sldId="313"/>
            <ac:cxnSpMk id="26" creationId="{B186917D-9F06-41CA-B932-33244CAEF510}"/>
          </ac:cxnSpMkLst>
        </pc:cxnChg>
        <pc:cxnChg chg="del mod">
          <ac:chgData name="Frank Michael Córdoba Ortega" userId="4368c69c-1f5c-481f-aa57-c30453aecd46" providerId="ADAL" clId="{0295D620-D006-4FEF-BABB-ED97E4C3F72C}" dt="2022-03-08T04:29:41.032" v="142" actId="478"/>
          <ac:cxnSpMkLst>
            <pc:docMk/>
            <pc:sldMk cId="3207136336" sldId="313"/>
            <ac:cxnSpMk id="27" creationId="{BC6366AF-A5BC-452A-BB6D-252DEFD5B239}"/>
          </ac:cxnSpMkLst>
        </pc:cxnChg>
        <pc:cxnChg chg="del mod">
          <ac:chgData name="Frank Michael Córdoba Ortega" userId="4368c69c-1f5c-481f-aa57-c30453aecd46" providerId="ADAL" clId="{0295D620-D006-4FEF-BABB-ED97E4C3F72C}" dt="2022-03-08T04:29:41.032" v="142" actId="478"/>
          <ac:cxnSpMkLst>
            <pc:docMk/>
            <pc:sldMk cId="3207136336" sldId="313"/>
            <ac:cxnSpMk id="28" creationId="{D5B47B57-CC8E-4B7F-BA6A-5FB1C369A917}"/>
          </ac:cxnSpMkLst>
        </pc:cxnChg>
        <pc:cxnChg chg="del mod">
          <ac:chgData name="Frank Michael Córdoba Ortega" userId="4368c69c-1f5c-481f-aa57-c30453aecd46" providerId="ADAL" clId="{0295D620-D006-4FEF-BABB-ED97E4C3F72C}" dt="2022-03-08T04:29:41.032" v="142" actId="478"/>
          <ac:cxnSpMkLst>
            <pc:docMk/>
            <pc:sldMk cId="3207136336" sldId="313"/>
            <ac:cxnSpMk id="29" creationId="{5FC533AF-6C4C-4F22-A809-60C349920848}"/>
          </ac:cxnSpMkLst>
        </pc:cxnChg>
        <pc:cxnChg chg="del mod">
          <ac:chgData name="Frank Michael Córdoba Ortega" userId="4368c69c-1f5c-481f-aa57-c30453aecd46" providerId="ADAL" clId="{0295D620-D006-4FEF-BABB-ED97E4C3F72C}" dt="2022-03-08T04:29:41.032" v="142" actId="478"/>
          <ac:cxnSpMkLst>
            <pc:docMk/>
            <pc:sldMk cId="3207136336" sldId="313"/>
            <ac:cxnSpMk id="30" creationId="{37EBD736-622D-49A9-8884-78FCCFA7D866}"/>
          </ac:cxnSpMkLst>
        </pc:cxnChg>
        <pc:cxnChg chg="del mod">
          <ac:chgData name="Frank Michael Córdoba Ortega" userId="4368c69c-1f5c-481f-aa57-c30453aecd46" providerId="ADAL" clId="{0295D620-D006-4FEF-BABB-ED97E4C3F72C}" dt="2022-03-08T04:29:41.032" v="142" actId="478"/>
          <ac:cxnSpMkLst>
            <pc:docMk/>
            <pc:sldMk cId="3207136336" sldId="313"/>
            <ac:cxnSpMk id="31" creationId="{73B83652-7FD7-4410-BD36-922722F94D34}"/>
          </ac:cxnSpMkLst>
        </pc:cxnChg>
        <pc:cxnChg chg="del mod">
          <ac:chgData name="Frank Michael Córdoba Ortega" userId="4368c69c-1f5c-481f-aa57-c30453aecd46" providerId="ADAL" clId="{0295D620-D006-4FEF-BABB-ED97E4C3F72C}" dt="2022-03-08T04:29:41.032" v="142" actId="478"/>
          <ac:cxnSpMkLst>
            <pc:docMk/>
            <pc:sldMk cId="3207136336" sldId="313"/>
            <ac:cxnSpMk id="32" creationId="{9A7914A8-FEA0-4CB5-8C68-0227919CE909}"/>
          </ac:cxnSpMkLst>
        </pc:cxnChg>
        <pc:cxnChg chg="del mod">
          <ac:chgData name="Frank Michael Córdoba Ortega" userId="4368c69c-1f5c-481f-aa57-c30453aecd46" providerId="ADAL" clId="{0295D620-D006-4FEF-BABB-ED97E4C3F72C}" dt="2022-03-08T04:29:41.032" v="142" actId="478"/>
          <ac:cxnSpMkLst>
            <pc:docMk/>
            <pc:sldMk cId="3207136336" sldId="313"/>
            <ac:cxnSpMk id="33" creationId="{A2D7583B-BD76-4A99-A560-B2D36693EDF5}"/>
          </ac:cxnSpMkLst>
        </pc:cxnChg>
        <pc:cxnChg chg="del mod">
          <ac:chgData name="Frank Michael Córdoba Ortega" userId="4368c69c-1f5c-481f-aa57-c30453aecd46" providerId="ADAL" clId="{0295D620-D006-4FEF-BABB-ED97E4C3F72C}" dt="2022-03-08T04:29:41.032" v="142" actId="478"/>
          <ac:cxnSpMkLst>
            <pc:docMk/>
            <pc:sldMk cId="3207136336" sldId="313"/>
            <ac:cxnSpMk id="34" creationId="{C845C0B5-4741-4D85-BB4B-B2A561D42BF1}"/>
          </ac:cxnSpMkLst>
        </pc:cxnChg>
        <pc:cxnChg chg="del mod">
          <ac:chgData name="Frank Michael Córdoba Ortega" userId="4368c69c-1f5c-481f-aa57-c30453aecd46" providerId="ADAL" clId="{0295D620-D006-4FEF-BABB-ED97E4C3F72C}" dt="2022-03-08T04:29:41.032" v="142" actId="478"/>
          <ac:cxnSpMkLst>
            <pc:docMk/>
            <pc:sldMk cId="3207136336" sldId="313"/>
            <ac:cxnSpMk id="35" creationId="{1EF3F4CD-DF1A-4CA9-A3A5-473033F4EDEB}"/>
          </ac:cxnSpMkLst>
        </pc:cxnChg>
        <pc:cxnChg chg="del mod">
          <ac:chgData name="Frank Michael Córdoba Ortega" userId="4368c69c-1f5c-481f-aa57-c30453aecd46" providerId="ADAL" clId="{0295D620-D006-4FEF-BABB-ED97E4C3F72C}" dt="2022-03-08T04:29:41.032" v="142" actId="478"/>
          <ac:cxnSpMkLst>
            <pc:docMk/>
            <pc:sldMk cId="3207136336" sldId="313"/>
            <ac:cxnSpMk id="39" creationId="{2FCDB720-DD31-48A5-914F-E39BD3F16AD8}"/>
          </ac:cxnSpMkLst>
        </pc:cxnChg>
        <pc:cxnChg chg="del mod">
          <ac:chgData name="Frank Michael Córdoba Ortega" userId="4368c69c-1f5c-481f-aa57-c30453aecd46" providerId="ADAL" clId="{0295D620-D006-4FEF-BABB-ED97E4C3F72C}" dt="2022-03-08T04:29:41.032" v="142" actId="478"/>
          <ac:cxnSpMkLst>
            <pc:docMk/>
            <pc:sldMk cId="3207136336" sldId="313"/>
            <ac:cxnSpMk id="42" creationId="{49463A2C-CD90-4925-85C7-B629C1853C7D}"/>
          </ac:cxnSpMkLst>
        </pc:cxnChg>
        <pc:cxnChg chg="del mod">
          <ac:chgData name="Frank Michael Córdoba Ortega" userId="4368c69c-1f5c-481f-aa57-c30453aecd46" providerId="ADAL" clId="{0295D620-D006-4FEF-BABB-ED97E4C3F72C}" dt="2022-03-08T04:29:41.032" v="142" actId="478"/>
          <ac:cxnSpMkLst>
            <pc:docMk/>
            <pc:sldMk cId="3207136336" sldId="313"/>
            <ac:cxnSpMk id="43" creationId="{C8338EC8-DEF5-4A06-B628-8909BF81B8D0}"/>
          </ac:cxnSpMkLst>
        </pc:cxnChg>
      </pc:sldChg>
      <pc:sldChg chg="addSp delSp modSp add mod modTransition">
        <pc:chgData name="Frank Michael Córdoba Ortega" userId="4368c69c-1f5c-481f-aa57-c30453aecd46" providerId="ADAL" clId="{0295D620-D006-4FEF-BABB-ED97E4C3F72C}" dt="2022-03-13T02:07:55.003" v="2138" actId="1037"/>
        <pc:sldMkLst>
          <pc:docMk/>
          <pc:sldMk cId="975651028" sldId="314"/>
        </pc:sldMkLst>
        <pc:spChg chg="mod">
          <ac:chgData name="Frank Michael Córdoba Ortega" userId="4368c69c-1f5c-481f-aa57-c30453aecd46" providerId="ADAL" clId="{0295D620-D006-4FEF-BABB-ED97E4C3F72C}" dt="2022-03-12T20:42:51.251" v="1139"/>
          <ac:spMkLst>
            <pc:docMk/>
            <pc:sldMk cId="975651028" sldId="314"/>
            <ac:spMk id="2" creationId="{5888BA12-3391-4C86-A4F9-148C5D7E73C8}"/>
          </ac:spMkLst>
        </pc:spChg>
        <pc:spChg chg="mod">
          <ac:chgData name="Frank Michael Córdoba Ortega" userId="4368c69c-1f5c-481f-aa57-c30453aecd46" providerId="ADAL" clId="{0295D620-D006-4FEF-BABB-ED97E4C3F72C}" dt="2022-03-08T04:30:58.749" v="153" actId="6549"/>
          <ac:spMkLst>
            <pc:docMk/>
            <pc:sldMk cId="975651028" sldId="314"/>
            <ac:spMk id="3" creationId="{317F7E64-9060-4AF5-8E54-ABC7B5976AA9}"/>
          </ac:spMkLst>
        </pc:spChg>
        <pc:spChg chg="mod">
          <ac:chgData name="Frank Michael Córdoba Ortega" userId="4368c69c-1f5c-481f-aa57-c30453aecd46" providerId="ADAL" clId="{0295D620-D006-4FEF-BABB-ED97E4C3F72C}" dt="2022-03-12T20:12:45.140" v="1070" actId="255"/>
          <ac:spMkLst>
            <pc:docMk/>
            <pc:sldMk cId="975651028" sldId="314"/>
            <ac:spMk id="6" creationId="{1BEED281-8E37-42A2-BE47-B52CFF7A97A8}"/>
          </ac:spMkLst>
        </pc:spChg>
        <pc:spChg chg="add mod">
          <ac:chgData name="Frank Michael Córdoba Ortega" userId="4368c69c-1f5c-481f-aa57-c30453aecd46" providerId="ADAL" clId="{0295D620-D006-4FEF-BABB-ED97E4C3F72C}" dt="2022-03-12T20:40:45.018" v="1092" actId="1076"/>
          <ac:spMkLst>
            <pc:docMk/>
            <pc:sldMk cId="975651028" sldId="314"/>
            <ac:spMk id="12" creationId="{68E23878-D30A-4CF1-8B5C-EAD1E6604C68}"/>
          </ac:spMkLst>
        </pc:spChg>
        <pc:spChg chg="add mod">
          <ac:chgData name="Frank Michael Córdoba Ortega" userId="4368c69c-1f5c-481f-aa57-c30453aecd46" providerId="ADAL" clId="{0295D620-D006-4FEF-BABB-ED97E4C3F72C}" dt="2022-03-13T02:07:41.536" v="2124" actId="1076"/>
          <ac:spMkLst>
            <pc:docMk/>
            <pc:sldMk cId="975651028" sldId="314"/>
            <ac:spMk id="13" creationId="{E15F2FCD-9702-4022-8579-AC6ACBAB0E9C}"/>
          </ac:spMkLst>
        </pc:spChg>
        <pc:spChg chg="add mod">
          <ac:chgData name="Frank Michael Córdoba Ortega" userId="4368c69c-1f5c-481f-aa57-c30453aecd46" providerId="ADAL" clId="{0295D620-D006-4FEF-BABB-ED97E4C3F72C}" dt="2022-03-13T02:07:47.789" v="2126" actId="1076"/>
          <ac:spMkLst>
            <pc:docMk/>
            <pc:sldMk cId="975651028" sldId="314"/>
            <ac:spMk id="14" creationId="{621D2E21-1787-4AE3-8653-35CFB8F63FF2}"/>
          </ac:spMkLst>
        </pc:spChg>
        <pc:picChg chg="add mod modCrop">
          <ac:chgData name="Frank Michael Córdoba Ortega" userId="4368c69c-1f5c-481f-aa57-c30453aecd46" providerId="ADAL" clId="{0295D620-D006-4FEF-BABB-ED97E4C3F72C}" dt="2022-03-13T02:07:55.003" v="2138" actId="1037"/>
          <ac:picMkLst>
            <pc:docMk/>
            <pc:sldMk cId="975651028" sldId="314"/>
            <ac:picMk id="5" creationId="{A07CBA89-9567-41AA-96C9-B74E4555EB38}"/>
          </ac:picMkLst>
        </pc:picChg>
        <pc:picChg chg="add del mod">
          <ac:chgData name="Frank Michael Córdoba Ortega" userId="4368c69c-1f5c-481f-aa57-c30453aecd46" providerId="ADAL" clId="{0295D620-D006-4FEF-BABB-ED97E4C3F72C}" dt="2022-03-12T19:50:33.173" v="1023" actId="478"/>
          <ac:picMkLst>
            <pc:docMk/>
            <pc:sldMk cId="975651028" sldId="314"/>
            <ac:picMk id="7" creationId="{3AF87180-B9BE-4995-97DD-F665A7865A4D}"/>
          </ac:picMkLst>
        </pc:picChg>
        <pc:picChg chg="add mod">
          <ac:chgData name="Frank Michael Córdoba Ortega" userId="4368c69c-1f5c-481f-aa57-c30453aecd46" providerId="ADAL" clId="{0295D620-D006-4FEF-BABB-ED97E4C3F72C}" dt="2022-03-12T20:40:28.885" v="1088" actId="1076"/>
          <ac:picMkLst>
            <pc:docMk/>
            <pc:sldMk cId="975651028" sldId="314"/>
            <ac:picMk id="8" creationId="{C497F605-C06F-4ED5-9301-72B842675A97}"/>
          </ac:picMkLst>
        </pc:picChg>
        <pc:picChg chg="add del mod">
          <ac:chgData name="Frank Michael Córdoba Ortega" userId="4368c69c-1f5c-481f-aa57-c30453aecd46" providerId="ADAL" clId="{0295D620-D006-4FEF-BABB-ED97E4C3F72C}" dt="2022-03-12T20:42:48.174" v="1138" actId="478"/>
          <ac:picMkLst>
            <pc:docMk/>
            <pc:sldMk cId="975651028" sldId="314"/>
            <ac:picMk id="10" creationId="{957E76AB-6098-4045-B734-0B90944E4B60}"/>
          </ac:picMkLst>
        </pc:picChg>
        <pc:picChg chg="add mod">
          <ac:chgData name="Frank Michael Córdoba Ortega" userId="4368c69c-1f5c-481f-aa57-c30453aecd46" providerId="ADAL" clId="{0295D620-D006-4FEF-BABB-ED97E4C3F72C}" dt="2022-03-12T20:40:33.552" v="1090" actId="1076"/>
          <ac:picMkLst>
            <pc:docMk/>
            <pc:sldMk cId="975651028" sldId="314"/>
            <ac:picMk id="11" creationId="{2C496E8D-E87E-4801-A9D0-C0B6B405161D}"/>
          </ac:picMkLst>
        </pc:picChg>
        <pc:picChg chg="add del mod">
          <ac:chgData name="Frank Michael Córdoba Ortega" userId="4368c69c-1f5c-481f-aa57-c30453aecd46" providerId="ADAL" clId="{0295D620-D006-4FEF-BABB-ED97E4C3F72C}" dt="2022-03-13T02:06:49.944" v="2119" actId="478"/>
          <ac:picMkLst>
            <pc:docMk/>
            <pc:sldMk cId="975651028" sldId="314"/>
            <ac:picMk id="78850" creationId="{98EC6581-D649-4709-8E6D-DF1753190ED3}"/>
          </ac:picMkLst>
        </pc:picChg>
      </pc:sldChg>
      <pc:sldChg chg="addSp delSp modSp add mod modTransition">
        <pc:chgData name="Frank Michael Córdoba Ortega" userId="4368c69c-1f5c-481f-aa57-c30453aecd46" providerId="ADAL" clId="{0295D620-D006-4FEF-BABB-ED97E4C3F72C}" dt="2022-03-12T22:14:04.572" v="1186" actId="1076"/>
        <pc:sldMkLst>
          <pc:docMk/>
          <pc:sldMk cId="1592487086" sldId="315"/>
        </pc:sldMkLst>
        <pc:spChg chg="mod">
          <ac:chgData name="Frank Michael Córdoba Ortega" userId="4368c69c-1f5c-481f-aa57-c30453aecd46" providerId="ADAL" clId="{0295D620-D006-4FEF-BABB-ED97E4C3F72C}" dt="2022-03-12T22:10:41.308" v="1183" actId="5793"/>
          <ac:spMkLst>
            <pc:docMk/>
            <pc:sldMk cId="1592487086" sldId="315"/>
            <ac:spMk id="2" creationId="{5888BA12-3391-4C86-A4F9-148C5D7E73C8}"/>
          </ac:spMkLst>
        </pc:spChg>
        <pc:spChg chg="mod">
          <ac:chgData name="Frank Michael Córdoba Ortega" userId="4368c69c-1f5c-481f-aa57-c30453aecd46" providerId="ADAL" clId="{0295D620-D006-4FEF-BABB-ED97E4C3F72C}" dt="2022-03-12T22:04:25.649" v="1168" actId="20577"/>
          <ac:spMkLst>
            <pc:docMk/>
            <pc:sldMk cId="1592487086" sldId="315"/>
            <ac:spMk id="6" creationId="{1BEED281-8E37-42A2-BE47-B52CFF7A97A8}"/>
          </ac:spMkLst>
        </pc:spChg>
        <pc:spChg chg="add mod">
          <ac:chgData name="Frank Michael Córdoba Ortega" userId="4368c69c-1f5c-481f-aa57-c30453aecd46" providerId="ADAL" clId="{0295D620-D006-4FEF-BABB-ED97E4C3F72C}" dt="2022-03-12T22:04:45.297" v="1169" actId="1076"/>
          <ac:spMkLst>
            <pc:docMk/>
            <pc:sldMk cId="1592487086" sldId="315"/>
            <ac:spMk id="11" creationId="{EA024065-29DE-4AAA-B626-6A1A8E6BEDE0}"/>
          </ac:spMkLst>
        </pc:spChg>
        <pc:spChg chg="add mod">
          <ac:chgData name="Frank Michael Córdoba Ortega" userId="4368c69c-1f5c-481f-aa57-c30453aecd46" providerId="ADAL" clId="{0295D620-D006-4FEF-BABB-ED97E4C3F72C}" dt="2022-03-12T22:10:17.293" v="1177" actId="571"/>
          <ac:spMkLst>
            <pc:docMk/>
            <pc:sldMk cId="1592487086" sldId="315"/>
            <ac:spMk id="15" creationId="{1190CB21-F14D-4BCA-870F-09D30E4AE769}"/>
          </ac:spMkLst>
        </pc:spChg>
        <pc:picChg chg="add del">
          <ac:chgData name="Frank Michael Córdoba Ortega" userId="4368c69c-1f5c-481f-aa57-c30453aecd46" providerId="ADAL" clId="{0295D620-D006-4FEF-BABB-ED97E4C3F72C}" dt="2022-03-12T21:07:01.274" v="1146" actId="22"/>
          <ac:picMkLst>
            <pc:docMk/>
            <pc:sldMk cId="1592487086" sldId="315"/>
            <ac:picMk id="5" creationId="{192109B6-A547-4FD4-B315-32A387178A6D}"/>
          </ac:picMkLst>
        </pc:picChg>
        <pc:picChg chg="del">
          <ac:chgData name="Frank Michael Córdoba Ortega" userId="4368c69c-1f5c-481f-aa57-c30453aecd46" providerId="ADAL" clId="{0295D620-D006-4FEF-BABB-ED97E4C3F72C}" dt="2022-03-08T04:38:57.852" v="241" actId="478"/>
          <ac:picMkLst>
            <pc:docMk/>
            <pc:sldMk cId="1592487086" sldId="315"/>
            <ac:picMk id="7" creationId="{3AF87180-B9BE-4995-97DD-F665A7865A4D}"/>
          </ac:picMkLst>
        </pc:picChg>
        <pc:picChg chg="add del mod">
          <ac:chgData name="Frank Michael Córdoba Ortega" userId="4368c69c-1f5c-481f-aa57-c30453aecd46" providerId="ADAL" clId="{0295D620-D006-4FEF-BABB-ED97E4C3F72C}" dt="2022-03-12T22:10:25.317" v="1180" actId="478"/>
          <ac:picMkLst>
            <pc:docMk/>
            <pc:sldMk cId="1592487086" sldId="315"/>
            <ac:picMk id="8" creationId="{85F46A4E-D5AD-4788-AD00-FAB33E3B20A3}"/>
          </ac:picMkLst>
        </pc:picChg>
        <pc:picChg chg="del">
          <ac:chgData name="Frank Michael Córdoba Ortega" userId="4368c69c-1f5c-481f-aa57-c30453aecd46" providerId="ADAL" clId="{0295D620-D006-4FEF-BABB-ED97E4C3F72C}" dt="2022-03-08T04:38:55.491" v="238" actId="478"/>
          <ac:picMkLst>
            <pc:docMk/>
            <pc:sldMk cId="1592487086" sldId="315"/>
            <ac:picMk id="8" creationId="{C497F605-C06F-4ED5-9301-72B842675A97}"/>
          </ac:picMkLst>
        </pc:picChg>
        <pc:picChg chg="del">
          <ac:chgData name="Frank Michael Córdoba Ortega" userId="4368c69c-1f5c-481f-aa57-c30453aecd46" providerId="ADAL" clId="{0295D620-D006-4FEF-BABB-ED97E4C3F72C}" dt="2022-03-08T04:38:55.953" v="239" actId="478"/>
          <ac:picMkLst>
            <pc:docMk/>
            <pc:sldMk cId="1592487086" sldId="315"/>
            <ac:picMk id="10" creationId="{957E76AB-6098-4045-B734-0B90944E4B60}"/>
          </ac:picMkLst>
        </pc:picChg>
        <pc:picChg chg="del">
          <ac:chgData name="Frank Michael Córdoba Ortega" userId="4368c69c-1f5c-481f-aa57-c30453aecd46" providerId="ADAL" clId="{0295D620-D006-4FEF-BABB-ED97E4C3F72C}" dt="2022-03-08T04:38:56.827" v="240" actId="478"/>
          <ac:picMkLst>
            <pc:docMk/>
            <pc:sldMk cId="1592487086" sldId="315"/>
            <ac:picMk id="11" creationId="{2C496E8D-E87E-4801-A9D0-C0B6B405161D}"/>
          </ac:picMkLst>
        </pc:picChg>
        <pc:picChg chg="add del mod">
          <ac:chgData name="Frank Michael Córdoba Ortega" userId="4368c69c-1f5c-481f-aa57-c30453aecd46" providerId="ADAL" clId="{0295D620-D006-4FEF-BABB-ED97E4C3F72C}" dt="2022-03-12T21:57:05.266" v="1149" actId="478"/>
          <ac:picMkLst>
            <pc:docMk/>
            <pc:sldMk cId="1592487086" sldId="315"/>
            <ac:picMk id="12" creationId="{8DA16D9F-E22D-4D6D-BA9F-2E98D12377B0}"/>
          </ac:picMkLst>
        </pc:picChg>
        <pc:picChg chg="add mod">
          <ac:chgData name="Frank Michael Córdoba Ortega" userId="4368c69c-1f5c-481f-aa57-c30453aecd46" providerId="ADAL" clId="{0295D620-D006-4FEF-BABB-ED97E4C3F72C}" dt="2022-03-12T22:14:04.572" v="1186" actId="1076"/>
          <ac:picMkLst>
            <pc:docMk/>
            <pc:sldMk cId="1592487086" sldId="315"/>
            <ac:picMk id="13" creationId="{A7769F5B-6F65-48E4-8E5F-0A6F16F4570F}"/>
          </ac:picMkLst>
        </pc:picChg>
        <pc:picChg chg="add del mod">
          <ac:chgData name="Frank Michael Córdoba Ortega" userId="4368c69c-1f5c-481f-aa57-c30453aecd46" providerId="ADAL" clId="{0295D620-D006-4FEF-BABB-ED97E4C3F72C}" dt="2022-03-12T22:10:23.183" v="1179" actId="478"/>
          <ac:picMkLst>
            <pc:docMk/>
            <pc:sldMk cId="1592487086" sldId="315"/>
            <ac:picMk id="14" creationId="{78CF8208-ADCE-453B-8158-0A723A7687E5}"/>
          </ac:picMkLst>
        </pc:picChg>
      </pc:sldChg>
      <pc:sldChg chg="addSp delSp modSp add mod modTransition">
        <pc:chgData name="Frank Michael Córdoba Ortega" userId="4368c69c-1f5c-481f-aa57-c30453aecd46" providerId="ADAL" clId="{0295D620-D006-4FEF-BABB-ED97E4C3F72C}" dt="2022-03-12T22:22:44.021" v="1265" actId="27636"/>
        <pc:sldMkLst>
          <pc:docMk/>
          <pc:sldMk cId="597395916" sldId="316"/>
        </pc:sldMkLst>
        <pc:spChg chg="mod">
          <ac:chgData name="Frank Michael Córdoba Ortega" userId="4368c69c-1f5c-481f-aa57-c30453aecd46" providerId="ADAL" clId="{0295D620-D006-4FEF-BABB-ED97E4C3F72C}" dt="2022-03-12T22:22:44.021" v="1265" actId="27636"/>
          <ac:spMkLst>
            <pc:docMk/>
            <pc:sldMk cId="597395916" sldId="316"/>
            <ac:spMk id="2" creationId="{5888BA12-3391-4C86-A4F9-148C5D7E73C8}"/>
          </ac:spMkLst>
        </pc:spChg>
        <pc:spChg chg="mod">
          <ac:chgData name="Frank Michael Córdoba Ortega" userId="4368c69c-1f5c-481f-aa57-c30453aecd46" providerId="ADAL" clId="{0295D620-D006-4FEF-BABB-ED97E4C3F72C}" dt="2022-03-08T04:40:03.237" v="255"/>
          <ac:spMkLst>
            <pc:docMk/>
            <pc:sldMk cId="597395916" sldId="316"/>
            <ac:spMk id="3" creationId="{317F7E64-9060-4AF5-8E54-ABC7B5976AA9}"/>
          </ac:spMkLst>
        </pc:spChg>
        <pc:spChg chg="mod">
          <ac:chgData name="Frank Michael Córdoba Ortega" userId="4368c69c-1f5c-481f-aa57-c30453aecd46" providerId="ADAL" clId="{0295D620-D006-4FEF-BABB-ED97E4C3F72C}" dt="2022-03-12T22:05:08.015" v="1173" actId="20577"/>
          <ac:spMkLst>
            <pc:docMk/>
            <pc:sldMk cId="597395916" sldId="316"/>
            <ac:spMk id="6" creationId="{1BEED281-8E37-42A2-BE47-B52CFF7A97A8}"/>
          </ac:spMkLst>
        </pc:spChg>
        <pc:spChg chg="add mod">
          <ac:chgData name="Frank Michael Córdoba Ortega" userId="4368c69c-1f5c-481f-aa57-c30453aecd46" providerId="ADAL" clId="{0295D620-D006-4FEF-BABB-ED97E4C3F72C}" dt="2022-03-12T22:10:20.190" v="1178"/>
          <ac:spMkLst>
            <pc:docMk/>
            <pc:sldMk cId="597395916" sldId="316"/>
            <ac:spMk id="10" creationId="{141189CB-CE0C-4C40-A098-013620AD4FA8}"/>
          </ac:spMkLst>
        </pc:spChg>
        <pc:picChg chg="add del mod">
          <ac:chgData name="Frank Michael Córdoba Ortega" userId="4368c69c-1f5c-481f-aa57-c30453aecd46" providerId="ADAL" clId="{0295D620-D006-4FEF-BABB-ED97E4C3F72C}" dt="2022-03-12T22:10:14.890" v="1176"/>
          <ac:picMkLst>
            <pc:docMk/>
            <pc:sldMk cId="597395916" sldId="316"/>
            <ac:picMk id="7" creationId="{1EFC0E50-DB86-4A79-ABE7-214C79240DAB}"/>
          </ac:picMkLst>
        </pc:picChg>
        <pc:picChg chg="add del mod">
          <ac:chgData name="Frank Michael Córdoba Ortega" userId="4368c69c-1f5c-481f-aa57-c30453aecd46" providerId="ADAL" clId="{0295D620-D006-4FEF-BABB-ED97E4C3F72C}" dt="2022-03-12T22:17:45.343" v="1204" actId="1038"/>
          <ac:picMkLst>
            <pc:docMk/>
            <pc:sldMk cId="597395916" sldId="316"/>
            <ac:picMk id="8" creationId="{828085FF-1067-4CAB-A1F8-AAF263298D57}"/>
          </ac:picMkLst>
        </pc:picChg>
        <pc:picChg chg="del mod">
          <ac:chgData name="Frank Michael Córdoba Ortega" userId="4368c69c-1f5c-481f-aa57-c30453aecd46" providerId="ADAL" clId="{0295D620-D006-4FEF-BABB-ED97E4C3F72C}" dt="2022-03-08T04:40:39.491" v="259" actId="478"/>
          <ac:picMkLst>
            <pc:docMk/>
            <pc:sldMk cId="597395916" sldId="316"/>
            <ac:picMk id="12" creationId="{8DA16D9F-E22D-4D6D-BA9F-2E98D12377B0}"/>
          </ac:picMkLst>
        </pc:picChg>
      </pc:sldChg>
      <pc:sldChg chg="addSp delSp modSp add mod modTransition">
        <pc:chgData name="Frank Michael Córdoba Ortega" userId="4368c69c-1f5c-481f-aa57-c30453aecd46" providerId="ADAL" clId="{0295D620-D006-4FEF-BABB-ED97E4C3F72C}" dt="2022-03-12T23:25:49.612" v="1604" actId="20577"/>
        <pc:sldMkLst>
          <pc:docMk/>
          <pc:sldMk cId="3041984692" sldId="317"/>
        </pc:sldMkLst>
        <pc:spChg chg="mod">
          <ac:chgData name="Frank Michael Córdoba Ortega" userId="4368c69c-1f5c-481f-aa57-c30453aecd46" providerId="ADAL" clId="{0295D620-D006-4FEF-BABB-ED97E4C3F72C}" dt="2022-03-08T04:41:59.497" v="285" actId="5793"/>
          <ac:spMkLst>
            <pc:docMk/>
            <pc:sldMk cId="3041984692" sldId="317"/>
            <ac:spMk id="2" creationId="{5888BA12-3391-4C86-A4F9-148C5D7E73C8}"/>
          </ac:spMkLst>
        </pc:spChg>
        <pc:spChg chg="mod">
          <ac:chgData name="Frank Michael Córdoba Ortega" userId="4368c69c-1f5c-481f-aa57-c30453aecd46" providerId="ADAL" clId="{0295D620-D006-4FEF-BABB-ED97E4C3F72C}" dt="2022-03-12T22:52:59.845" v="1376"/>
          <ac:spMkLst>
            <pc:docMk/>
            <pc:sldMk cId="3041984692" sldId="317"/>
            <ac:spMk id="3" creationId="{317F7E64-9060-4AF5-8E54-ABC7B5976AA9}"/>
          </ac:spMkLst>
        </pc:spChg>
        <pc:spChg chg="mod">
          <ac:chgData name="Frank Michael Córdoba Ortega" userId="4368c69c-1f5c-481f-aa57-c30453aecd46" providerId="ADAL" clId="{0295D620-D006-4FEF-BABB-ED97E4C3F72C}" dt="2022-03-12T22:51:41.244" v="1363" actId="1076"/>
          <ac:spMkLst>
            <pc:docMk/>
            <pc:sldMk cId="3041984692" sldId="317"/>
            <ac:spMk id="4" creationId="{ED1B1DA9-0127-45A0-9BEC-377A390D3A8D}"/>
          </ac:spMkLst>
        </pc:spChg>
        <pc:spChg chg="mod">
          <ac:chgData name="Frank Michael Córdoba Ortega" userId="4368c69c-1f5c-481f-aa57-c30453aecd46" providerId="ADAL" clId="{0295D620-D006-4FEF-BABB-ED97E4C3F72C}" dt="2022-03-12T23:07:03.797" v="1508" actId="20577"/>
          <ac:spMkLst>
            <pc:docMk/>
            <pc:sldMk cId="3041984692" sldId="317"/>
            <ac:spMk id="5" creationId="{B59D6CC2-028F-4968-BE64-4D2095B91EE7}"/>
          </ac:spMkLst>
        </pc:spChg>
        <pc:spChg chg="mod">
          <ac:chgData name="Frank Michael Córdoba Ortega" userId="4368c69c-1f5c-481f-aa57-c30453aecd46" providerId="ADAL" clId="{0295D620-D006-4FEF-BABB-ED97E4C3F72C}" dt="2022-03-12T22:34:59.525" v="1266"/>
          <ac:spMkLst>
            <pc:docMk/>
            <pc:sldMk cId="3041984692" sldId="317"/>
            <ac:spMk id="6" creationId="{1BEED281-8E37-42A2-BE47-B52CFF7A97A8}"/>
          </ac:spMkLst>
        </pc:spChg>
        <pc:spChg chg="add del mod">
          <ac:chgData name="Frank Michael Córdoba Ortega" userId="4368c69c-1f5c-481f-aa57-c30453aecd46" providerId="ADAL" clId="{0295D620-D006-4FEF-BABB-ED97E4C3F72C}" dt="2022-03-12T22:45:43.285" v="1291" actId="478"/>
          <ac:spMkLst>
            <pc:docMk/>
            <pc:sldMk cId="3041984692" sldId="317"/>
            <ac:spMk id="10" creationId="{9EBEDBCB-DC85-412E-859F-F088CB7E3ACE}"/>
          </ac:spMkLst>
        </pc:spChg>
        <pc:spChg chg="add mod">
          <ac:chgData name="Frank Michael Córdoba Ortega" userId="4368c69c-1f5c-481f-aa57-c30453aecd46" providerId="ADAL" clId="{0295D620-D006-4FEF-BABB-ED97E4C3F72C}" dt="2022-03-12T23:25:45.316" v="1603" actId="20577"/>
          <ac:spMkLst>
            <pc:docMk/>
            <pc:sldMk cId="3041984692" sldId="317"/>
            <ac:spMk id="12" creationId="{BB4F5C63-8C39-4555-B914-719CB65F6C9C}"/>
          </ac:spMkLst>
        </pc:spChg>
        <pc:spChg chg="add mod">
          <ac:chgData name="Frank Michael Córdoba Ortega" userId="4368c69c-1f5c-481f-aa57-c30453aecd46" providerId="ADAL" clId="{0295D620-D006-4FEF-BABB-ED97E4C3F72C}" dt="2022-03-12T23:25:49.612" v="1604" actId="20577"/>
          <ac:spMkLst>
            <pc:docMk/>
            <pc:sldMk cId="3041984692" sldId="317"/>
            <ac:spMk id="14" creationId="{955178C4-E71E-42E4-9F1B-8E0B6E87D307}"/>
          </ac:spMkLst>
        </pc:spChg>
        <pc:spChg chg="add mod">
          <ac:chgData name="Frank Michael Córdoba Ortega" userId="4368c69c-1f5c-481f-aa57-c30453aecd46" providerId="ADAL" clId="{0295D620-D006-4FEF-BABB-ED97E4C3F72C}" dt="2022-03-12T22:53:51.478" v="1393" actId="6549"/>
          <ac:spMkLst>
            <pc:docMk/>
            <pc:sldMk cId="3041984692" sldId="317"/>
            <ac:spMk id="16" creationId="{3B141822-F5E7-4CD3-B881-FE0A8688C98D}"/>
          </ac:spMkLst>
        </pc:spChg>
        <pc:spChg chg="add mod">
          <ac:chgData name="Frank Michael Córdoba Ortega" userId="4368c69c-1f5c-481f-aa57-c30453aecd46" providerId="ADAL" clId="{0295D620-D006-4FEF-BABB-ED97E4C3F72C}" dt="2022-03-12T22:51:56.369" v="1366" actId="207"/>
          <ac:spMkLst>
            <pc:docMk/>
            <pc:sldMk cId="3041984692" sldId="317"/>
            <ac:spMk id="17" creationId="{19733EBA-C9F7-4C20-93DF-9341A87B4A9B}"/>
          </ac:spMkLst>
        </pc:spChg>
        <pc:spChg chg="add mod">
          <ac:chgData name="Frank Michael Córdoba Ortega" userId="4368c69c-1f5c-481f-aa57-c30453aecd46" providerId="ADAL" clId="{0295D620-D006-4FEF-BABB-ED97E4C3F72C}" dt="2022-03-12T23:23:41.733" v="1598" actId="20577"/>
          <ac:spMkLst>
            <pc:docMk/>
            <pc:sldMk cId="3041984692" sldId="317"/>
            <ac:spMk id="19" creationId="{512A340A-734E-4615-9E79-D2AF0627141D}"/>
          </ac:spMkLst>
        </pc:spChg>
        <pc:spChg chg="mod">
          <ac:chgData name="Frank Michael Córdoba Ortega" userId="4368c69c-1f5c-481f-aa57-c30453aecd46" providerId="ADAL" clId="{0295D620-D006-4FEF-BABB-ED97E4C3F72C}" dt="2022-03-12T23:23:37.261" v="1596" actId="20577"/>
          <ac:spMkLst>
            <pc:docMk/>
            <pc:sldMk cId="3041984692" sldId="317"/>
            <ac:spMk id="20" creationId="{2EEF5FB8-734C-49D1-80CF-0B540A0C3C6C}"/>
          </ac:spMkLst>
        </pc:spChg>
        <pc:spChg chg="add mod">
          <ac:chgData name="Frank Michael Córdoba Ortega" userId="4368c69c-1f5c-481f-aa57-c30453aecd46" providerId="ADAL" clId="{0295D620-D006-4FEF-BABB-ED97E4C3F72C}" dt="2022-03-12T22:52:47.614" v="1373" actId="1076"/>
          <ac:spMkLst>
            <pc:docMk/>
            <pc:sldMk cId="3041984692" sldId="317"/>
            <ac:spMk id="22" creationId="{76DD7F10-58E3-42B5-BC8C-6AAC01525ECE}"/>
          </ac:spMkLst>
        </pc:spChg>
        <pc:spChg chg="add mod">
          <ac:chgData name="Frank Michael Córdoba Ortega" userId="4368c69c-1f5c-481f-aa57-c30453aecd46" providerId="ADAL" clId="{0295D620-D006-4FEF-BABB-ED97E4C3F72C}" dt="2022-03-12T22:53:12.166" v="1380" actId="1076"/>
          <ac:spMkLst>
            <pc:docMk/>
            <pc:sldMk cId="3041984692" sldId="317"/>
            <ac:spMk id="24" creationId="{FF0F23E2-49C5-4458-A8BD-55BCA09188E3}"/>
          </ac:spMkLst>
        </pc:spChg>
        <pc:spChg chg="add mod">
          <ac:chgData name="Frank Michael Córdoba Ortega" userId="4368c69c-1f5c-481f-aa57-c30453aecd46" providerId="ADAL" clId="{0295D620-D006-4FEF-BABB-ED97E4C3F72C}" dt="2022-03-12T22:53:28.263" v="1384" actId="1076"/>
          <ac:spMkLst>
            <pc:docMk/>
            <pc:sldMk cId="3041984692" sldId="317"/>
            <ac:spMk id="26" creationId="{4BF8C883-D27C-4533-96F2-832440A4FF12}"/>
          </ac:spMkLst>
        </pc:spChg>
        <pc:picChg chg="add del mod">
          <ac:chgData name="Frank Michael Córdoba Ortega" userId="4368c69c-1f5c-481f-aa57-c30453aecd46" providerId="ADAL" clId="{0295D620-D006-4FEF-BABB-ED97E4C3F72C}" dt="2022-03-12T22:39:30.240" v="1270" actId="478"/>
          <ac:picMkLst>
            <pc:docMk/>
            <pc:sldMk cId="3041984692" sldId="317"/>
            <ac:picMk id="7" creationId="{9799C82D-283B-4361-BBEF-14D6AB110BFC}"/>
          </ac:picMkLst>
        </pc:picChg>
        <pc:picChg chg="add del mod">
          <ac:chgData name="Frank Michael Córdoba Ortega" userId="4368c69c-1f5c-481f-aa57-c30453aecd46" providerId="ADAL" clId="{0295D620-D006-4FEF-BABB-ED97E4C3F72C}" dt="2022-03-12T22:45:12.427" v="1286" actId="478"/>
          <ac:picMkLst>
            <pc:docMk/>
            <pc:sldMk cId="3041984692" sldId="317"/>
            <ac:picMk id="8" creationId="{EF4121D0-A38C-4195-BC76-49E6822B3B91}"/>
          </ac:picMkLst>
        </pc:picChg>
        <pc:picChg chg="add del mod">
          <ac:chgData name="Frank Michael Córdoba Ortega" userId="4368c69c-1f5c-481f-aa57-c30453aecd46" providerId="ADAL" clId="{0295D620-D006-4FEF-BABB-ED97E4C3F72C}" dt="2022-03-12T22:52:40.218" v="1371" actId="478"/>
          <ac:picMkLst>
            <pc:docMk/>
            <pc:sldMk cId="3041984692" sldId="317"/>
            <ac:picMk id="11" creationId="{18962954-8A44-4B21-A3B2-C3F80DAFE42A}"/>
          </ac:picMkLst>
        </pc:picChg>
        <pc:picChg chg="add del mod">
          <ac:chgData name="Frank Michael Córdoba Ortega" userId="4368c69c-1f5c-481f-aa57-c30453aecd46" providerId="ADAL" clId="{0295D620-D006-4FEF-BABB-ED97E4C3F72C}" dt="2022-03-12T22:53:06.651" v="1379" actId="478"/>
          <ac:picMkLst>
            <pc:docMk/>
            <pc:sldMk cId="3041984692" sldId="317"/>
            <ac:picMk id="13" creationId="{F9C19F98-E6C7-476F-8F7B-D7B440D667FD}"/>
          </ac:picMkLst>
        </pc:picChg>
        <pc:picChg chg="add del mod">
          <ac:chgData name="Frank Michael Córdoba Ortega" userId="4368c69c-1f5c-481f-aa57-c30453aecd46" providerId="ADAL" clId="{0295D620-D006-4FEF-BABB-ED97E4C3F72C}" dt="2022-03-12T22:53:18.663" v="1381" actId="478"/>
          <ac:picMkLst>
            <pc:docMk/>
            <pc:sldMk cId="3041984692" sldId="317"/>
            <ac:picMk id="15" creationId="{3E3BBE2C-00A6-4098-B556-2FDD89DBAD77}"/>
          </ac:picMkLst>
        </pc:picChg>
        <pc:picChg chg="add del mod">
          <ac:chgData name="Frank Michael Córdoba Ortega" userId="4368c69c-1f5c-481f-aa57-c30453aecd46" providerId="ADAL" clId="{0295D620-D006-4FEF-BABB-ED97E4C3F72C}" dt="2022-03-12T22:51:17.754" v="1360" actId="478"/>
          <ac:picMkLst>
            <pc:docMk/>
            <pc:sldMk cId="3041984692" sldId="317"/>
            <ac:picMk id="18" creationId="{B4C43B25-325B-40D9-9873-6EB8BD36B974}"/>
          </ac:picMkLst>
        </pc:picChg>
      </pc:sldChg>
      <pc:sldChg chg="addSp delSp modSp add mod modTransition">
        <pc:chgData name="Frank Michael Córdoba Ortega" userId="4368c69c-1f5c-481f-aa57-c30453aecd46" providerId="ADAL" clId="{0295D620-D006-4FEF-BABB-ED97E4C3F72C}" dt="2022-03-13T00:46:23.213" v="1844"/>
        <pc:sldMkLst>
          <pc:docMk/>
          <pc:sldMk cId="2692209517" sldId="318"/>
        </pc:sldMkLst>
        <pc:spChg chg="mod">
          <ac:chgData name="Frank Michael Córdoba Ortega" userId="4368c69c-1f5c-481f-aa57-c30453aecd46" providerId="ADAL" clId="{0295D620-D006-4FEF-BABB-ED97E4C3F72C}" dt="2022-03-12T23:23:52.623" v="1602" actId="20577"/>
          <ac:spMkLst>
            <pc:docMk/>
            <pc:sldMk cId="2692209517" sldId="318"/>
            <ac:spMk id="5" creationId="{6492BCF3-01C3-43C2-B411-AA32EA200A81}"/>
          </ac:spMkLst>
        </pc:spChg>
        <pc:spChg chg="mod">
          <ac:chgData name="Frank Michael Córdoba Ortega" userId="4368c69c-1f5c-481f-aa57-c30453aecd46" providerId="ADAL" clId="{0295D620-D006-4FEF-BABB-ED97E4C3F72C}" dt="2022-03-12T23:17:50.388" v="1538" actId="255"/>
          <ac:spMkLst>
            <pc:docMk/>
            <pc:sldMk cId="2692209517" sldId="318"/>
            <ac:spMk id="6" creationId="{1BEED281-8E37-42A2-BE47-B52CFF7A97A8}"/>
          </ac:spMkLst>
        </pc:spChg>
        <pc:spChg chg="del">
          <ac:chgData name="Frank Michael Córdoba Ortega" userId="4368c69c-1f5c-481f-aa57-c30453aecd46" providerId="ADAL" clId="{0295D620-D006-4FEF-BABB-ED97E4C3F72C}" dt="2022-03-08T04:42:45.902" v="290" actId="478"/>
          <ac:spMkLst>
            <pc:docMk/>
            <pc:sldMk cId="2692209517" sldId="318"/>
            <ac:spMk id="10" creationId="{9EBEDBCB-DC85-412E-859F-F088CB7E3ACE}"/>
          </ac:spMkLst>
        </pc:spChg>
        <pc:spChg chg="del">
          <ac:chgData name="Frank Michael Córdoba Ortega" userId="4368c69c-1f5c-481f-aa57-c30453aecd46" providerId="ADAL" clId="{0295D620-D006-4FEF-BABB-ED97E4C3F72C}" dt="2022-03-08T04:42:45.902" v="290" actId="478"/>
          <ac:spMkLst>
            <pc:docMk/>
            <pc:sldMk cId="2692209517" sldId="318"/>
            <ac:spMk id="12" creationId="{BB4F5C63-8C39-4555-B914-719CB65F6C9C}"/>
          </ac:spMkLst>
        </pc:spChg>
        <pc:spChg chg="mod">
          <ac:chgData name="Frank Michael Córdoba Ortega" userId="4368c69c-1f5c-481f-aa57-c30453aecd46" providerId="ADAL" clId="{0295D620-D006-4FEF-BABB-ED97E4C3F72C}" dt="2022-03-12T23:11:54.722" v="1522" actId="1076"/>
          <ac:spMkLst>
            <pc:docMk/>
            <pc:sldMk cId="2692209517" sldId="318"/>
            <ac:spMk id="14" creationId="{6659F3D3-AA77-4A6A-B9F2-989EF3C956A0}"/>
          </ac:spMkLst>
        </pc:spChg>
        <pc:spChg chg="del">
          <ac:chgData name="Frank Michael Córdoba Ortega" userId="4368c69c-1f5c-481f-aa57-c30453aecd46" providerId="ADAL" clId="{0295D620-D006-4FEF-BABB-ED97E4C3F72C}" dt="2022-03-08T04:42:45.902" v="290" actId="478"/>
          <ac:spMkLst>
            <pc:docMk/>
            <pc:sldMk cId="2692209517" sldId="318"/>
            <ac:spMk id="14" creationId="{955178C4-E71E-42E4-9F1B-8E0B6E87D307}"/>
          </ac:spMkLst>
        </pc:spChg>
        <pc:spChg chg="mod">
          <ac:chgData name="Frank Michael Córdoba Ortega" userId="4368c69c-1f5c-481f-aa57-c30453aecd46" providerId="ADAL" clId="{0295D620-D006-4FEF-BABB-ED97E4C3F72C}" dt="2022-03-12T23:13:29.073" v="1526" actId="1076"/>
          <ac:spMkLst>
            <pc:docMk/>
            <pc:sldMk cId="2692209517" sldId="318"/>
            <ac:spMk id="15" creationId="{7D70F75E-C743-402C-9915-50E1762AA14C}"/>
          </ac:spMkLst>
        </pc:spChg>
        <pc:spChg chg="mod">
          <ac:chgData name="Frank Michael Córdoba Ortega" userId="4368c69c-1f5c-481f-aa57-c30453aecd46" providerId="ADAL" clId="{0295D620-D006-4FEF-BABB-ED97E4C3F72C}" dt="2022-03-13T00:46:23.213" v="1844"/>
          <ac:spMkLst>
            <pc:docMk/>
            <pc:sldMk cId="2692209517" sldId="318"/>
            <ac:spMk id="16" creationId="{26668A49-8B71-438A-8FA9-BE6758EEE21C}"/>
          </ac:spMkLst>
        </pc:spChg>
        <pc:spChg chg="del">
          <ac:chgData name="Frank Michael Córdoba Ortega" userId="4368c69c-1f5c-481f-aa57-c30453aecd46" providerId="ADAL" clId="{0295D620-D006-4FEF-BABB-ED97E4C3F72C}" dt="2022-03-08T04:42:45.902" v="290" actId="478"/>
          <ac:spMkLst>
            <pc:docMk/>
            <pc:sldMk cId="2692209517" sldId="318"/>
            <ac:spMk id="16" creationId="{3B141822-F5E7-4CD3-B881-FE0A8688C98D}"/>
          </ac:spMkLst>
        </pc:spChg>
        <pc:spChg chg="del">
          <ac:chgData name="Frank Michael Córdoba Ortega" userId="4368c69c-1f5c-481f-aa57-c30453aecd46" providerId="ADAL" clId="{0295D620-D006-4FEF-BABB-ED97E4C3F72C}" dt="2022-03-08T04:42:45.902" v="290" actId="478"/>
          <ac:spMkLst>
            <pc:docMk/>
            <pc:sldMk cId="2692209517" sldId="318"/>
            <ac:spMk id="17" creationId="{19733EBA-C9F7-4C20-93DF-9341A87B4A9B}"/>
          </ac:spMkLst>
        </pc:spChg>
        <pc:spChg chg="add mod">
          <ac:chgData name="Frank Michael Córdoba Ortega" userId="4368c69c-1f5c-481f-aa57-c30453aecd46" providerId="ADAL" clId="{0295D620-D006-4FEF-BABB-ED97E4C3F72C}" dt="2022-03-12T23:04:08.752" v="1453" actId="1038"/>
          <ac:spMkLst>
            <pc:docMk/>
            <pc:sldMk cId="2692209517" sldId="318"/>
            <ac:spMk id="22" creationId="{E4CD6E0C-C25F-494F-A8EC-495D4F97B37D}"/>
          </ac:spMkLst>
        </pc:spChg>
        <pc:spChg chg="add mod">
          <ac:chgData name="Frank Michael Córdoba Ortega" userId="4368c69c-1f5c-481f-aa57-c30453aecd46" providerId="ADAL" clId="{0295D620-D006-4FEF-BABB-ED97E4C3F72C}" dt="2022-03-12T23:04:08.752" v="1453" actId="1038"/>
          <ac:spMkLst>
            <pc:docMk/>
            <pc:sldMk cId="2692209517" sldId="318"/>
            <ac:spMk id="25" creationId="{0A907146-517F-4EC7-ADBB-21709C3E2FFD}"/>
          </ac:spMkLst>
        </pc:spChg>
        <pc:spChg chg="add mod">
          <ac:chgData name="Frank Michael Córdoba Ortega" userId="4368c69c-1f5c-481f-aa57-c30453aecd46" providerId="ADAL" clId="{0295D620-D006-4FEF-BABB-ED97E4C3F72C}" dt="2022-03-12T23:29:07.864" v="1611" actId="1076"/>
          <ac:spMkLst>
            <pc:docMk/>
            <pc:sldMk cId="2692209517" sldId="318"/>
            <ac:spMk id="32" creationId="{1E6748A4-7857-402B-976A-D9FC37A8B06F}"/>
          </ac:spMkLst>
        </pc:spChg>
        <pc:spChg chg="add mod">
          <ac:chgData name="Frank Michael Córdoba Ortega" userId="4368c69c-1f5c-481f-aa57-c30453aecd46" providerId="ADAL" clId="{0295D620-D006-4FEF-BABB-ED97E4C3F72C}" dt="2022-03-12T23:23:49.699" v="1600" actId="20577"/>
          <ac:spMkLst>
            <pc:docMk/>
            <pc:sldMk cId="2692209517" sldId="318"/>
            <ac:spMk id="33" creationId="{5A49B2A9-772B-43E8-9FA8-92925093797C}"/>
          </ac:spMkLst>
        </pc:spChg>
        <pc:spChg chg="add mod">
          <ac:chgData name="Frank Michael Córdoba Ortega" userId="4368c69c-1f5c-481f-aa57-c30453aecd46" providerId="ADAL" clId="{0295D620-D006-4FEF-BABB-ED97E4C3F72C}" dt="2022-03-12T23:03:58.234" v="1421" actId="571"/>
          <ac:spMkLst>
            <pc:docMk/>
            <pc:sldMk cId="2692209517" sldId="318"/>
            <ac:spMk id="34" creationId="{BF25B9E2-402B-4F16-9F6C-2E77A15270F6}"/>
          </ac:spMkLst>
        </pc:spChg>
        <pc:spChg chg="add mod">
          <ac:chgData name="Frank Michael Córdoba Ortega" userId="4368c69c-1f5c-481f-aa57-c30453aecd46" providerId="ADAL" clId="{0295D620-D006-4FEF-BABB-ED97E4C3F72C}" dt="2022-03-12T23:03:58.234" v="1421" actId="571"/>
          <ac:spMkLst>
            <pc:docMk/>
            <pc:sldMk cId="2692209517" sldId="318"/>
            <ac:spMk id="36" creationId="{3D493CE4-EB7E-4455-A2F8-19AD963A6114}"/>
          </ac:spMkLst>
        </pc:spChg>
        <pc:graphicFrameChg chg="add mod modGraphic">
          <ac:chgData name="Frank Michael Córdoba Ortega" userId="4368c69c-1f5c-481f-aa57-c30453aecd46" providerId="ADAL" clId="{0295D620-D006-4FEF-BABB-ED97E4C3F72C}" dt="2022-03-12T23:37:47.061" v="1622" actId="20577"/>
          <ac:graphicFrameMkLst>
            <pc:docMk/>
            <pc:sldMk cId="2692209517" sldId="318"/>
            <ac:graphicFrameMk id="19" creationId="{27F8F59A-56FA-4BFE-9886-CAE31B0CFE57}"/>
          </ac:graphicFrameMkLst>
        </pc:graphicFrameChg>
        <pc:picChg chg="del">
          <ac:chgData name="Frank Michael Córdoba Ortega" userId="4368c69c-1f5c-481f-aa57-c30453aecd46" providerId="ADAL" clId="{0295D620-D006-4FEF-BABB-ED97E4C3F72C}" dt="2022-03-08T04:42:45.902" v="290" actId="478"/>
          <ac:picMkLst>
            <pc:docMk/>
            <pc:sldMk cId="2692209517" sldId="318"/>
            <ac:picMk id="7" creationId="{9799C82D-283B-4361-BBEF-14D6AB110BFC}"/>
          </ac:picMkLst>
        </pc:picChg>
        <pc:picChg chg="add mod">
          <ac:chgData name="Frank Michael Córdoba Ortega" userId="4368c69c-1f5c-481f-aa57-c30453aecd46" providerId="ADAL" clId="{0295D620-D006-4FEF-BABB-ED97E4C3F72C}" dt="2022-03-12T23:08:03.932" v="1514" actId="1036"/>
          <ac:picMkLst>
            <pc:docMk/>
            <pc:sldMk cId="2692209517" sldId="318"/>
            <ac:picMk id="8" creationId="{15270F6D-88F3-4E13-8466-41F8E8804422}"/>
          </ac:picMkLst>
        </pc:picChg>
        <pc:picChg chg="del">
          <ac:chgData name="Frank Michael Córdoba Ortega" userId="4368c69c-1f5c-481f-aa57-c30453aecd46" providerId="ADAL" clId="{0295D620-D006-4FEF-BABB-ED97E4C3F72C}" dt="2022-03-08T04:42:45.902" v="290" actId="478"/>
          <ac:picMkLst>
            <pc:docMk/>
            <pc:sldMk cId="2692209517" sldId="318"/>
            <ac:picMk id="8" creationId="{EF4121D0-A38C-4195-BC76-49E6822B3B91}"/>
          </ac:picMkLst>
        </pc:picChg>
        <pc:picChg chg="del">
          <ac:chgData name="Frank Michael Córdoba Ortega" userId="4368c69c-1f5c-481f-aa57-c30453aecd46" providerId="ADAL" clId="{0295D620-D006-4FEF-BABB-ED97E4C3F72C}" dt="2022-03-08T04:42:45.902" v="290" actId="478"/>
          <ac:picMkLst>
            <pc:docMk/>
            <pc:sldMk cId="2692209517" sldId="318"/>
            <ac:picMk id="11" creationId="{18962954-8A44-4B21-A3B2-C3F80DAFE42A}"/>
          </ac:picMkLst>
        </pc:picChg>
        <pc:picChg chg="add mod">
          <ac:chgData name="Frank Michael Córdoba Ortega" userId="4368c69c-1f5c-481f-aa57-c30453aecd46" providerId="ADAL" clId="{0295D620-D006-4FEF-BABB-ED97E4C3F72C}" dt="2022-03-12T23:08:17.849" v="1517" actId="1076"/>
          <ac:picMkLst>
            <pc:docMk/>
            <pc:sldMk cId="2692209517" sldId="318"/>
            <ac:picMk id="11" creationId="{E83C74E4-1ADD-4830-BB48-43698AAF7462}"/>
          </ac:picMkLst>
        </pc:picChg>
        <pc:picChg chg="add mod">
          <ac:chgData name="Frank Michael Córdoba Ortega" userId="4368c69c-1f5c-481f-aa57-c30453aecd46" providerId="ADAL" clId="{0295D620-D006-4FEF-BABB-ED97E4C3F72C}" dt="2022-03-12T23:08:40.502" v="1520" actId="1076"/>
          <ac:picMkLst>
            <pc:docMk/>
            <pc:sldMk cId="2692209517" sldId="318"/>
            <ac:picMk id="13" creationId="{3C68A140-EA83-4CB3-92C7-E908D0D2DF10}"/>
          </ac:picMkLst>
        </pc:picChg>
        <pc:picChg chg="del">
          <ac:chgData name="Frank Michael Córdoba Ortega" userId="4368c69c-1f5c-481f-aa57-c30453aecd46" providerId="ADAL" clId="{0295D620-D006-4FEF-BABB-ED97E4C3F72C}" dt="2022-03-08T04:42:45.902" v="290" actId="478"/>
          <ac:picMkLst>
            <pc:docMk/>
            <pc:sldMk cId="2692209517" sldId="318"/>
            <ac:picMk id="13" creationId="{F9C19F98-E6C7-476F-8F7B-D7B440D667FD}"/>
          </ac:picMkLst>
        </pc:picChg>
        <pc:picChg chg="del">
          <ac:chgData name="Frank Michael Córdoba Ortega" userId="4368c69c-1f5c-481f-aa57-c30453aecd46" providerId="ADAL" clId="{0295D620-D006-4FEF-BABB-ED97E4C3F72C}" dt="2022-03-08T04:42:45.902" v="290" actId="478"/>
          <ac:picMkLst>
            <pc:docMk/>
            <pc:sldMk cId="2692209517" sldId="318"/>
            <ac:picMk id="15" creationId="{3E3BBE2C-00A6-4098-B556-2FDD89DBAD77}"/>
          </ac:picMkLst>
        </pc:picChg>
        <pc:picChg chg="del">
          <ac:chgData name="Frank Michael Córdoba Ortega" userId="4368c69c-1f5c-481f-aa57-c30453aecd46" providerId="ADAL" clId="{0295D620-D006-4FEF-BABB-ED97E4C3F72C}" dt="2022-03-08T04:42:45.902" v="290" actId="478"/>
          <ac:picMkLst>
            <pc:docMk/>
            <pc:sldMk cId="2692209517" sldId="318"/>
            <ac:picMk id="18" creationId="{B4C43B25-325B-40D9-9873-6EB8BD36B974}"/>
          </ac:picMkLst>
        </pc:picChg>
        <pc:picChg chg="add del mod">
          <ac:chgData name="Frank Michael Córdoba Ortega" userId="4368c69c-1f5c-481f-aa57-c30453aecd46" providerId="ADAL" clId="{0295D620-D006-4FEF-BABB-ED97E4C3F72C}" dt="2022-03-12T22:56:33.917" v="1407" actId="478"/>
          <ac:picMkLst>
            <pc:docMk/>
            <pc:sldMk cId="2692209517" sldId="318"/>
            <ac:picMk id="20" creationId="{1DFB711F-47FE-464E-852B-DB7D0E77CE33}"/>
          </ac:picMkLst>
        </pc:picChg>
        <pc:picChg chg="add del mod">
          <ac:chgData name="Frank Michael Córdoba Ortega" userId="4368c69c-1f5c-481f-aa57-c30453aecd46" providerId="ADAL" clId="{0295D620-D006-4FEF-BABB-ED97E4C3F72C}" dt="2022-03-12T23:00:04.979" v="1415" actId="478"/>
          <ac:picMkLst>
            <pc:docMk/>
            <pc:sldMk cId="2692209517" sldId="318"/>
            <ac:picMk id="21" creationId="{5C4A4F52-C710-40F4-8BCC-6773195EEA45}"/>
          </ac:picMkLst>
        </pc:picChg>
        <pc:picChg chg="add del mod">
          <ac:chgData name="Frank Michael Córdoba Ortega" userId="4368c69c-1f5c-481f-aa57-c30453aecd46" providerId="ADAL" clId="{0295D620-D006-4FEF-BABB-ED97E4C3F72C}" dt="2022-03-12T23:14:15.283" v="1529" actId="478"/>
          <ac:picMkLst>
            <pc:docMk/>
            <pc:sldMk cId="2692209517" sldId="318"/>
            <ac:picMk id="26" creationId="{DEA15854-123B-4DC4-A706-73870CD74C74}"/>
          </ac:picMkLst>
        </pc:picChg>
        <pc:picChg chg="add del mod">
          <ac:chgData name="Frank Michael Córdoba Ortega" userId="4368c69c-1f5c-481f-aa57-c30453aecd46" providerId="ADAL" clId="{0295D620-D006-4FEF-BABB-ED97E4C3F72C}" dt="2022-03-12T23:13:23.854" v="1525" actId="478"/>
          <ac:picMkLst>
            <pc:docMk/>
            <pc:sldMk cId="2692209517" sldId="318"/>
            <ac:picMk id="27" creationId="{172DB621-1800-423D-BA4A-5D5261E465AB}"/>
          </ac:picMkLst>
        </pc:picChg>
        <pc:picChg chg="add del mod">
          <ac:chgData name="Frank Michael Córdoba Ortega" userId="4368c69c-1f5c-481f-aa57-c30453aecd46" providerId="ADAL" clId="{0295D620-D006-4FEF-BABB-ED97E4C3F72C}" dt="2022-03-12T23:11:47.993" v="1521" actId="478"/>
          <ac:picMkLst>
            <pc:docMk/>
            <pc:sldMk cId="2692209517" sldId="318"/>
            <ac:picMk id="28" creationId="{9DBD4E1A-C39C-4ECF-AC01-55B7915BD1E8}"/>
          </ac:picMkLst>
        </pc:picChg>
        <pc:picChg chg="add del mod">
          <ac:chgData name="Frank Michael Córdoba Ortega" userId="4368c69c-1f5c-481f-aa57-c30453aecd46" providerId="ADAL" clId="{0295D620-D006-4FEF-BABB-ED97E4C3F72C}" dt="2022-03-12T23:07:56.805" v="1510" actId="478"/>
          <ac:picMkLst>
            <pc:docMk/>
            <pc:sldMk cId="2692209517" sldId="318"/>
            <ac:picMk id="29" creationId="{52A0572B-9079-4FB4-B59B-34164D98141E}"/>
          </ac:picMkLst>
        </pc:picChg>
        <pc:picChg chg="add del mod">
          <ac:chgData name="Frank Michael Córdoba Ortega" userId="4368c69c-1f5c-481f-aa57-c30453aecd46" providerId="ADAL" clId="{0295D620-D006-4FEF-BABB-ED97E4C3F72C}" dt="2022-03-12T23:08:35.011" v="1518" actId="478"/>
          <ac:picMkLst>
            <pc:docMk/>
            <pc:sldMk cId="2692209517" sldId="318"/>
            <ac:picMk id="30" creationId="{87586681-7DE7-4D97-ABBA-338596879937}"/>
          </ac:picMkLst>
        </pc:picChg>
        <pc:picChg chg="add del mod">
          <ac:chgData name="Frank Michael Córdoba Ortega" userId="4368c69c-1f5c-481f-aa57-c30453aecd46" providerId="ADAL" clId="{0295D620-D006-4FEF-BABB-ED97E4C3F72C}" dt="2022-03-12T23:08:13.612" v="1515" actId="478"/>
          <ac:picMkLst>
            <pc:docMk/>
            <pc:sldMk cId="2692209517" sldId="318"/>
            <ac:picMk id="31" creationId="{7B1631F8-F5AC-4FE9-9B94-BC699C803881}"/>
          </ac:picMkLst>
        </pc:picChg>
        <pc:cxnChg chg="add mod">
          <ac:chgData name="Frank Michael Córdoba Ortega" userId="4368c69c-1f5c-481f-aa57-c30453aecd46" providerId="ADAL" clId="{0295D620-D006-4FEF-BABB-ED97E4C3F72C}" dt="2022-03-12T23:29:11.360" v="1621" actId="1037"/>
          <ac:cxnSpMkLst>
            <pc:docMk/>
            <pc:sldMk cId="2692209517" sldId="318"/>
            <ac:cxnSpMk id="23" creationId="{52E6B5F1-C96F-489D-AD04-F522A99FB8D9}"/>
          </ac:cxnSpMkLst>
        </pc:cxnChg>
        <pc:cxnChg chg="add mod">
          <ac:chgData name="Frank Michael Córdoba Ortega" userId="4368c69c-1f5c-481f-aa57-c30453aecd46" providerId="ADAL" clId="{0295D620-D006-4FEF-BABB-ED97E4C3F72C}" dt="2022-03-12T23:04:08.752" v="1453" actId="1038"/>
          <ac:cxnSpMkLst>
            <pc:docMk/>
            <pc:sldMk cId="2692209517" sldId="318"/>
            <ac:cxnSpMk id="24" creationId="{A42D9EA1-085C-4A29-8F0A-196FF79AD9B8}"/>
          </ac:cxnSpMkLst>
        </pc:cxnChg>
        <pc:cxnChg chg="add mod">
          <ac:chgData name="Frank Michael Córdoba Ortega" userId="4368c69c-1f5c-481f-aa57-c30453aecd46" providerId="ADAL" clId="{0295D620-D006-4FEF-BABB-ED97E4C3F72C}" dt="2022-03-12T23:03:58.234" v="1421" actId="571"/>
          <ac:cxnSpMkLst>
            <pc:docMk/>
            <pc:sldMk cId="2692209517" sldId="318"/>
            <ac:cxnSpMk id="35" creationId="{1AD0C395-CFA0-4C55-BD77-71468EF3BC90}"/>
          </ac:cxnSpMkLst>
        </pc:cxnChg>
      </pc:sldChg>
      <pc:sldChg chg="addSp delSp modSp add del mod modTransition">
        <pc:chgData name="Frank Michael Córdoba Ortega" userId="4368c69c-1f5c-481f-aa57-c30453aecd46" providerId="ADAL" clId="{0295D620-D006-4FEF-BABB-ED97E4C3F72C}" dt="2022-03-12T23:15:30.706" v="1536" actId="47"/>
        <pc:sldMkLst>
          <pc:docMk/>
          <pc:sldMk cId="650294814" sldId="319"/>
        </pc:sldMkLst>
        <pc:spChg chg="add del mod">
          <ac:chgData name="Frank Michael Córdoba Ortega" userId="4368c69c-1f5c-481f-aa57-c30453aecd46" providerId="ADAL" clId="{0295D620-D006-4FEF-BABB-ED97E4C3F72C}" dt="2022-03-08T04:43:56.344" v="300" actId="1076"/>
          <ac:spMkLst>
            <pc:docMk/>
            <pc:sldMk cId="650294814" sldId="319"/>
            <ac:spMk id="2" creationId="{5888BA12-3391-4C86-A4F9-148C5D7E73C8}"/>
          </ac:spMkLst>
        </pc:spChg>
        <pc:spChg chg="mod">
          <ac:chgData name="Frank Michael Córdoba Ortega" userId="4368c69c-1f5c-481f-aa57-c30453aecd46" providerId="ADAL" clId="{0295D620-D006-4FEF-BABB-ED97E4C3F72C}" dt="2022-03-08T04:45:11.968" v="324" actId="20577"/>
          <ac:spMkLst>
            <pc:docMk/>
            <pc:sldMk cId="650294814" sldId="319"/>
            <ac:spMk id="6" creationId="{1BEED281-8E37-42A2-BE47-B52CFF7A97A8}"/>
          </ac:spMkLst>
        </pc:spChg>
        <pc:spChg chg="del">
          <ac:chgData name="Frank Michael Córdoba Ortega" userId="4368c69c-1f5c-481f-aa57-c30453aecd46" providerId="ADAL" clId="{0295D620-D006-4FEF-BABB-ED97E4C3F72C}" dt="2022-03-08T04:44:05.026" v="301" actId="478"/>
          <ac:spMkLst>
            <pc:docMk/>
            <pc:sldMk cId="650294814" sldId="319"/>
            <ac:spMk id="22" creationId="{E4CD6E0C-C25F-494F-A8EC-495D4F97B37D}"/>
          </ac:spMkLst>
        </pc:spChg>
        <pc:spChg chg="del">
          <ac:chgData name="Frank Michael Córdoba Ortega" userId="4368c69c-1f5c-481f-aa57-c30453aecd46" providerId="ADAL" clId="{0295D620-D006-4FEF-BABB-ED97E4C3F72C}" dt="2022-03-08T04:44:05.026" v="301" actId="478"/>
          <ac:spMkLst>
            <pc:docMk/>
            <pc:sldMk cId="650294814" sldId="319"/>
            <ac:spMk id="25" creationId="{0A907146-517F-4EC7-ADBB-21709C3E2FFD}"/>
          </ac:spMkLst>
        </pc:spChg>
        <pc:spChg chg="add mod">
          <ac:chgData name="Frank Michael Córdoba Ortega" userId="4368c69c-1f5c-481f-aa57-c30453aecd46" providerId="ADAL" clId="{0295D620-D006-4FEF-BABB-ED97E4C3F72C}" dt="2022-03-12T23:14:57.158" v="1535" actId="20577"/>
          <ac:spMkLst>
            <pc:docMk/>
            <pc:sldMk cId="650294814" sldId="319"/>
            <ac:spMk id="32" creationId="{B3080D71-F7A1-440D-AB58-39A4DE17758C}"/>
          </ac:spMkLst>
        </pc:spChg>
        <pc:graphicFrameChg chg="del">
          <ac:chgData name="Frank Michael Córdoba Ortega" userId="4368c69c-1f5c-481f-aa57-c30453aecd46" providerId="ADAL" clId="{0295D620-D006-4FEF-BABB-ED97E4C3F72C}" dt="2022-03-08T04:44:05.026" v="301" actId="478"/>
          <ac:graphicFrameMkLst>
            <pc:docMk/>
            <pc:sldMk cId="650294814" sldId="319"/>
            <ac:graphicFrameMk id="19" creationId="{27F8F59A-56FA-4BFE-9886-CAE31B0CFE57}"/>
          </ac:graphicFrameMkLst>
        </pc:graphicFrameChg>
        <pc:picChg chg="mod">
          <ac:chgData name="Frank Michael Córdoba Ortega" userId="4368c69c-1f5c-481f-aa57-c30453aecd46" providerId="ADAL" clId="{0295D620-D006-4FEF-BABB-ED97E4C3F72C}" dt="2022-03-08T04:43:49.563" v="296" actId="1076"/>
          <ac:picMkLst>
            <pc:docMk/>
            <pc:sldMk cId="650294814" sldId="319"/>
            <ac:picMk id="9" creationId="{C756E559-2593-42EB-ACAA-7FB39018C5AC}"/>
          </ac:picMkLst>
        </pc:picChg>
        <pc:picChg chg="del">
          <ac:chgData name="Frank Michael Córdoba Ortega" userId="4368c69c-1f5c-481f-aa57-c30453aecd46" providerId="ADAL" clId="{0295D620-D006-4FEF-BABB-ED97E4C3F72C}" dt="2022-03-08T04:44:05.026" v="301" actId="478"/>
          <ac:picMkLst>
            <pc:docMk/>
            <pc:sldMk cId="650294814" sldId="319"/>
            <ac:picMk id="20" creationId="{1DFB711F-47FE-464E-852B-DB7D0E77CE33}"/>
          </ac:picMkLst>
        </pc:picChg>
        <pc:picChg chg="del">
          <ac:chgData name="Frank Michael Córdoba Ortega" userId="4368c69c-1f5c-481f-aa57-c30453aecd46" providerId="ADAL" clId="{0295D620-D006-4FEF-BABB-ED97E4C3F72C}" dt="2022-03-08T04:44:07.248" v="302" actId="478"/>
          <ac:picMkLst>
            <pc:docMk/>
            <pc:sldMk cId="650294814" sldId="319"/>
            <ac:picMk id="21" creationId="{5C4A4F52-C710-40F4-8BCC-6773195EEA45}"/>
          </ac:picMkLst>
        </pc:picChg>
        <pc:picChg chg="del">
          <ac:chgData name="Frank Michael Córdoba Ortega" userId="4368c69c-1f5c-481f-aa57-c30453aecd46" providerId="ADAL" clId="{0295D620-D006-4FEF-BABB-ED97E4C3F72C}" dt="2022-03-08T04:44:05.026" v="301" actId="478"/>
          <ac:picMkLst>
            <pc:docMk/>
            <pc:sldMk cId="650294814" sldId="319"/>
            <ac:picMk id="26" creationId="{DEA15854-123B-4DC4-A706-73870CD74C74}"/>
          </ac:picMkLst>
        </pc:picChg>
        <pc:picChg chg="del">
          <ac:chgData name="Frank Michael Córdoba Ortega" userId="4368c69c-1f5c-481f-aa57-c30453aecd46" providerId="ADAL" clId="{0295D620-D006-4FEF-BABB-ED97E4C3F72C}" dt="2022-03-08T04:44:05.026" v="301" actId="478"/>
          <ac:picMkLst>
            <pc:docMk/>
            <pc:sldMk cId="650294814" sldId="319"/>
            <ac:picMk id="27" creationId="{172DB621-1800-423D-BA4A-5D5261E465AB}"/>
          </ac:picMkLst>
        </pc:picChg>
        <pc:picChg chg="del">
          <ac:chgData name="Frank Michael Córdoba Ortega" userId="4368c69c-1f5c-481f-aa57-c30453aecd46" providerId="ADAL" clId="{0295D620-D006-4FEF-BABB-ED97E4C3F72C}" dt="2022-03-08T04:44:05.026" v="301" actId="478"/>
          <ac:picMkLst>
            <pc:docMk/>
            <pc:sldMk cId="650294814" sldId="319"/>
            <ac:picMk id="28" creationId="{9DBD4E1A-C39C-4ECF-AC01-55B7915BD1E8}"/>
          </ac:picMkLst>
        </pc:picChg>
        <pc:picChg chg="del">
          <ac:chgData name="Frank Michael Córdoba Ortega" userId="4368c69c-1f5c-481f-aa57-c30453aecd46" providerId="ADAL" clId="{0295D620-D006-4FEF-BABB-ED97E4C3F72C}" dt="2022-03-08T04:44:05.026" v="301" actId="478"/>
          <ac:picMkLst>
            <pc:docMk/>
            <pc:sldMk cId="650294814" sldId="319"/>
            <ac:picMk id="29" creationId="{52A0572B-9079-4FB4-B59B-34164D98141E}"/>
          </ac:picMkLst>
        </pc:picChg>
        <pc:picChg chg="del">
          <ac:chgData name="Frank Michael Córdoba Ortega" userId="4368c69c-1f5c-481f-aa57-c30453aecd46" providerId="ADAL" clId="{0295D620-D006-4FEF-BABB-ED97E4C3F72C}" dt="2022-03-08T04:44:05.026" v="301" actId="478"/>
          <ac:picMkLst>
            <pc:docMk/>
            <pc:sldMk cId="650294814" sldId="319"/>
            <ac:picMk id="30" creationId="{87586681-7DE7-4D97-ABBA-338596879937}"/>
          </ac:picMkLst>
        </pc:picChg>
        <pc:picChg chg="del">
          <ac:chgData name="Frank Michael Córdoba Ortega" userId="4368c69c-1f5c-481f-aa57-c30453aecd46" providerId="ADAL" clId="{0295D620-D006-4FEF-BABB-ED97E4C3F72C}" dt="2022-03-08T04:44:05.026" v="301" actId="478"/>
          <ac:picMkLst>
            <pc:docMk/>
            <pc:sldMk cId="650294814" sldId="319"/>
            <ac:picMk id="31" creationId="{7B1631F8-F5AC-4FE9-9B94-BC699C803881}"/>
          </ac:picMkLst>
        </pc:picChg>
        <pc:cxnChg chg="del">
          <ac:chgData name="Frank Michael Córdoba Ortega" userId="4368c69c-1f5c-481f-aa57-c30453aecd46" providerId="ADAL" clId="{0295D620-D006-4FEF-BABB-ED97E4C3F72C}" dt="2022-03-08T04:44:05.026" v="301" actId="478"/>
          <ac:cxnSpMkLst>
            <pc:docMk/>
            <pc:sldMk cId="650294814" sldId="319"/>
            <ac:cxnSpMk id="23" creationId="{52E6B5F1-C96F-489D-AD04-F522A99FB8D9}"/>
          </ac:cxnSpMkLst>
        </pc:cxnChg>
        <pc:cxnChg chg="del">
          <ac:chgData name="Frank Michael Córdoba Ortega" userId="4368c69c-1f5c-481f-aa57-c30453aecd46" providerId="ADAL" clId="{0295D620-D006-4FEF-BABB-ED97E4C3F72C}" dt="2022-03-08T04:44:05.026" v="301" actId="478"/>
          <ac:cxnSpMkLst>
            <pc:docMk/>
            <pc:sldMk cId="650294814" sldId="319"/>
            <ac:cxnSpMk id="24" creationId="{A42D9EA1-085C-4A29-8F0A-196FF79AD9B8}"/>
          </ac:cxnSpMkLst>
        </pc:cxnChg>
      </pc:sldChg>
      <pc:sldChg chg="addSp modSp add mod modTransition">
        <pc:chgData name="Frank Michael Córdoba Ortega" userId="4368c69c-1f5c-481f-aa57-c30453aecd46" providerId="ADAL" clId="{0295D620-D006-4FEF-BABB-ED97E4C3F72C}" dt="2022-03-12T23:21:10.250" v="1577" actId="1076"/>
        <pc:sldMkLst>
          <pc:docMk/>
          <pc:sldMk cId="2986780223" sldId="320"/>
        </pc:sldMkLst>
        <pc:spChg chg="mod">
          <ac:chgData name="Frank Michael Córdoba Ortega" userId="4368c69c-1f5c-481f-aa57-c30453aecd46" providerId="ADAL" clId="{0295D620-D006-4FEF-BABB-ED97E4C3F72C}" dt="2022-03-12T23:19:22.942" v="1558" actId="5793"/>
          <ac:spMkLst>
            <pc:docMk/>
            <pc:sldMk cId="2986780223" sldId="320"/>
            <ac:spMk id="3" creationId="{317F7E64-9060-4AF5-8E54-ABC7B5976AA9}"/>
          </ac:spMkLst>
        </pc:spChg>
        <pc:spChg chg="mod">
          <ac:chgData name="Frank Michael Córdoba Ortega" userId="4368c69c-1f5c-481f-aa57-c30453aecd46" providerId="ADAL" clId="{0295D620-D006-4FEF-BABB-ED97E4C3F72C}" dt="2022-03-12T23:18:33.729" v="1554" actId="1036"/>
          <ac:spMkLst>
            <pc:docMk/>
            <pc:sldMk cId="2986780223" sldId="320"/>
            <ac:spMk id="6" creationId="{1BEED281-8E37-42A2-BE47-B52CFF7A97A8}"/>
          </ac:spMkLst>
        </pc:spChg>
        <pc:spChg chg="add mod">
          <ac:chgData name="Frank Michael Córdoba Ortega" userId="4368c69c-1f5c-481f-aa57-c30453aecd46" providerId="ADAL" clId="{0295D620-D006-4FEF-BABB-ED97E4C3F72C}" dt="2022-03-12T23:21:10.250" v="1577" actId="1076"/>
          <ac:spMkLst>
            <pc:docMk/>
            <pc:sldMk cId="2986780223" sldId="320"/>
            <ac:spMk id="8" creationId="{52A1FDD5-F073-4734-9560-440F7D2E618F}"/>
          </ac:spMkLst>
        </pc:spChg>
        <pc:spChg chg="add mod">
          <ac:chgData name="Frank Michael Córdoba Ortega" userId="4368c69c-1f5c-481f-aa57-c30453aecd46" providerId="ADAL" clId="{0295D620-D006-4FEF-BABB-ED97E4C3F72C}" dt="2022-03-12T23:21:06.604" v="1576" actId="1076"/>
          <ac:spMkLst>
            <pc:docMk/>
            <pc:sldMk cId="2986780223" sldId="320"/>
            <ac:spMk id="11" creationId="{2F49AE2A-4691-40BF-ADCF-895C2F0D13DD}"/>
          </ac:spMkLst>
        </pc:spChg>
        <pc:spChg chg="mod">
          <ac:chgData name="Frank Michael Córdoba Ortega" userId="4368c69c-1f5c-481f-aa57-c30453aecd46" providerId="ADAL" clId="{0295D620-D006-4FEF-BABB-ED97E4C3F72C}" dt="2022-03-12T23:21:02.619" v="1575" actId="20577"/>
          <ac:spMkLst>
            <pc:docMk/>
            <pc:sldMk cId="2986780223" sldId="320"/>
            <ac:spMk id="32" creationId="{B3080D71-F7A1-440D-AB58-39A4DE17758C}"/>
          </ac:spMkLst>
        </pc:spChg>
        <pc:picChg chg="mod">
          <ac:chgData name="Frank Michael Córdoba Ortega" userId="4368c69c-1f5c-481f-aa57-c30453aecd46" providerId="ADAL" clId="{0295D620-D006-4FEF-BABB-ED97E4C3F72C}" dt="2022-03-12T23:18:25.071" v="1544" actId="1076"/>
          <ac:picMkLst>
            <pc:docMk/>
            <pc:sldMk cId="2986780223" sldId="320"/>
            <ac:picMk id="9" creationId="{C756E559-2593-42EB-ACAA-7FB39018C5AC}"/>
          </ac:picMkLst>
        </pc:picChg>
        <pc:cxnChg chg="add mod">
          <ac:chgData name="Frank Michael Córdoba Ortega" userId="4368c69c-1f5c-481f-aa57-c30453aecd46" providerId="ADAL" clId="{0295D620-D006-4FEF-BABB-ED97E4C3F72C}" dt="2022-03-12T23:20:39.267" v="1567" actId="1582"/>
          <ac:cxnSpMkLst>
            <pc:docMk/>
            <pc:sldMk cId="2986780223" sldId="320"/>
            <ac:cxnSpMk id="7" creationId="{A261F509-37F8-4F62-94C8-898A9C5E52BB}"/>
          </ac:cxnSpMkLst>
        </pc:cxnChg>
        <pc:cxnChg chg="add mod">
          <ac:chgData name="Frank Michael Córdoba Ortega" userId="4368c69c-1f5c-481f-aa57-c30453aecd46" providerId="ADAL" clId="{0295D620-D006-4FEF-BABB-ED97E4C3F72C}" dt="2022-03-12T23:20:47.082" v="1569" actId="1076"/>
          <ac:cxnSpMkLst>
            <pc:docMk/>
            <pc:sldMk cId="2986780223" sldId="320"/>
            <ac:cxnSpMk id="10" creationId="{0E85C8E4-5388-41A4-927D-C61CE69837CC}"/>
          </ac:cxnSpMkLst>
        </pc:cxnChg>
      </pc:sldChg>
      <pc:sldChg chg="addSp delSp modSp add mod modTransition">
        <pc:chgData name="Frank Michael Córdoba Ortega" userId="4368c69c-1f5c-481f-aa57-c30453aecd46" providerId="ADAL" clId="{0295D620-D006-4FEF-BABB-ED97E4C3F72C}" dt="2022-03-13T00:07:55.467" v="1712" actId="13822"/>
        <pc:sldMkLst>
          <pc:docMk/>
          <pc:sldMk cId="3110946976" sldId="321"/>
        </pc:sldMkLst>
        <pc:spChg chg="mod">
          <ac:chgData name="Frank Michael Córdoba Ortega" userId="4368c69c-1f5c-481f-aa57-c30453aecd46" providerId="ADAL" clId="{0295D620-D006-4FEF-BABB-ED97E4C3F72C}" dt="2022-03-12T23:49:46.714" v="1654" actId="20577"/>
          <ac:spMkLst>
            <pc:docMk/>
            <pc:sldMk cId="3110946976" sldId="321"/>
            <ac:spMk id="6" creationId="{1BEED281-8E37-42A2-BE47-B52CFF7A97A8}"/>
          </ac:spMkLst>
        </pc:spChg>
        <pc:spChg chg="del">
          <ac:chgData name="Frank Michael Córdoba Ortega" userId="4368c69c-1f5c-481f-aa57-c30453aecd46" providerId="ADAL" clId="{0295D620-D006-4FEF-BABB-ED97E4C3F72C}" dt="2022-03-08T04:49:35.528" v="370" actId="478"/>
          <ac:spMkLst>
            <pc:docMk/>
            <pc:sldMk cId="3110946976" sldId="321"/>
            <ac:spMk id="8" creationId="{52A1FDD5-F073-4734-9560-440F7D2E618F}"/>
          </ac:spMkLst>
        </pc:spChg>
        <pc:spChg chg="del">
          <ac:chgData name="Frank Michael Córdoba Ortega" userId="4368c69c-1f5c-481f-aa57-c30453aecd46" providerId="ADAL" clId="{0295D620-D006-4FEF-BABB-ED97E4C3F72C}" dt="2022-03-08T04:49:35.528" v="370" actId="478"/>
          <ac:spMkLst>
            <pc:docMk/>
            <pc:sldMk cId="3110946976" sldId="321"/>
            <ac:spMk id="11" creationId="{2F49AE2A-4691-40BF-ADCF-895C2F0D13DD}"/>
          </ac:spMkLst>
        </pc:spChg>
        <pc:spChg chg="add mod">
          <ac:chgData name="Frank Michael Córdoba Ortega" userId="4368c69c-1f5c-481f-aa57-c30453aecd46" providerId="ADAL" clId="{0295D620-D006-4FEF-BABB-ED97E4C3F72C}" dt="2022-03-12T23:57:11.199" v="1657" actId="1076"/>
          <ac:spMkLst>
            <pc:docMk/>
            <pc:sldMk cId="3110946976" sldId="321"/>
            <ac:spMk id="14" creationId="{D0FC4019-C905-4721-B6ED-F0D4BA67A7C3}"/>
          </ac:spMkLst>
        </pc:spChg>
        <pc:spChg chg="add mod">
          <ac:chgData name="Frank Michael Córdoba Ortega" userId="4368c69c-1f5c-481f-aa57-c30453aecd46" providerId="ADAL" clId="{0295D620-D006-4FEF-BABB-ED97E4C3F72C}" dt="2022-03-12T23:48:29.013" v="1644" actId="1076"/>
          <ac:spMkLst>
            <pc:docMk/>
            <pc:sldMk cId="3110946976" sldId="321"/>
            <ac:spMk id="15" creationId="{14253294-1436-4AB6-B4F6-23C480B31E9B}"/>
          </ac:spMkLst>
        </pc:spChg>
        <pc:spChg chg="add mod">
          <ac:chgData name="Frank Michael Córdoba Ortega" userId="4368c69c-1f5c-481f-aa57-c30453aecd46" providerId="ADAL" clId="{0295D620-D006-4FEF-BABB-ED97E4C3F72C}" dt="2022-03-12T23:48:35.690" v="1646" actId="1076"/>
          <ac:spMkLst>
            <pc:docMk/>
            <pc:sldMk cId="3110946976" sldId="321"/>
            <ac:spMk id="17" creationId="{CD6C180A-B9FA-4BD6-8825-B82B97C4CB30}"/>
          </ac:spMkLst>
        </pc:spChg>
        <pc:spChg chg="add mod">
          <ac:chgData name="Frank Michael Córdoba Ortega" userId="4368c69c-1f5c-481f-aa57-c30453aecd46" providerId="ADAL" clId="{0295D620-D006-4FEF-BABB-ED97E4C3F72C}" dt="2022-03-12T23:48:40.622" v="1648" actId="1076"/>
          <ac:spMkLst>
            <pc:docMk/>
            <pc:sldMk cId="3110946976" sldId="321"/>
            <ac:spMk id="18" creationId="{84EDEED0-D968-4E41-8C25-8E8DAE629D14}"/>
          </ac:spMkLst>
        </pc:spChg>
        <pc:spChg chg="add mod">
          <ac:chgData name="Frank Michael Córdoba Ortega" userId="4368c69c-1f5c-481f-aa57-c30453aecd46" providerId="ADAL" clId="{0295D620-D006-4FEF-BABB-ED97E4C3F72C}" dt="2022-03-12T23:57:33.495" v="1659" actId="1076"/>
          <ac:spMkLst>
            <pc:docMk/>
            <pc:sldMk cId="3110946976" sldId="321"/>
            <ac:spMk id="19" creationId="{B0000020-C6CC-4D4E-9B39-726FAD2336CC}"/>
          </ac:spMkLst>
        </pc:spChg>
        <pc:spChg chg="mod">
          <ac:chgData name="Frank Michael Córdoba Ortega" userId="4368c69c-1f5c-481f-aa57-c30453aecd46" providerId="ADAL" clId="{0295D620-D006-4FEF-BABB-ED97E4C3F72C}" dt="2022-03-12T23:57:03.859" v="1656" actId="207"/>
          <ac:spMkLst>
            <pc:docMk/>
            <pc:sldMk cId="3110946976" sldId="321"/>
            <ac:spMk id="32" creationId="{B3080D71-F7A1-440D-AB58-39A4DE17758C}"/>
          </ac:spMkLst>
        </pc:spChg>
        <pc:grpChg chg="mod">
          <ac:chgData name="Frank Michael Córdoba Ortega" userId="4368c69c-1f5c-481f-aa57-c30453aecd46" providerId="ADAL" clId="{0295D620-D006-4FEF-BABB-ED97E4C3F72C}" dt="2022-03-12T23:48:10.973" v="1638"/>
          <ac:grpSpMkLst>
            <pc:docMk/>
            <pc:sldMk cId="3110946976" sldId="321"/>
            <ac:grpSpMk id="7" creationId="{01E11456-840B-4C69-B615-5A74B4F2BF95}"/>
          </ac:grpSpMkLst>
        </pc:grpChg>
        <pc:grpChg chg="mod">
          <ac:chgData name="Frank Michael Córdoba Ortega" userId="4368c69c-1f5c-481f-aa57-c30453aecd46" providerId="ADAL" clId="{0295D620-D006-4FEF-BABB-ED97E4C3F72C}" dt="2022-03-12T23:48:09.750" v="1635"/>
          <ac:grpSpMkLst>
            <pc:docMk/>
            <pc:sldMk cId="3110946976" sldId="321"/>
            <ac:grpSpMk id="11" creationId="{F666BEB7-D97F-4E4C-954E-2F0FF8483364}"/>
          </ac:grpSpMkLst>
        </pc:grpChg>
        <pc:picChg chg="add mod">
          <ac:chgData name="Frank Michael Córdoba Ortega" userId="4368c69c-1f5c-481f-aa57-c30453aecd46" providerId="ADAL" clId="{0295D620-D006-4FEF-BABB-ED97E4C3F72C}" dt="2022-03-08T04:49:40.903" v="372" actId="1076"/>
          <ac:picMkLst>
            <pc:docMk/>
            <pc:sldMk cId="3110946976" sldId="321"/>
            <ac:picMk id="12" creationId="{12C94302-898F-4F1C-A040-F1ADA5B99917}"/>
          </ac:picMkLst>
        </pc:picChg>
        <pc:inkChg chg="add del mod">
          <ac:chgData name="Frank Michael Córdoba Ortega" userId="4368c69c-1f5c-481f-aa57-c30453aecd46" providerId="ADAL" clId="{0295D620-D006-4FEF-BABB-ED97E4C3F72C}" dt="2022-03-12T23:48:11.370" v="1639" actId="9405"/>
          <ac:inkMkLst>
            <pc:docMk/>
            <pc:sldMk cId="3110946976" sldId="321"/>
            <ac:inkMk id="4" creationId="{653CC58C-2701-4EA1-B481-DFF3C5F3066E}"/>
          </ac:inkMkLst>
        </pc:inkChg>
        <pc:inkChg chg="add del mod">
          <ac:chgData name="Frank Michael Córdoba Ortega" userId="4368c69c-1f5c-481f-aa57-c30453aecd46" providerId="ADAL" clId="{0295D620-D006-4FEF-BABB-ED97E4C3F72C}" dt="2022-03-12T23:48:10.973" v="1638"/>
          <ac:inkMkLst>
            <pc:docMk/>
            <pc:sldMk cId="3110946976" sldId="321"/>
            <ac:inkMk id="5" creationId="{BF2DDF85-012B-422B-ABED-99BC24C60D98}"/>
          </ac:inkMkLst>
        </pc:inkChg>
        <pc:inkChg chg="add del mod">
          <ac:chgData name="Frank Michael Córdoba Ortega" userId="4368c69c-1f5c-481f-aa57-c30453aecd46" providerId="ADAL" clId="{0295D620-D006-4FEF-BABB-ED97E4C3F72C}" dt="2022-03-12T23:48:10.555" v="1636" actId="9405"/>
          <ac:inkMkLst>
            <pc:docMk/>
            <pc:sldMk cId="3110946976" sldId="321"/>
            <ac:inkMk id="8" creationId="{7171B447-B85D-445A-9B2A-6F0FDEF945C0}"/>
          </ac:inkMkLst>
        </pc:inkChg>
        <pc:inkChg chg="add del mod">
          <ac:chgData name="Frank Michael Córdoba Ortega" userId="4368c69c-1f5c-481f-aa57-c30453aecd46" providerId="ADAL" clId="{0295D620-D006-4FEF-BABB-ED97E4C3F72C}" dt="2022-03-12T23:48:09.750" v="1635"/>
          <ac:inkMkLst>
            <pc:docMk/>
            <pc:sldMk cId="3110946976" sldId="321"/>
            <ac:inkMk id="10" creationId="{67E5A4EF-F784-4A70-A0DB-0EBCC76CD1C5}"/>
          </ac:inkMkLst>
        </pc:inkChg>
        <pc:cxnChg chg="del">
          <ac:chgData name="Frank Michael Córdoba Ortega" userId="4368c69c-1f5c-481f-aa57-c30453aecd46" providerId="ADAL" clId="{0295D620-D006-4FEF-BABB-ED97E4C3F72C}" dt="2022-03-08T04:49:35.528" v="370" actId="478"/>
          <ac:cxnSpMkLst>
            <pc:docMk/>
            <pc:sldMk cId="3110946976" sldId="321"/>
            <ac:cxnSpMk id="7" creationId="{A261F509-37F8-4F62-94C8-898A9C5E52BB}"/>
          </ac:cxnSpMkLst>
        </pc:cxnChg>
        <pc:cxnChg chg="del">
          <ac:chgData name="Frank Michael Córdoba Ortega" userId="4368c69c-1f5c-481f-aa57-c30453aecd46" providerId="ADAL" clId="{0295D620-D006-4FEF-BABB-ED97E4C3F72C}" dt="2022-03-08T04:49:35.528" v="370" actId="478"/>
          <ac:cxnSpMkLst>
            <pc:docMk/>
            <pc:sldMk cId="3110946976" sldId="321"/>
            <ac:cxnSpMk id="10" creationId="{0E85C8E4-5388-41A4-927D-C61CE69837CC}"/>
          </ac:cxnSpMkLst>
        </pc:cxnChg>
        <pc:cxnChg chg="add mod">
          <ac:chgData name="Frank Michael Córdoba Ortega" userId="4368c69c-1f5c-481f-aa57-c30453aecd46" providerId="ADAL" clId="{0295D620-D006-4FEF-BABB-ED97E4C3F72C}" dt="2022-03-13T00:07:55.467" v="1712" actId="13822"/>
          <ac:cxnSpMkLst>
            <pc:docMk/>
            <pc:sldMk cId="3110946976" sldId="321"/>
            <ac:cxnSpMk id="13" creationId="{CD78EB67-7FD6-4D6E-AC1A-900A7B18D2ED}"/>
          </ac:cxnSpMkLst>
        </pc:cxnChg>
      </pc:sldChg>
      <pc:sldChg chg="addSp delSp modSp add del mod modTransition">
        <pc:chgData name="Frank Michael Córdoba Ortega" userId="4368c69c-1f5c-481f-aa57-c30453aecd46" providerId="ADAL" clId="{0295D620-D006-4FEF-BABB-ED97E4C3F72C}" dt="2022-03-12T23:44:59.841" v="1625" actId="47"/>
        <pc:sldMkLst>
          <pc:docMk/>
          <pc:sldMk cId="3521787444" sldId="322"/>
        </pc:sldMkLst>
        <pc:spChg chg="mod">
          <ac:chgData name="Frank Michael Córdoba Ortega" userId="4368c69c-1f5c-481f-aa57-c30453aecd46" providerId="ADAL" clId="{0295D620-D006-4FEF-BABB-ED97E4C3F72C}" dt="2022-03-08T04:50:33.849" v="377"/>
          <ac:spMkLst>
            <pc:docMk/>
            <pc:sldMk cId="3521787444" sldId="322"/>
            <ac:spMk id="6" creationId="{1BEED281-8E37-42A2-BE47-B52CFF7A97A8}"/>
          </ac:spMkLst>
        </pc:spChg>
        <pc:spChg chg="del">
          <ac:chgData name="Frank Michael Córdoba Ortega" userId="4368c69c-1f5c-481f-aa57-c30453aecd46" providerId="ADAL" clId="{0295D620-D006-4FEF-BABB-ED97E4C3F72C}" dt="2022-03-08T04:51:08.293" v="384" actId="478"/>
          <ac:spMkLst>
            <pc:docMk/>
            <pc:sldMk cId="3521787444" sldId="322"/>
            <ac:spMk id="14" creationId="{D0FC4019-C905-4721-B6ED-F0D4BA67A7C3}"/>
          </ac:spMkLst>
        </pc:spChg>
        <pc:spChg chg="mod">
          <ac:chgData name="Frank Michael Córdoba Ortega" userId="4368c69c-1f5c-481f-aa57-c30453aecd46" providerId="ADAL" clId="{0295D620-D006-4FEF-BABB-ED97E4C3F72C}" dt="2022-03-08T22:53:28.872" v="513" actId="313"/>
          <ac:spMkLst>
            <pc:docMk/>
            <pc:sldMk cId="3521787444" sldId="322"/>
            <ac:spMk id="32" creationId="{B3080D71-F7A1-440D-AB58-39A4DE17758C}"/>
          </ac:spMkLst>
        </pc:spChg>
        <pc:picChg chg="add mod">
          <ac:chgData name="Frank Michael Córdoba Ortega" userId="4368c69c-1f5c-481f-aa57-c30453aecd46" providerId="ADAL" clId="{0295D620-D006-4FEF-BABB-ED97E4C3F72C}" dt="2022-03-08T04:51:19.280" v="387" actId="1076"/>
          <ac:picMkLst>
            <pc:docMk/>
            <pc:sldMk cId="3521787444" sldId="322"/>
            <ac:picMk id="10" creationId="{E38F9B1A-5C78-4E09-8897-0D55610D2A18}"/>
          </ac:picMkLst>
        </pc:picChg>
        <pc:picChg chg="del">
          <ac:chgData name="Frank Michael Córdoba Ortega" userId="4368c69c-1f5c-481f-aa57-c30453aecd46" providerId="ADAL" clId="{0295D620-D006-4FEF-BABB-ED97E4C3F72C}" dt="2022-03-08T04:51:06.482" v="383" actId="478"/>
          <ac:picMkLst>
            <pc:docMk/>
            <pc:sldMk cId="3521787444" sldId="322"/>
            <ac:picMk id="12" creationId="{12C94302-898F-4F1C-A040-F1ADA5B99917}"/>
          </ac:picMkLst>
        </pc:picChg>
        <pc:cxnChg chg="del mod">
          <ac:chgData name="Frank Michael Córdoba Ortega" userId="4368c69c-1f5c-481f-aa57-c30453aecd46" providerId="ADAL" clId="{0295D620-D006-4FEF-BABB-ED97E4C3F72C}" dt="2022-03-08T04:51:10.907" v="385" actId="478"/>
          <ac:cxnSpMkLst>
            <pc:docMk/>
            <pc:sldMk cId="3521787444" sldId="322"/>
            <ac:cxnSpMk id="13" creationId="{CD78EB67-7FD6-4D6E-AC1A-900A7B18D2ED}"/>
          </ac:cxnSpMkLst>
        </pc:cxnChg>
      </pc:sldChg>
      <pc:sldChg chg="addSp delSp modSp add mod modTransition">
        <pc:chgData name="Frank Michael Córdoba Ortega" userId="4368c69c-1f5c-481f-aa57-c30453aecd46" providerId="ADAL" clId="{0295D620-D006-4FEF-BABB-ED97E4C3F72C}" dt="2022-03-13T00:07:10.425" v="1708" actId="20577"/>
        <pc:sldMkLst>
          <pc:docMk/>
          <pc:sldMk cId="3085675484" sldId="323"/>
        </pc:sldMkLst>
        <pc:spChg chg="mod">
          <ac:chgData name="Frank Michael Córdoba Ortega" userId="4368c69c-1f5c-481f-aa57-c30453aecd46" providerId="ADAL" clId="{0295D620-D006-4FEF-BABB-ED97E4C3F72C}" dt="2022-03-13T00:05:55.654" v="1681" actId="207"/>
          <ac:spMkLst>
            <pc:docMk/>
            <pc:sldMk cId="3085675484" sldId="323"/>
            <ac:spMk id="4" creationId="{D044D050-3718-463C-ABA1-93C18939D858}"/>
          </ac:spMkLst>
        </pc:spChg>
        <pc:spChg chg="add mod">
          <ac:chgData name="Frank Michael Córdoba Ortega" userId="4368c69c-1f5c-481f-aa57-c30453aecd46" providerId="ADAL" clId="{0295D620-D006-4FEF-BABB-ED97E4C3F72C}" dt="2022-03-13T00:07:03.776" v="1704"/>
          <ac:spMkLst>
            <pc:docMk/>
            <pc:sldMk cId="3085675484" sldId="323"/>
            <ac:spMk id="5" creationId="{8F1B9029-5CC0-4C98-AA99-4C29A4E31DD5}"/>
          </ac:spMkLst>
        </pc:spChg>
        <pc:spChg chg="mod">
          <ac:chgData name="Frank Michael Córdoba Ortega" userId="4368c69c-1f5c-481f-aa57-c30453aecd46" providerId="ADAL" clId="{0295D620-D006-4FEF-BABB-ED97E4C3F72C}" dt="2022-03-12T23:49:04.395" v="1650" actId="20577"/>
          <ac:spMkLst>
            <pc:docMk/>
            <pc:sldMk cId="3085675484" sldId="323"/>
            <ac:spMk id="6" creationId="{1BEED281-8E37-42A2-BE47-B52CFF7A97A8}"/>
          </ac:spMkLst>
        </pc:spChg>
        <pc:spChg chg="del">
          <ac:chgData name="Frank Michael Córdoba Ortega" userId="4368c69c-1f5c-481f-aa57-c30453aecd46" providerId="ADAL" clId="{0295D620-D006-4FEF-BABB-ED97E4C3F72C}" dt="2022-03-08T04:52:13.820" v="398" actId="478"/>
          <ac:spMkLst>
            <pc:docMk/>
            <pc:sldMk cId="3085675484" sldId="323"/>
            <ac:spMk id="14" creationId="{D0FC4019-C905-4721-B6ED-F0D4BA67A7C3}"/>
          </ac:spMkLst>
        </pc:spChg>
        <pc:spChg chg="add mod">
          <ac:chgData name="Frank Michael Córdoba Ortega" userId="4368c69c-1f5c-481f-aa57-c30453aecd46" providerId="ADAL" clId="{0295D620-D006-4FEF-BABB-ED97E4C3F72C}" dt="2022-03-13T00:07:10.425" v="1708" actId="20577"/>
          <ac:spMkLst>
            <pc:docMk/>
            <pc:sldMk cId="3085675484" sldId="323"/>
            <ac:spMk id="14" creationId="{E141165A-CE7D-4A8D-BCC6-0070953D9BE6}"/>
          </ac:spMkLst>
        </pc:spChg>
        <pc:spChg chg="add mod">
          <ac:chgData name="Frank Michael Córdoba Ortega" userId="4368c69c-1f5c-481f-aa57-c30453aecd46" providerId="ADAL" clId="{0295D620-D006-4FEF-BABB-ED97E4C3F72C}" dt="2022-03-13T00:04:54.542" v="1666" actId="108"/>
          <ac:spMkLst>
            <pc:docMk/>
            <pc:sldMk cId="3085675484" sldId="323"/>
            <ac:spMk id="15" creationId="{3722AF7C-C1DC-4358-8D0D-AE1FB8B53AF8}"/>
          </ac:spMkLst>
        </pc:spChg>
        <pc:spChg chg="add mod">
          <ac:chgData name="Frank Michael Córdoba Ortega" userId="4368c69c-1f5c-481f-aa57-c30453aecd46" providerId="ADAL" clId="{0295D620-D006-4FEF-BABB-ED97E4C3F72C}" dt="2022-03-13T00:05:01.324" v="1668" actId="122"/>
          <ac:spMkLst>
            <pc:docMk/>
            <pc:sldMk cId="3085675484" sldId="323"/>
            <ac:spMk id="16" creationId="{F436B8FA-0225-4188-BE7A-B672D23255D1}"/>
          </ac:spMkLst>
        </pc:spChg>
        <pc:spChg chg="mod">
          <ac:chgData name="Frank Michael Córdoba Ortega" userId="4368c69c-1f5c-481f-aa57-c30453aecd46" providerId="ADAL" clId="{0295D620-D006-4FEF-BABB-ED97E4C3F72C}" dt="2022-03-08T04:52:07.548" v="395" actId="20577"/>
          <ac:spMkLst>
            <pc:docMk/>
            <pc:sldMk cId="3085675484" sldId="323"/>
            <ac:spMk id="32" creationId="{B3080D71-F7A1-440D-AB58-39A4DE17758C}"/>
          </ac:spMkLst>
        </pc:spChg>
        <pc:picChg chg="add mod">
          <ac:chgData name="Frank Michael Córdoba Ortega" userId="4368c69c-1f5c-481f-aa57-c30453aecd46" providerId="ADAL" clId="{0295D620-D006-4FEF-BABB-ED97E4C3F72C}" dt="2022-03-13T00:06:06.647" v="1683" actId="1076"/>
          <ac:picMkLst>
            <pc:docMk/>
            <pc:sldMk cId="3085675484" sldId="323"/>
            <ac:picMk id="10" creationId="{C0C2F700-9832-496B-8E88-1D05E3F5F0E2}"/>
          </ac:picMkLst>
        </pc:picChg>
        <pc:picChg chg="add mod">
          <ac:chgData name="Frank Michael Córdoba Ortega" userId="4368c69c-1f5c-481f-aa57-c30453aecd46" providerId="ADAL" clId="{0295D620-D006-4FEF-BABB-ED97E4C3F72C}" dt="2022-03-13T00:06:03.451" v="1682" actId="1076"/>
          <ac:picMkLst>
            <pc:docMk/>
            <pc:sldMk cId="3085675484" sldId="323"/>
            <ac:picMk id="11" creationId="{1BF2B066-2950-4A54-9AA1-8C11B8773C79}"/>
          </ac:picMkLst>
        </pc:picChg>
        <pc:picChg chg="del">
          <ac:chgData name="Frank Michael Córdoba Ortega" userId="4368c69c-1f5c-481f-aa57-c30453aecd46" providerId="ADAL" clId="{0295D620-D006-4FEF-BABB-ED97E4C3F72C}" dt="2022-03-08T04:52:10.445" v="396" actId="478"/>
          <ac:picMkLst>
            <pc:docMk/>
            <pc:sldMk cId="3085675484" sldId="323"/>
            <ac:picMk id="12" creationId="{12C94302-898F-4F1C-A040-F1ADA5B99917}"/>
          </ac:picMkLst>
        </pc:picChg>
        <pc:picChg chg="add del mod">
          <ac:chgData name="Frank Michael Córdoba Ortega" userId="4368c69c-1f5c-481f-aa57-c30453aecd46" providerId="ADAL" clId="{0295D620-D006-4FEF-BABB-ED97E4C3F72C}" dt="2022-03-13T00:05:39.365" v="1670" actId="478"/>
          <ac:picMkLst>
            <pc:docMk/>
            <pc:sldMk cId="3085675484" sldId="323"/>
            <ac:picMk id="17" creationId="{867ECB0E-5705-4A41-8BC3-00474369F28B}"/>
          </ac:picMkLst>
        </pc:picChg>
        <pc:cxnChg chg="del mod">
          <ac:chgData name="Frank Michael Córdoba Ortega" userId="4368c69c-1f5c-481f-aa57-c30453aecd46" providerId="ADAL" clId="{0295D620-D006-4FEF-BABB-ED97E4C3F72C}" dt="2022-03-08T04:52:12.657" v="397" actId="478"/>
          <ac:cxnSpMkLst>
            <pc:docMk/>
            <pc:sldMk cId="3085675484" sldId="323"/>
            <ac:cxnSpMk id="13" creationId="{CD78EB67-7FD6-4D6E-AC1A-900A7B18D2ED}"/>
          </ac:cxnSpMkLst>
        </pc:cxnChg>
      </pc:sldChg>
      <pc:sldChg chg="addSp delSp modSp add mod modTransition">
        <pc:chgData name="Frank Michael Córdoba Ortega" userId="4368c69c-1f5c-481f-aa57-c30453aecd46" providerId="ADAL" clId="{0295D620-D006-4FEF-BABB-ED97E4C3F72C}" dt="2022-03-13T00:11:06.221" v="1731" actId="1076"/>
        <pc:sldMkLst>
          <pc:docMk/>
          <pc:sldMk cId="3039605394" sldId="324"/>
        </pc:sldMkLst>
        <pc:spChg chg="add del mod">
          <ac:chgData name="Frank Michael Córdoba Ortega" userId="4368c69c-1f5c-481f-aa57-c30453aecd46" providerId="ADAL" clId="{0295D620-D006-4FEF-BABB-ED97E4C3F72C}" dt="2022-03-08T04:53:16.315" v="410" actId="1076"/>
          <ac:spMkLst>
            <pc:docMk/>
            <pc:sldMk cId="3039605394" sldId="324"/>
            <ac:spMk id="3" creationId="{317F7E64-9060-4AF5-8E54-ABC7B5976AA9}"/>
          </ac:spMkLst>
        </pc:spChg>
        <pc:spChg chg="add del mod">
          <ac:chgData name="Frank Michael Córdoba Ortega" userId="4368c69c-1f5c-481f-aa57-c30453aecd46" providerId="ADAL" clId="{0295D620-D006-4FEF-BABB-ED97E4C3F72C}" dt="2022-03-08T04:53:15.367" v="409" actId="478"/>
          <ac:spMkLst>
            <pc:docMk/>
            <pc:sldMk cId="3039605394" sldId="324"/>
            <ac:spMk id="5" creationId="{CC61700C-A9C3-4084-8283-7843A6727E04}"/>
          </ac:spMkLst>
        </pc:spChg>
        <pc:spChg chg="mod">
          <ac:chgData name="Frank Michael Córdoba Ortega" userId="4368c69c-1f5c-481f-aa57-c30453aecd46" providerId="ADAL" clId="{0295D620-D006-4FEF-BABB-ED97E4C3F72C}" dt="2022-03-12T23:43:03.400" v="1624"/>
          <ac:spMkLst>
            <pc:docMk/>
            <pc:sldMk cId="3039605394" sldId="324"/>
            <ac:spMk id="6" creationId="{1BEED281-8E37-42A2-BE47-B52CFF7A97A8}"/>
          </ac:spMkLst>
        </pc:spChg>
        <pc:spChg chg="del">
          <ac:chgData name="Frank Michael Córdoba Ortega" userId="4368c69c-1f5c-481f-aa57-c30453aecd46" providerId="ADAL" clId="{0295D620-D006-4FEF-BABB-ED97E4C3F72C}" dt="2022-03-08T04:53:23.809" v="411" actId="478"/>
          <ac:spMkLst>
            <pc:docMk/>
            <pc:sldMk cId="3039605394" sldId="324"/>
            <ac:spMk id="15" creationId="{3722AF7C-C1DC-4358-8D0D-AE1FB8B53AF8}"/>
          </ac:spMkLst>
        </pc:spChg>
        <pc:spChg chg="add mod">
          <ac:chgData name="Frank Michael Córdoba Ortega" userId="4368c69c-1f5c-481f-aa57-c30453aecd46" providerId="ADAL" clId="{0295D620-D006-4FEF-BABB-ED97E4C3F72C}" dt="2022-03-13T00:10:48.387" v="1724" actId="20577"/>
          <ac:spMkLst>
            <pc:docMk/>
            <pc:sldMk cId="3039605394" sldId="324"/>
            <ac:spMk id="15" creationId="{DA837BA4-3271-4E5E-88BF-CC8297D3296F}"/>
          </ac:spMkLst>
        </pc:spChg>
        <pc:spChg chg="add mod">
          <ac:chgData name="Frank Michael Córdoba Ortega" userId="4368c69c-1f5c-481f-aa57-c30453aecd46" providerId="ADAL" clId="{0295D620-D006-4FEF-BABB-ED97E4C3F72C}" dt="2022-03-13T00:11:06.221" v="1731" actId="1076"/>
          <ac:spMkLst>
            <pc:docMk/>
            <pc:sldMk cId="3039605394" sldId="324"/>
            <ac:spMk id="16" creationId="{BD937968-918B-477D-B468-79751C557886}"/>
          </ac:spMkLst>
        </pc:spChg>
        <pc:spChg chg="del">
          <ac:chgData name="Frank Michael Córdoba Ortega" userId="4368c69c-1f5c-481f-aa57-c30453aecd46" providerId="ADAL" clId="{0295D620-D006-4FEF-BABB-ED97E4C3F72C}" dt="2022-03-08T04:53:23.809" v="411" actId="478"/>
          <ac:spMkLst>
            <pc:docMk/>
            <pc:sldMk cId="3039605394" sldId="324"/>
            <ac:spMk id="16" creationId="{F436B8FA-0225-4188-BE7A-B672D23255D1}"/>
          </ac:spMkLst>
        </pc:spChg>
        <pc:spChg chg="add mod">
          <ac:chgData name="Frank Michael Córdoba Ortega" userId="4368c69c-1f5c-481f-aa57-c30453aecd46" providerId="ADAL" clId="{0295D620-D006-4FEF-BABB-ED97E4C3F72C}" dt="2022-03-13T00:10:20.389" v="1720" actId="1076"/>
          <ac:spMkLst>
            <pc:docMk/>
            <pc:sldMk cId="3039605394" sldId="324"/>
            <ac:spMk id="19" creationId="{5C419F48-E19B-4D9A-A7B8-AA26812F6808}"/>
          </ac:spMkLst>
        </pc:spChg>
        <pc:spChg chg="add mod">
          <ac:chgData name="Frank Michael Córdoba Ortega" userId="4368c69c-1f5c-481f-aa57-c30453aecd46" providerId="ADAL" clId="{0295D620-D006-4FEF-BABB-ED97E4C3F72C}" dt="2022-03-13T00:08:14.819" v="1713" actId="207"/>
          <ac:spMkLst>
            <pc:docMk/>
            <pc:sldMk cId="3039605394" sldId="324"/>
            <ac:spMk id="22" creationId="{5D8C7FD8-796B-4CFF-860E-2F71B788FA4C}"/>
          </ac:spMkLst>
        </pc:spChg>
        <pc:spChg chg="add mod">
          <ac:chgData name="Frank Michael Córdoba Ortega" userId="4368c69c-1f5c-481f-aa57-c30453aecd46" providerId="ADAL" clId="{0295D620-D006-4FEF-BABB-ED97E4C3F72C}" dt="2022-03-13T00:08:14.819" v="1713" actId="207"/>
          <ac:spMkLst>
            <pc:docMk/>
            <pc:sldMk cId="3039605394" sldId="324"/>
            <ac:spMk id="24" creationId="{B4E36405-6A73-49F3-866D-7AE9ECC0B25B}"/>
          </ac:spMkLst>
        </pc:spChg>
        <pc:spChg chg="mod">
          <ac:chgData name="Frank Michael Córdoba Ortega" userId="4368c69c-1f5c-481f-aa57-c30453aecd46" providerId="ADAL" clId="{0295D620-D006-4FEF-BABB-ED97E4C3F72C}" dt="2022-03-08T04:53:31.795" v="412"/>
          <ac:spMkLst>
            <pc:docMk/>
            <pc:sldMk cId="3039605394" sldId="324"/>
            <ac:spMk id="32" creationId="{B3080D71-F7A1-440D-AB58-39A4DE17758C}"/>
          </ac:spMkLst>
        </pc:spChg>
        <pc:picChg chg="del">
          <ac:chgData name="Frank Michael Córdoba Ortega" userId="4368c69c-1f5c-481f-aa57-c30453aecd46" providerId="ADAL" clId="{0295D620-D006-4FEF-BABB-ED97E4C3F72C}" dt="2022-03-08T04:53:23.809" v="411" actId="478"/>
          <ac:picMkLst>
            <pc:docMk/>
            <pc:sldMk cId="3039605394" sldId="324"/>
            <ac:picMk id="10" creationId="{C0C2F700-9832-496B-8E88-1D05E3F5F0E2}"/>
          </ac:picMkLst>
        </pc:picChg>
        <pc:picChg chg="del">
          <ac:chgData name="Frank Michael Córdoba Ortega" userId="4368c69c-1f5c-481f-aa57-c30453aecd46" providerId="ADAL" clId="{0295D620-D006-4FEF-BABB-ED97E4C3F72C}" dt="2022-03-08T04:53:23.809" v="411" actId="478"/>
          <ac:picMkLst>
            <pc:docMk/>
            <pc:sldMk cId="3039605394" sldId="324"/>
            <ac:picMk id="11" creationId="{1BF2B066-2950-4A54-9AA1-8C11B8773C79}"/>
          </ac:picMkLst>
        </pc:picChg>
        <pc:picChg chg="add mod">
          <ac:chgData name="Frank Michael Córdoba Ortega" userId="4368c69c-1f5c-481f-aa57-c30453aecd46" providerId="ADAL" clId="{0295D620-D006-4FEF-BABB-ED97E4C3F72C}" dt="2022-03-08T04:54:00.233" v="420" actId="1076"/>
          <ac:picMkLst>
            <pc:docMk/>
            <pc:sldMk cId="3039605394" sldId="324"/>
            <ac:picMk id="14" creationId="{C1A1AA81-1813-4189-A5F9-7C2560DA749F}"/>
          </ac:picMkLst>
        </pc:picChg>
        <pc:picChg chg="del">
          <ac:chgData name="Frank Michael Córdoba Ortega" userId="4368c69c-1f5c-481f-aa57-c30453aecd46" providerId="ADAL" clId="{0295D620-D006-4FEF-BABB-ED97E4C3F72C}" dt="2022-03-08T04:53:23.809" v="411" actId="478"/>
          <ac:picMkLst>
            <pc:docMk/>
            <pc:sldMk cId="3039605394" sldId="324"/>
            <ac:picMk id="17" creationId="{867ECB0E-5705-4A41-8BC3-00474369F28B}"/>
          </ac:picMkLst>
        </pc:picChg>
        <pc:picChg chg="add mod">
          <ac:chgData name="Frank Michael Córdoba Ortega" userId="4368c69c-1f5c-481f-aa57-c30453aecd46" providerId="ADAL" clId="{0295D620-D006-4FEF-BABB-ED97E4C3F72C}" dt="2022-03-08T04:54:00.233" v="420" actId="1076"/>
          <ac:picMkLst>
            <pc:docMk/>
            <pc:sldMk cId="3039605394" sldId="324"/>
            <ac:picMk id="20" creationId="{62376C5F-CE39-49C3-9279-FB6476B21FDE}"/>
          </ac:picMkLst>
        </pc:picChg>
        <pc:cxnChg chg="add mod">
          <ac:chgData name="Frank Michael Córdoba Ortega" userId="4368c69c-1f5c-481f-aa57-c30453aecd46" providerId="ADAL" clId="{0295D620-D006-4FEF-BABB-ED97E4C3F72C}" dt="2022-03-13T00:09:02.849" v="1719" actId="693"/>
          <ac:cxnSpMkLst>
            <pc:docMk/>
            <pc:sldMk cId="3039605394" sldId="324"/>
            <ac:cxnSpMk id="18" creationId="{4FA4CAB3-BD37-4B2F-98E1-E5B3BDFB38BE}"/>
          </ac:cxnSpMkLst>
        </pc:cxnChg>
        <pc:cxnChg chg="add mod">
          <ac:chgData name="Frank Michael Córdoba Ortega" userId="4368c69c-1f5c-481f-aa57-c30453aecd46" providerId="ADAL" clId="{0295D620-D006-4FEF-BABB-ED97E4C3F72C}" dt="2022-03-13T00:09:02.849" v="1719" actId="693"/>
          <ac:cxnSpMkLst>
            <pc:docMk/>
            <pc:sldMk cId="3039605394" sldId="324"/>
            <ac:cxnSpMk id="21" creationId="{81361D74-48BE-4048-B0A0-2A4C8D62F9F3}"/>
          </ac:cxnSpMkLst>
        </pc:cxnChg>
        <pc:cxnChg chg="add mod">
          <ac:chgData name="Frank Michael Córdoba Ortega" userId="4368c69c-1f5c-481f-aa57-c30453aecd46" providerId="ADAL" clId="{0295D620-D006-4FEF-BABB-ED97E4C3F72C}" dt="2022-03-13T00:09:02.849" v="1719" actId="693"/>
          <ac:cxnSpMkLst>
            <pc:docMk/>
            <pc:sldMk cId="3039605394" sldId="324"/>
            <ac:cxnSpMk id="23" creationId="{D0C880F7-1F15-4FE9-AB11-8D5EC311E9B1}"/>
          </ac:cxnSpMkLst>
        </pc:cxnChg>
      </pc:sldChg>
      <pc:sldChg chg="addSp delSp modSp add del mod modTransition">
        <pc:chgData name="Frank Michael Córdoba Ortega" userId="4368c69c-1f5c-481f-aa57-c30453aecd46" providerId="ADAL" clId="{0295D620-D006-4FEF-BABB-ED97E4C3F72C}" dt="2022-03-12T23:45:08.975" v="1626" actId="47"/>
        <pc:sldMkLst>
          <pc:docMk/>
          <pc:sldMk cId="3227214288" sldId="325"/>
        </pc:sldMkLst>
        <pc:spChg chg="mod">
          <ac:chgData name="Frank Michael Córdoba Ortega" userId="4368c69c-1f5c-481f-aa57-c30453aecd46" providerId="ADAL" clId="{0295D620-D006-4FEF-BABB-ED97E4C3F72C}" dt="2022-03-08T04:54:25.344" v="422"/>
          <ac:spMkLst>
            <pc:docMk/>
            <pc:sldMk cId="3227214288" sldId="325"/>
            <ac:spMk id="6" creationId="{1BEED281-8E37-42A2-BE47-B52CFF7A97A8}"/>
          </ac:spMkLst>
        </pc:spChg>
        <pc:spChg chg="add mod">
          <ac:chgData name="Frank Michael Córdoba Ortega" userId="4368c69c-1f5c-481f-aa57-c30453aecd46" providerId="ADAL" clId="{0295D620-D006-4FEF-BABB-ED97E4C3F72C}" dt="2022-03-08T04:54:55.606" v="427" actId="1076"/>
          <ac:spMkLst>
            <pc:docMk/>
            <pc:sldMk cId="3227214288" sldId="325"/>
            <ac:spMk id="12" creationId="{15C4A2CD-67D6-4903-94AD-E0E6F08D709B}"/>
          </ac:spMkLst>
        </pc:spChg>
        <pc:spChg chg="mod">
          <ac:chgData name="Frank Michael Córdoba Ortega" userId="4368c69c-1f5c-481f-aa57-c30453aecd46" providerId="ADAL" clId="{0295D620-D006-4FEF-BABB-ED97E4C3F72C}" dt="2022-03-08T04:54:34.451" v="424" actId="27636"/>
          <ac:spMkLst>
            <pc:docMk/>
            <pc:sldMk cId="3227214288" sldId="325"/>
            <ac:spMk id="32" creationId="{B3080D71-F7A1-440D-AB58-39A4DE17758C}"/>
          </ac:spMkLst>
        </pc:spChg>
        <pc:picChg chg="add mod">
          <ac:chgData name="Frank Michael Córdoba Ortega" userId="4368c69c-1f5c-481f-aa57-c30453aecd46" providerId="ADAL" clId="{0295D620-D006-4FEF-BABB-ED97E4C3F72C}" dt="2022-03-08T04:54:55.606" v="427" actId="1076"/>
          <ac:picMkLst>
            <pc:docMk/>
            <pc:sldMk cId="3227214288" sldId="325"/>
            <ac:picMk id="8" creationId="{C69D0BC0-05C8-4D57-9D3D-8BD3AC51391F}"/>
          </ac:picMkLst>
        </pc:picChg>
        <pc:picChg chg="del">
          <ac:chgData name="Frank Michael Córdoba Ortega" userId="4368c69c-1f5c-481f-aa57-c30453aecd46" providerId="ADAL" clId="{0295D620-D006-4FEF-BABB-ED97E4C3F72C}" dt="2022-03-08T04:54:35.976" v="425" actId="478"/>
          <ac:picMkLst>
            <pc:docMk/>
            <pc:sldMk cId="3227214288" sldId="325"/>
            <ac:picMk id="10" creationId="{E38F9B1A-5C78-4E09-8897-0D55610D2A18}"/>
          </ac:picMkLst>
        </pc:picChg>
        <pc:picChg chg="add mod">
          <ac:chgData name="Frank Michael Córdoba Ortega" userId="4368c69c-1f5c-481f-aa57-c30453aecd46" providerId="ADAL" clId="{0295D620-D006-4FEF-BABB-ED97E4C3F72C}" dt="2022-03-08T04:54:55.606" v="427" actId="1076"/>
          <ac:picMkLst>
            <pc:docMk/>
            <pc:sldMk cId="3227214288" sldId="325"/>
            <ac:picMk id="11" creationId="{148733C2-FF78-4546-93DC-3FB9D370448C}"/>
          </ac:picMkLst>
        </pc:picChg>
      </pc:sldChg>
      <pc:sldChg chg="addSp delSp modSp add mod modTransition">
        <pc:chgData name="Frank Michael Córdoba Ortega" userId="4368c69c-1f5c-481f-aa57-c30453aecd46" providerId="ADAL" clId="{0295D620-D006-4FEF-BABB-ED97E4C3F72C}" dt="2022-03-13T03:52:54.420" v="2140"/>
        <pc:sldMkLst>
          <pc:docMk/>
          <pc:sldMk cId="1527021952" sldId="326"/>
        </pc:sldMkLst>
        <pc:spChg chg="mod">
          <ac:chgData name="Frank Michael Córdoba Ortega" userId="4368c69c-1f5c-481f-aa57-c30453aecd46" providerId="ADAL" clId="{0295D620-D006-4FEF-BABB-ED97E4C3F72C}" dt="2022-03-13T00:27:03.546" v="1768" actId="20577"/>
          <ac:spMkLst>
            <pc:docMk/>
            <pc:sldMk cId="1527021952" sldId="326"/>
            <ac:spMk id="6" creationId="{1BEED281-8E37-42A2-BE47-B52CFF7A97A8}"/>
          </ac:spMkLst>
        </pc:spChg>
        <pc:spChg chg="del">
          <ac:chgData name="Frank Michael Córdoba Ortega" userId="4368c69c-1f5c-481f-aa57-c30453aecd46" providerId="ADAL" clId="{0295D620-D006-4FEF-BABB-ED97E4C3F72C}" dt="2022-03-08T04:57:54.625" v="476" actId="478"/>
          <ac:spMkLst>
            <pc:docMk/>
            <pc:sldMk cId="1527021952" sldId="326"/>
            <ac:spMk id="12" creationId="{15C4A2CD-67D6-4903-94AD-E0E6F08D709B}"/>
          </ac:spMkLst>
        </pc:spChg>
        <pc:spChg chg="mod">
          <ac:chgData name="Frank Michael Córdoba Ortega" userId="4368c69c-1f5c-481f-aa57-c30453aecd46" providerId="ADAL" clId="{0295D620-D006-4FEF-BABB-ED97E4C3F72C}" dt="2022-03-08T04:58:09.632" v="478" actId="1076"/>
          <ac:spMkLst>
            <pc:docMk/>
            <pc:sldMk cId="1527021952" sldId="326"/>
            <ac:spMk id="13" creationId="{CCD1E2AF-D968-4B22-84A3-5198A331B01B}"/>
          </ac:spMkLst>
        </pc:spChg>
        <pc:spChg chg="mod">
          <ac:chgData name="Frank Michael Córdoba Ortega" userId="4368c69c-1f5c-481f-aa57-c30453aecd46" providerId="ADAL" clId="{0295D620-D006-4FEF-BABB-ED97E4C3F72C}" dt="2022-03-08T04:58:09.632" v="478" actId="1076"/>
          <ac:spMkLst>
            <pc:docMk/>
            <pc:sldMk cId="1527021952" sldId="326"/>
            <ac:spMk id="14" creationId="{EB1E8619-EBB0-416A-963A-0F3F7C01B345}"/>
          </ac:spMkLst>
        </pc:spChg>
        <pc:spChg chg="mod">
          <ac:chgData name="Frank Michael Córdoba Ortega" userId="4368c69c-1f5c-481f-aa57-c30453aecd46" providerId="ADAL" clId="{0295D620-D006-4FEF-BABB-ED97E4C3F72C}" dt="2022-03-08T04:58:09.632" v="478" actId="1076"/>
          <ac:spMkLst>
            <pc:docMk/>
            <pc:sldMk cId="1527021952" sldId="326"/>
            <ac:spMk id="15" creationId="{FBF8E63B-CEC8-4031-A8F5-B18DDF445A31}"/>
          </ac:spMkLst>
        </pc:spChg>
        <pc:spChg chg="mod">
          <ac:chgData name="Frank Michael Córdoba Ortega" userId="4368c69c-1f5c-481f-aa57-c30453aecd46" providerId="ADAL" clId="{0295D620-D006-4FEF-BABB-ED97E4C3F72C}" dt="2022-03-08T04:58:09.632" v="478" actId="1076"/>
          <ac:spMkLst>
            <pc:docMk/>
            <pc:sldMk cId="1527021952" sldId="326"/>
            <ac:spMk id="16" creationId="{20B2A245-EF23-440D-8619-2B686FFED410}"/>
          </ac:spMkLst>
        </pc:spChg>
        <pc:spChg chg="mod">
          <ac:chgData name="Frank Michael Córdoba Ortega" userId="4368c69c-1f5c-481f-aa57-c30453aecd46" providerId="ADAL" clId="{0295D620-D006-4FEF-BABB-ED97E4C3F72C}" dt="2022-03-08T04:58:09.632" v="478" actId="1076"/>
          <ac:spMkLst>
            <pc:docMk/>
            <pc:sldMk cId="1527021952" sldId="326"/>
            <ac:spMk id="17" creationId="{696A4A79-38FE-417D-96C8-F20F0A3AC56A}"/>
          </ac:spMkLst>
        </pc:spChg>
        <pc:spChg chg="mod">
          <ac:chgData name="Frank Michael Córdoba Ortega" userId="4368c69c-1f5c-481f-aa57-c30453aecd46" providerId="ADAL" clId="{0295D620-D006-4FEF-BABB-ED97E4C3F72C}" dt="2022-03-08T04:58:09.632" v="478" actId="1076"/>
          <ac:spMkLst>
            <pc:docMk/>
            <pc:sldMk cId="1527021952" sldId="326"/>
            <ac:spMk id="18" creationId="{522AAC17-A85B-4E0A-8A21-E96E921B73F7}"/>
          </ac:spMkLst>
        </pc:spChg>
        <pc:spChg chg="mod">
          <ac:chgData name="Frank Michael Córdoba Ortega" userId="4368c69c-1f5c-481f-aa57-c30453aecd46" providerId="ADAL" clId="{0295D620-D006-4FEF-BABB-ED97E4C3F72C}" dt="2022-03-08T04:58:09.632" v="478" actId="1076"/>
          <ac:spMkLst>
            <pc:docMk/>
            <pc:sldMk cId="1527021952" sldId="326"/>
            <ac:spMk id="19" creationId="{CEBFDC80-BB42-4217-A198-BA68663D3127}"/>
          </ac:spMkLst>
        </pc:spChg>
        <pc:spChg chg="mod">
          <ac:chgData name="Frank Michael Córdoba Ortega" userId="4368c69c-1f5c-481f-aa57-c30453aecd46" providerId="ADAL" clId="{0295D620-D006-4FEF-BABB-ED97E4C3F72C}" dt="2022-03-08T04:58:09.632" v="478" actId="1076"/>
          <ac:spMkLst>
            <pc:docMk/>
            <pc:sldMk cId="1527021952" sldId="326"/>
            <ac:spMk id="20" creationId="{8A05D696-9D51-4ADA-B753-372B65AA2C8B}"/>
          </ac:spMkLst>
        </pc:spChg>
        <pc:spChg chg="mod">
          <ac:chgData name="Frank Michael Córdoba Ortega" userId="4368c69c-1f5c-481f-aa57-c30453aecd46" providerId="ADAL" clId="{0295D620-D006-4FEF-BABB-ED97E4C3F72C}" dt="2022-03-08T04:58:09.632" v="478" actId="1076"/>
          <ac:spMkLst>
            <pc:docMk/>
            <pc:sldMk cId="1527021952" sldId="326"/>
            <ac:spMk id="21" creationId="{A0B4D6E1-6A70-4203-A015-353B5519A365}"/>
          </ac:spMkLst>
        </pc:spChg>
        <pc:spChg chg="mod">
          <ac:chgData name="Frank Michael Córdoba Ortega" userId="4368c69c-1f5c-481f-aa57-c30453aecd46" providerId="ADAL" clId="{0295D620-D006-4FEF-BABB-ED97E4C3F72C}" dt="2022-03-08T04:58:09.632" v="478" actId="1076"/>
          <ac:spMkLst>
            <pc:docMk/>
            <pc:sldMk cId="1527021952" sldId="326"/>
            <ac:spMk id="22" creationId="{24013D4C-5C43-49DC-A139-7D4F5F54DE17}"/>
          </ac:spMkLst>
        </pc:spChg>
        <pc:spChg chg="mod">
          <ac:chgData name="Frank Michael Córdoba Ortega" userId="4368c69c-1f5c-481f-aa57-c30453aecd46" providerId="ADAL" clId="{0295D620-D006-4FEF-BABB-ED97E4C3F72C}" dt="2022-03-08T04:58:09.632" v="478" actId="1076"/>
          <ac:spMkLst>
            <pc:docMk/>
            <pc:sldMk cId="1527021952" sldId="326"/>
            <ac:spMk id="23" creationId="{EC5A3EC9-9F04-4BF0-A627-92A49F0784CD}"/>
          </ac:spMkLst>
        </pc:spChg>
        <pc:spChg chg="mod">
          <ac:chgData name="Frank Michael Córdoba Ortega" userId="4368c69c-1f5c-481f-aa57-c30453aecd46" providerId="ADAL" clId="{0295D620-D006-4FEF-BABB-ED97E4C3F72C}" dt="2022-03-08T04:58:09.632" v="478" actId="1076"/>
          <ac:spMkLst>
            <pc:docMk/>
            <pc:sldMk cId="1527021952" sldId="326"/>
            <ac:spMk id="24" creationId="{0F54EF6E-EB60-4CEC-A184-95C49C4D5F2F}"/>
          </ac:spMkLst>
        </pc:spChg>
        <pc:spChg chg="mod">
          <ac:chgData name="Frank Michael Córdoba Ortega" userId="4368c69c-1f5c-481f-aa57-c30453aecd46" providerId="ADAL" clId="{0295D620-D006-4FEF-BABB-ED97E4C3F72C}" dt="2022-03-13T00:30:04.882" v="1791" actId="1076"/>
          <ac:spMkLst>
            <pc:docMk/>
            <pc:sldMk cId="1527021952" sldId="326"/>
            <ac:spMk id="26" creationId="{42F69811-CEFD-4FC3-B26D-E630A6ADD5D1}"/>
          </ac:spMkLst>
        </pc:spChg>
        <pc:spChg chg="mod">
          <ac:chgData name="Frank Michael Córdoba Ortega" userId="4368c69c-1f5c-481f-aa57-c30453aecd46" providerId="ADAL" clId="{0295D620-D006-4FEF-BABB-ED97E4C3F72C}" dt="2022-03-13T00:30:04.882" v="1791" actId="1076"/>
          <ac:spMkLst>
            <pc:docMk/>
            <pc:sldMk cId="1527021952" sldId="326"/>
            <ac:spMk id="27" creationId="{A97ABD26-35AF-4FE9-9BA4-B8B8FF46D59E}"/>
          </ac:spMkLst>
        </pc:spChg>
        <pc:spChg chg="mod">
          <ac:chgData name="Frank Michael Córdoba Ortega" userId="4368c69c-1f5c-481f-aa57-c30453aecd46" providerId="ADAL" clId="{0295D620-D006-4FEF-BABB-ED97E4C3F72C}" dt="2022-03-13T00:30:04.882" v="1791" actId="1076"/>
          <ac:spMkLst>
            <pc:docMk/>
            <pc:sldMk cId="1527021952" sldId="326"/>
            <ac:spMk id="28" creationId="{0B08DB5C-A65F-4409-914F-215AE83CBF1D}"/>
          </ac:spMkLst>
        </pc:spChg>
        <pc:spChg chg="mod">
          <ac:chgData name="Frank Michael Córdoba Ortega" userId="4368c69c-1f5c-481f-aa57-c30453aecd46" providerId="ADAL" clId="{0295D620-D006-4FEF-BABB-ED97E4C3F72C}" dt="2022-03-13T00:30:04.882" v="1791" actId="1076"/>
          <ac:spMkLst>
            <pc:docMk/>
            <pc:sldMk cId="1527021952" sldId="326"/>
            <ac:spMk id="29" creationId="{412DFA64-4C56-4B18-83F3-615E52AA3662}"/>
          </ac:spMkLst>
        </pc:spChg>
        <pc:spChg chg="mod">
          <ac:chgData name="Frank Michael Córdoba Ortega" userId="4368c69c-1f5c-481f-aa57-c30453aecd46" providerId="ADAL" clId="{0295D620-D006-4FEF-BABB-ED97E4C3F72C}" dt="2022-03-13T00:30:04.882" v="1791" actId="1076"/>
          <ac:spMkLst>
            <pc:docMk/>
            <pc:sldMk cId="1527021952" sldId="326"/>
            <ac:spMk id="30" creationId="{B61EFFC5-1994-4F56-BCE1-8D923C4A0C34}"/>
          </ac:spMkLst>
        </pc:spChg>
        <pc:spChg chg="mod">
          <ac:chgData name="Frank Michael Córdoba Ortega" userId="4368c69c-1f5c-481f-aa57-c30453aecd46" providerId="ADAL" clId="{0295D620-D006-4FEF-BABB-ED97E4C3F72C}" dt="2022-03-13T00:30:04.882" v="1791" actId="1076"/>
          <ac:spMkLst>
            <pc:docMk/>
            <pc:sldMk cId="1527021952" sldId="326"/>
            <ac:spMk id="31" creationId="{E215F123-2D20-4176-AA30-2FE234800130}"/>
          </ac:spMkLst>
        </pc:spChg>
        <pc:spChg chg="mod">
          <ac:chgData name="Frank Michael Córdoba Ortega" userId="4368c69c-1f5c-481f-aa57-c30453aecd46" providerId="ADAL" clId="{0295D620-D006-4FEF-BABB-ED97E4C3F72C}" dt="2022-03-08T04:57:49.911" v="473" actId="27636"/>
          <ac:spMkLst>
            <pc:docMk/>
            <pc:sldMk cId="1527021952" sldId="326"/>
            <ac:spMk id="32" creationId="{B3080D71-F7A1-440D-AB58-39A4DE17758C}"/>
          </ac:spMkLst>
        </pc:spChg>
        <pc:spChg chg="mod">
          <ac:chgData name="Frank Michael Córdoba Ortega" userId="4368c69c-1f5c-481f-aa57-c30453aecd46" providerId="ADAL" clId="{0295D620-D006-4FEF-BABB-ED97E4C3F72C}" dt="2022-03-13T00:29:18.777" v="1786" actId="1035"/>
          <ac:spMkLst>
            <pc:docMk/>
            <pc:sldMk cId="1527021952" sldId="326"/>
            <ac:spMk id="34" creationId="{2FB76767-DA19-4603-960F-44B7E09B96E0}"/>
          </ac:spMkLst>
        </pc:spChg>
        <pc:spChg chg="mod">
          <ac:chgData name="Frank Michael Córdoba Ortega" userId="4368c69c-1f5c-481f-aa57-c30453aecd46" providerId="ADAL" clId="{0295D620-D006-4FEF-BABB-ED97E4C3F72C}" dt="2022-03-13T00:29:18.777" v="1786" actId="1035"/>
          <ac:spMkLst>
            <pc:docMk/>
            <pc:sldMk cId="1527021952" sldId="326"/>
            <ac:spMk id="35" creationId="{C9666304-8466-41C3-9F03-F80B3C64202F}"/>
          </ac:spMkLst>
        </pc:spChg>
        <pc:spChg chg="mod">
          <ac:chgData name="Frank Michael Córdoba Ortega" userId="4368c69c-1f5c-481f-aa57-c30453aecd46" providerId="ADAL" clId="{0295D620-D006-4FEF-BABB-ED97E4C3F72C}" dt="2022-03-13T00:29:18.777" v="1786" actId="1035"/>
          <ac:spMkLst>
            <pc:docMk/>
            <pc:sldMk cId="1527021952" sldId="326"/>
            <ac:spMk id="36" creationId="{83C2B048-6E21-4907-B7FE-0BAE7EA12ECD}"/>
          </ac:spMkLst>
        </pc:spChg>
        <pc:spChg chg="mod">
          <ac:chgData name="Frank Michael Córdoba Ortega" userId="4368c69c-1f5c-481f-aa57-c30453aecd46" providerId="ADAL" clId="{0295D620-D006-4FEF-BABB-ED97E4C3F72C}" dt="2022-03-13T00:29:18.777" v="1786" actId="1035"/>
          <ac:spMkLst>
            <pc:docMk/>
            <pc:sldMk cId="1527021952" sldId="326"/>
            <ac:spMk id="37" creationId="{2F76D2C8-3F2A-429E-B21C-C0422DDDC20A}"/>
          </ac:spMkLst>
        </pc:spChg>
        <pc:spChg chg="mod">
          <ac:chgData name="Frank Michael Córdoba Ortega" userId="4368c69c-1f5c-481f-aa57-c30453aecd46" providerId="ADAL" clId="{0295D620-D006-4FEF-BABB-ED97E4C3F72C}" dt="2022-03-13T00:29:18.777" v="1786" actId="1035"/>
          <ac:spMkLst>
            <pc:docMk/>
            <pc:sldMk cId="1527021952" sldId="326"/>
            <ac:spMk id="38" creationId="{0DA40D11-E7BF-42D8-A4A0-B3DD714E731D}"/>
          </ac:spMkLst>
        </pc:spChg>
        <pc:spChg chg="mod">
          <ac:chgData name="Frank Michael Córdoba Ortega" userId="4368c69c-1f5c-481f-aa57-c30453aecd46" providerId="ADAL" clId="{0295D620-D006-4FEF-BABB-ED97E4C3F72C}" dt="2022-03-13T00:29:18.777" v="1786" actId="1035"/>
          <ac:spMkLst>
            <pc:docMk/>
            <pc:sldMk cId="1527021952" sldId="326"/>
            <ac:spMk id="39" creationId="{98B1BDED-A6A6-4615-92EA-33CDEC617A2E}"/>
          </ac:spMkLst>
        </pc:spChg>
        <pc:spChg chg="mod">
          <ac:chgData name="Frank Michael Córdoba Ortega" userId="4368c69c-1f5c-481f-aa57-c30453aecd46" providerId="ADAL" clId="{0295D620-D006-4FEF-BABB-ED97E4C3F72C}" dt="2022-03-13T00:29:18.777" v="1786" actId="1035"/>
          <ac:spMkLst>
            <pc:docMk/>
            <pc:sldMk cId="1527021952" sldId="326"/>
            <ac:spMk id="40" creationId="{BE9B3E45-3473-4293-802B-AFEA44DD7A33}"/>
          </ac:spMkLst>
        </pc:spChg>
        <pc:spChg chg="add mod">
          <ac:chgData name="Frank Michael Córdoba Ortega" userId="4368c69c-1f5c-481f-aa57-c30453aecd46" providerId="ADAL" clId="{0295D620-D006-4FEF-BABB-ED97E4C3F72C}" dt="2022-03-13T00:30:15.293" v="1794" actId="1076"/>
          <ac:spMkLst>
            <pc:docMk/>
            <pc:sldMk cId="1527021952" sldId="326"/>
            <ac:spMk id="42" creationId="{366B2558-AF70-4A8E-8E99-DE651861A55C}"/>
          </ac:spMkLst>
        </pc:spChg>
        <pc:spChg chg="add mod">
          <ac:chgData name="Frank Michael Córdoba Ortega" userId="4368c69c-1f5c-481f-aa57-c30453aecd46" providerId="ADAL" clId="{0295D620-D006-4FEF-BABB-ED97E4C3F72C}" dt="2022-03-13T00:29:30.202" v="1787" actId="1076"/>
          <ac:spMkLst>
            <pc:docMk/>
            <pc:sldMk cId="1527021952" sldId="326"/>
            <ac:spMk id="43" creationId="{5F76BA72-034B-4AF6-BCB7-369FB75626FF}"/>
          </ac:spMkLst>
        </pc:spChg>
        <pc:spChg chg="add mod">
          <ac:chgData name="Frank Michael Córdoba Ortega" userId="4368c69c-1f5c-481f-aa57-c30453aecd46" providerId="ADAL" clId="{0295D620-D006-4FEF-BABB-ED97E4C3F72C}" dt="2022-03-13T00:30:09.616" v="1792" actId="1076"/>
          <ac:spMkLst>
            <pc:docMk/>
            <pc:sldMk cId="1527021952" sldId="326"/>
            <ac:spMk id="44" creationId="{0E868B0E-C604-4B2F-A44E-39AC98435FD0}"/>
          </ac:spMkLst>
        </pc:spChg>
        <pc:spChg chg="add del mod">
          <ac:chgData name="Frank Michael Córdoba Ortega" userId="4368c69c-1f5c-481f-aa57-c30453aecd46" providerId="ADAL" clId="{0295D620-D006-4FEF-BABB-ED97E4C3F72C}" dt="2022-03-13T00:40:03.956" v="1808" actId="478"/>
          <ac:spMkLst>
            <pc:docMk/>
            <pc:sldMk cId="1527021952" sldId="326"/>
            <ac:spMk id="45" creationId="{3A31662C-0FE0-4A37-B823-6B4BF1B40D41}"/>
          </ac:spMkLst>
        </pc:spChg>
        <pc:spChg chg="add del mod">
          <ac:chgData name="Frank Michael Córdoba Ortega" userId="4368c69c-1f5c-481f-aa57-c30453aecd46" providerId="ADAL" clId="{0295D620-D006-4FEF-BABB-ED97E4C3F72C}" dt="2022-03-13T00:40:03.956" v="1808" actId="478"/>
          <ac:spMkLst>
            <pc:docMk/>
            <pc:sldMk cId="1527021952" sldId="326"/>
            <ac:spMk id="46" creationId="{426EE3F5-9D16-4369-89E2-94931307B62F}"/>
          </ac:spMkLst>
        </pc:spChg>
        <pc:spChg chg="add del mod">
          <ac:chgData name="Frank Michael Córdoba Ortega" userId="4368c69c-1f5c-481f-aa57-c30453aecd46" providerId="ADAL" clId="{0295D620-D006-4FEF-BABB-ED97E4C3F72C}" dt="2022-03-13T00:40:03.956" v="1808" actId="478"/>
          <ac:spMkLst>
            <pc:docMk/>
            <pc:sldMk cId="1527021952" sldId="326"/>
            <ac:spMk id="47" creationId="{B19A4C83-D0BB-4E25-98DB-169C737C22E1}"/>
          </ac:spMkLst>
        </pc:spChg>
        <pc:grpChg chg="add mod">
          <ac:chgData name="Frank Michael Córdoba Ortega" userId="4368c69c-1f5c-481f-aa57-c30453aecd46" providerId="ADAL" clId="{0295D620-D006-4FEF-BABB-ED97E4C3F72C}" dt="2022-03-08T04:58:09.632" v="478" actId="1076"/>
          <ac:grpSpMkLst>
            <pc:docMk/>
            <pc:sldMk cId="1527021952" sldId="326"/>
            <ac:grpSpMk id="10" creationId="{25F67564-7BC3-429D-BD82-E356F6C351D7}"/>
          </ac:grpSpMkLst>
        </pc:grpChg>
        <pc:grpChg chg="add mod">
          <ac:chgData name="Frank Michael Córdoba Ortega" userId="4368c69c-1f5c-481f-aa57-c30453aecd46" providerId="ADAL" clId="{0295D620-D006-4FEF-BABB-ED97E4C3F72C}" dt="2022-03-13T00:30:04.882" v="1791" actId="1076"/>
          <ac:grpSpMkLst>
            <pc:docMk/>
            <pc:sldMk cId="1527021952" sldId="326"/>
            <ac:grpSpMk id="25" creationId="{0EFE9BF5-CFF1-4A83-8A5F-4D68D0FBCAAC}"/>
          </ac:grpSpMkLst>
        </pc:grpChg>
        <pc:grpChg chg="add mod">
          <ac:chgData name="Frank Michael Córdoba Ortega" userId="4368c69c-1f5c-481f-aa57-c30453aecd46" providerId="ADAL" clId="{0295D620-D006-4FEF-BABB-ED97E4C3F72C}" dt="2022-03-13T00:29:18.777" v="1786" actId="1035"/>
          <ac:grpSpMkLst>
            <pc:docMk/>
            <pc:sldMk cId="1527021952" sldId="326"/>
            <ac:grpSpMk id="33" creationId="{55B9AFB5-743F-42A6-9D8C-00C5E3F1FB3F}"/>
          </ac:grpSpMkLst>
        </pc:grpChg>
        <pc:graphicFrameChg chg="add del mod modGraphic">
          <ac:chgData name="Frank Michael Córdoba Ortega" userId="4368c69c-1f5c-481f-aa57-c30453aecd46" providerId="ADAL" clId="{0295D620-D006-4FEF-BABB-ED97E4C3F72C}" dt="2022-03-13T03:52:53.881" v="2139" actId="478"/>
          <ac:graphicFrameMkLst>
            <pc:docMk/>
            <pc:sldMk cId="1527021952" sldId="326"/>
            <ac:graphicFrameMk id="4" creationId="{9DA7EEDA-0EFC-4469-8571-F67B2CD1D9C6}"/>
          </ac:graphicFrameMkLst>
        </pc:graphicFrameChg>
        <pc:graphicFrameChg chg="add mod">
          <ac:chgData name="Frank Michael Córdoba Ortega" userId="4368c69c-1f5c-481f-aa57-c30453aecd46" providerId="ADAL" clId="{0295D620-D006-4FEF-BABB-ED97E4C3F72C}" dt="2022-03-13T03:52:54.420" v="2140"/>
          <ac:graphicFrameMkLst>
            <pc:docMk/>
            <pc:sldMk cId="1527021952" sldId="326"/>
            <ac:graphicFrameMk id="45" creationId="{A3B18E94-650F-4F4A-8B18-BC90F1B5C134}"/>
          </ac:graphicFrameMkLst>
        </pc:graphicFrameChg>
        <pc:picChg chg="del">
          <ac:chgData name="Frank Michael Córdoba Ortega" userId="4368c69c-1f5c-481f-aa57-c30453aecd46" providerId="ADAL" clId="{0295D620-D006-4FEF-BABB-ED97E4C3F72C}" dt="2022-03-08T04:57:53.099" v="475" actId="478"/>
          <ac:picMkLst>
            <pc:docMk/>
            <pc:sldMk cId="1527021952" sldId="326"/>
            <ac:picMk id="8" creationId="{C69D0BC0-05C8-4D57-9D3D-8BD3AC51391F}"/>
          </ac:picMkLst>
        </pc:picChg>
        <pc:picChg chg="del">
          <ac:chgData name="Frank Michael Córdoba Ortega" userId="4368c69c-1f5c-481f-aa57-c30453aecd46" providerId="ADAL" clId="{0295D620-D006-4FEF-BABB-ED97E4C3F72C}" dt="2022-03-08T04:57:51.548" v="474" actId="478"/>
          <ac:picMkLst>
            <pc:docMk/>
            <pc:sldMk cId="1527021952" sldId="326"/>
            <ac:picMk id="11" creationId="{148733C2-FF78-4546-93DC-3FB9D370448C}"/>
          </ac:picMkLst>
        </pc:picChg>
        <pc:cxnChg chg="add mod">
          <ac:chgData name="Frank Michael Córdoba Ortega" userId="4368c69c-1f5c-481f-aa57-c30453aecd46" providerId="ADAL" clId="{0295D620-D006-4FEF-BABB-ED97E4C3F72C}" dt="2022-03-13T00:30:12.322" v="1793" actId="1076"/>
          <ac:cxnSpMkLst>
            <pc:docMk/>
            <pc:sldMk cId="1527021952" sldId="326"/>
            <ac:cxnSpMk id="41" creationId="{82C0FAF3-B52C-4E6B-9984-E13F1BB38461}"/>
          </ac:cxnSpMkLst>
        </pc:cxnChg>
      </pc:sldChg>
      <pc:sldChg chg="addSp delSp modSp add del mod modTransition">
        <pc:chgData name="Frank Michael Córdoba Ortega" userId="4368c69c-1f5c-481f-aa57-c30453aecd46" providerId="ADAL" clId="{0295D620-D006-4FEF-BABB-ED97E4C3F72C}" dt="2022-03-13T00:40:14.296" v="1809" actId="47"/>
        <pc:sldMkLst>
          <pc:docMk/>
          <pc:sldMk cId="4277974816" sldId="327"/>
        </pc:sldMkLst>
        <pc:spChg chg="mod">
          <ac:chgData name="Frank Michael Córdoba Ortega" userId="4368c69c-1f5c-481f-aa57-c30453aecd46" providerId="ADAL" clId="{0295D620-D006-4FEF-BABB-ED97E4C3F72C}" dt="2022-03-08T04:58:34.257" v="480"/>
          <ac:spMkLst>
            <pc:docMk/>
            <pc:sldMk cId="4277974816" sldId="327"/>
            <ac:spMk id="32" creationId="{B3080D71-F7A1-440D-AB58-39A4DE17758C}"/>
          </ac:spMkLst>
        </pc:spChg>
        <pc:spChg chg="add del mod">
          <ac:chgData name="Frank Michael Córdoba Ortega" userId="4368c69c-1f5c-481f-aa57-c30453aecd46" providerId="ADAL" clId="{0295D620-D006-4FEF-BABB-ED97E4C3F72C}" dt="2022-03-13T00:39:50.617" v="1805" actId="21"/>
          <ac:spMkLst>
            <pc:docMk/>
            <pc:sldMk cId="4277974816" sldId="327"/>
            <ac:spMk id="33" creationId="{74135D3B-8760-42DD-87C5-1C56558795A3}"/>
          </ac:spMkLst>
        </pc:spChg>
        <pc:spChg chg="add del mod">
          <ac:chgData name="Frank Michael Córdoba Ortega" userId="4368c69c-1f5c-481f-aa57-c30453aecd46" providerId="ADAL" clId="{0295D620-D006-4FEF-BABB-ED97E4C3F72C}" dt="2022-03-13T00:39:50.617" v="1805" actId="21"/>
          <ac:spMkLst>
            <pc:docMk/>
            <pc:sldMk cId="4277974816" sldId="327"/>
            <ac:spMk id="34" creationId="{D2A9E332-CEEE-439A-83F1-29B42D2A9870}"/>
          </ac:spMkLst>
        </pc:spChg>
        <pc:spChg chg="add del mod">
          <ac:chgData name="Frank Michael Córdoba Ortega" userId="4368c69c-1f5c-481f-aa57-c30453aecd46" providerId="ADAL" clId="{0295D620-D006-4FEF-BABB-ED97E4C3F72C}" dt="2022-03-13T00:39:50.617" v="1805" actId="21"/>
          <ac:spMkLst>
            <pc:docMk/>
            <pc:sldMk cId="4277974816" sldId="327"/>
            <ac:spMk id="35" creationId="{DBD05F42-58B5-4E6C-8AA3-FEB9F3D66F45}"/>
          </ac:spMkLst>
        </pc:spChg>
        <pc:spChg chg="del mod">
          <ac:chgData name="Frank Michael Córdoba Ortega" userId="4368c69c-1f5c-481f-aa57-c30453aecd46" providerId="ADAL" clId="{0295D620-D006-4FEF-BABB-ED97E4C3F72C}" dt="2022-03-08T04:58:41.081" v="484" actId="478"/>
          <ac:spMkLst>
            <pc:docMk/>
            <pc:sldMk cId="4277974816" sldId="327"/>
            <ac:spMk id="42" creationId="{366B2558-AF70-4A8E-8E99-DE651861A55C}"/>
          </ac:spMkLst>
        </pc:spChg>
        <pc:spChg chg="mod">
          <ac:chgData name="Frank Michael Córdoba Ortega" userId="4368c69c-1f5c-481f-aa57-c30453aecd46" providerId="ADAL" clId="{0295D620-D006-4FEF-BABB-ED97E4C3F72C}" dt="2022-03-08T04:58:56.944" v="488" actId="1076"/>
          <ac:spMkLst>
            <pc:docMk/>
            <pc:sldMk cId="4277974816" sldId="327"/>
            <ac:spMk id="45" creationId="{B969A9CE-56F2-4679-9A02-9757943A3957}"/>
          </ac:spMkLst>
        </pc:spChg>
        <pc:spChg chg="mod">
          <ac:chgData name="Frank Michael Córdoba Ortega" userId="4368c69c-1f5c-481f-aa57-c30453aecd46" providerId="ADAL" clId="{0295D620-D006-4FEF-BABB-ED97E4C3F72C}" dt="2022-03-08T04:58:56.944" v="488" actId="1076"/>
          <ac:spMkLst>
            <pc:docMk/>
            <pc:sldMk cId="4277974816" sldId="327"/>
            <ac:spMk id="46" creationId="{4893CE32-D980-4DD5-A114-A8F6E78F6AA3}"/>
          </ac:spMkLst>
        </pc:spChg>
        <pc:spChg chg="mod">
          <ac:chgData name="Frank Michael Córdoba Ortega" userId="4368c69c-1f5c-481f-aa57-c30453aecd46" providerId="ADAL" clId="{0295D620-D006-4FEF-BABB-ED97E4C3F72C}" dt="2022-03-08T04:58:56.944" v="488" actId="1076"/>
          <ac:spMkLst>
            <pc:docMk/>
            <pc:sldMk cId="4277974816" sldId="327"/>
            <ac:spMk id="47" creationId="{7F45CCAC-12FE-4D04-92B0-7C24D207BFA0}"/>
          </ac:spMkLst>
        </pc:spChg>
        <pc:spChg chg="mod">
          <ac:chgData name="Frank Michael Córdoba Ortega" userId="4368c69c-1f5c-481f-aa57-c30453aecd46" providerId="ADAL" clId="{0295D620-D006-4FEF-BABB-ED97E4C3F72C}" dt="2022-03-08T04:58:56.944" v="488" actId="1076"/>
          <ac:spMkLst>
            <pc:docMk/>
            <pc:sldMk cId="4277974816" sldId="327"/>
            <ac:spMk id="48" creationId="{35B08AEA-E620-459C-97E9-BA30EE3AC86E}"/>
          </ac:spMkLst>
        </pc:spChg>
        <pc:spChg chg="mod">
          <ac:chgData name="Frank Michael Córdoba Ortega" userId="4368c69c-1f5c-481f-aa57-c30453aecd46" providerId="ADAL" clId="{0295D620-D006-4FEF-BABB-ED97E4C3F72C}" dt="2022-03-08T04:58:56.944" v="488" actId="1076"/>
          <ac:spMkLst>
            <pc:docMk/>
            <pc:sldMk cId="4277974816" sldId="327"/>
            <ac:spMk id="49" creationId="{9959F63D-EF4E-48B1-9561-760E98E67FBF}"/>
          </ac:spMkLst>
        </pc:spChg>
        <pc:spChg chg="mod">
          <ac:chgData name="Frank Michael Córdoba Ortega" userId="4368c69c-1f5c-481f-aa57-c30453aecd46" providerId="ADAL" clId="{0295D620-D006-4FEF-BABB-ED97E4C3F72C}" dt="2022-03-08T04:58:56.944" v="488" actId="1076"/>
          <ac:spMkLst>
            <pc:docMk/>
            <pc:sldMk cId="4277974816" sldId="327"/>
            <ac:spMk id="50" creationId="{5C3CB6FF-FE49-4DA5-9428-C9B9A4C1BC25}"/>
          </ac:spMkLst>
        </pc:spChg>
        <pc:spChg chg="mod">
          <ac:chgData name="Frank Michael Córdoba Ortega" userId="4368c69c-1f5c-481f-aa57-c30453aecd46" providerId="ADAL" clId="{0295D620-D006-4FEF-BABB-ED97E4C3F72C}" dt="2022-03-08T04:58:56.944" v="488" actId="1076"/>
          <ac:spMkLst>
            <pc:docMk/>
            <pc:sldMk cId="4277974816" sldId="327"/>
            <ac:spMk id="51" creationId="{F6E84ECE-FF8F-45F5-9B02-ABACDA8FA961}"/>
          </ac:spMkLst>
        </pc:spChg>
        <pc:spChg chg="mod">
          <ac:chgData name="Frank Michael Córdoba Ortega" userId="4368c69c-1f5c-481f-aa57-c30453aecd46" providerId="ADAL" clId="{0295D620-D006-4FEF-BABB-ED97E4C3F72C}" dt="2022-03-08T04:58:56.944" v="488" actId="1076"/>
          <ac:spMkLst>
            <pc:docMk/>
            <pc:sldMk cId="4277974816" sldId="327"/>
            <ac:spMk id="52" creationId="{DBD6410C-E879-4948-9387-4D9E3C68B1F4}"/>
          </ac:spMkLst>
        </pc:spChg>
        <pc:spChg chg="mod">
          <ac:chgData name="Frank Michael Córdoba Ortega" userId="4368c69c-1f5c-481f-aa57-c30453aecd46" providerId="ADAL" clId="{0295D620-D006-4FEF-BABB-ED97E4C3F72C}" dt="2022-03-08T04:58:56.944" v="488" actId="1076"/>
          <ac:spMkLst>
            <pc:docMk/>
            <pc:sldMk cId="4277974816" sldId="327"/>
            <ac:spMk id="53" creationId="{268D9284-F035-4052-8A89-FC73AD0B6578}"/>
          </ac:spMkLst>
        </pc:spChg>
        <pc:spChg chg="mod">
          <ac:chgData name="Frank Michael Córdoba Ortega" userId="4368c69c-1f5c-481f-aa57-c30453aecd46" providerId="ADAL" clId="{0295D620-D006-4FEF-BABB-ED97E4C3F72C}" dt="2022-03-08T04:58:56.944" v="488" actId="1076"/>
          <ac:spMkLst>
            <pc:docMk/>
            <pc:sldMk cId="4277974816" sldId="327"/>
            <ac:spMk id="54" creationId="{B9DACC92-57BF-46A8-BB67-B84EB255AAA6}"/>
          </ac:spMkLst>
        </pc:spChg>
        <pc:spChg chg="mod">
          <ac:chgData name="Frank Michael Córdoba Ortega" userId="4368c69c-1f5c-481f-aa57-c30453aecd46" providerId="ADAL" clId="{0295D620-D006-4FEF-BABB-ED97E4C3F72C}" dt="2022-03-08T04:58:56.944" v="488" actId="1076"/>
          <ac:spMkLst>
            <pc:docMk/>
            <pc:sldMk cId="4277974816" sldId="327"/>
            <ac:spMk id="55" creationId="{BEF4FDC0-9071-4E71-B592-FCCDD1E3BD20}"/>
          </ac:spMkLst>
        </pc:spChg>
        <pc:spChg chg="mod">
          <ac:chgData name="Frank Michael Córdoba Ortega" userId="4368c69c-1f5c-481f-aa57-c30453aecd46" providerId="ADAL" clId="{0295D620-D006-4FEF-BABB-ED97E4C3F72C}" dt="2022-03-08T04:58:56.944" v="488" actId="1076"/>
          <ac:spMkLst>
            <pc:docMk/>
            <pc:sldMk cId="4277974816" sldId="327"/>
            <ac:spMk id="56" creationId="{7206743C-8A64-49F0-93E4-983BD535DF0B}"/>
          </ac:spMkLst>
        </pc:spChg>
        <pc:spChg chg="mod">
          <ac:chgData name="Frank Michael Córdoba Ortega" userId="4368c69c-1f5c-481f-aa57-c30453aecd46" providerId="ADAL" clId="{0295D620-D006-4FEF-BABB-ED97E4C3F72C}" dt="2022-03-08T04:58:56.944" v="488" actId="1076"/>
          <ac:spMkLst>
            <pc:docMk/>
            <pc:sldMk cId="4277974816" sldId="327"/>
            <ac:spMk id="57" creationId="{8DA86F4A-8265-4EF2-B6CB-12E040057642}"/>
          </ac:spMkLst>
        </pc:spChg>
        <pc:spChg chg="mod">
          <ac:chgData name="Frank Michael Córdoba Ortega" userId="4368c69c-1f5c-481f-aa57-c30453aecd46" providerId="ADAL" clId="{0295D620-D006-4FEF-BABB-ED97E4C3F72C}" dt="2022-03-08T04:58:56.944" v="488" actId="1076"/>
          <ac:spMkLst>
            <pc:docMk/>
            <pc:sldMk cId="4277974816" sldId="327"/>
            <ac:spMk id="58" creationId="{295FCC3E-F33A-4054-B059-1DC4946AD958}"/>
          </ac:spMkLst>
        </pc:spChg>
        <pc:spChg chg="mod">
          <ac:chgData name="Frank Michael Córdoba Ortega" userId="4368c69c-1f5c-481f-aa57-c30453aecd46" providerId="ADAL" clId="{0295D620-D006-4FEF-BABB-ED97E4C3F72C}" dt="2022-03-08T04:58:56.944" v="488" actId="1076"/>
          <ac:spMkLst>
            <pc:docMk/>
            <pc:sldMk cId="4277974816" sldId="327"/>
            <ac:spMk id="59" creationId="{013A02BE-3190-4798-A45E-B601E1DCC170}"/>
          </ac:spMkLst>
        </pc:spChg>
        <pc:spChg chg="mod">
          <ac:chgData name="Frank Michael Córdoba Ortega" userId="4368c69c-1f5c-481f-aa57-c30453aecd46" providerId="ADAL" clId="{0295D620-D006-4FEF-BABB-ED97E4C3F72C}" dt="2022-03-08T04:58:56.944" v="488" actId="1076"/>
          <ac:spMkLst>
            <pc:docMk/>
            <pc:sldMk cId="4277974816" sldId="327"/>
            <ac:spMk id="60" creationId="{D1E29108-5A6D-4622-9D99-E6CFC9FECF06}"/>
          </ac:spMkLst>
        </pc:spChg>
        <pc:spChg chg="mod">
          <ac:chgData name="Frank Michael Córdoba Ortega" userId="4368c69c-1f5c-481f-aa57-c30453aecd46" providerId="ADAL" clId="{0295D620-D006-4FEF-BABB-ED97E4C3F72C}" dt="2022-03-08T04:58:56.944" v="488" actId="1076"/>
          <ac:spMkLst>
            <pc:docMk/>
            <pc:sldMk cId="4277974816" sldId="327"/>
            <ac:spMk id="61" creationId="{15EBBEAD-52CF-4E21-802E-C99301E346FE}"/>
          </ac:spMkLst>
        </pc:spChg>
        <pc:spChg chg="mod">
          <ac:chgData name="Frank Michael Córdoba Ortega" userId="4368c69c-1f5c-481f-aa57-c30453aecd46" providerId="ADAL" clId="{0295D620-D006-4FEF-BABB-ED97E4C3F72C}" dt="2022-03-08T04:58:56.944" v="488" actId="1076"/>
          <ac:spMkLst>
            <pc:docMk/>
            <pc:sldMk cId="4277974816" sldId="327"/>
            <ac:spMk id="62" creationId="{1FA3812E-D5B1-47B2-AB50-84EBB8D8BB33}"/>
          </ac:spMkLst>
        </pc:spChg>
        <pc:spChg chg="mod">
          <ac:chgData name="Frank Michael Córdoba Ortega" userId="4368c69c-1f5c-481f-aa57-c30453aecd46" providerId="ADAL" clId="{0295D620-D006-4FEF-BABB-ED97E4C3F72C}" dt="2022-03-08T04:58:56.944" v="488" actId="1076"/>
          <ac:spMkLst>
            <pc:docMk/>
            <pc:sldMk cId="4277974816" sldId="327"/>
            <ac:spMk id="63" creationId="{014D99C8-7B58-4DD3-832C-BE0483859F58}"/>
          </ac:spMkLst>
        </pc:spChg>
        <pc:spChg chg="mod">
          <ac:chgData name="Frank Michael Córdoba Ortega" userId="4368c69c-1f5c-481f-aa57-c30453aecd46" providerId="ADAL" clId="{0295D620-D006-4FEF-BABB-ED97E4C3F72C}" dt="2022-03-08T04:58:56.944" v="488" actId="1076"/>
          <ac:spMkLst>
            <pc:docMk/>
            <pc:sldMk cId="4277974816" sldId="327"/>
            <ac:spMk id="64" creationId="{D555EB2C-5B47-4C38-9B8B-3E7ED3B84649}"/>
          </ac:spMkLst>
        </pc:spChg>
        <pc:spChg chg="mod">
          <ac:chgData name="Frank Michael Córdoba Ortega" userId="4368c69c-1f5c-481f-aa57-c30453aecd46" providerId="ADAL" clId="{0295D620-D006-4FEF-BABB-ED97E4C3F72C}" dt="2022-03-08T04:58:56.944" v="488" actId="1076"/>
          <ac:spMkLst>
            <pc:docMk/>
            <pc:sldMk cId="4277974816" sldId="327"/>
            <ac:spMk id="65" creationId="{550D09BA-3BD7-47D8-B53E-C9E8C8E62C3F}"/>
          </ac:spMkLst>
        </pc:spChg>
        <pc:spChg chg="mod">
          <ac:chgData name="Frank Michael Córdoba Ortega" userId="4368c69c-1f5c-481f-aa57-c30453aecd46" providerId="ADAL" clId="{0295D620-D006-4FEF-BABB-ED97E4C3F72C}" dt="2022-03-08T04:58:56.944" v="488" actId="1076"/>
          <ac:spMkLst>
            <pc:docMk/>
            <pc:sldMk cId="4277974816" sldId="327"/>
            <ac:spMk id="66" creationId="{3D549B02-F9D5-44B5-8091-16A1F883A222}"/>
          </ac:spMkLst>
        </pc:spChg>
        <pc:grpChg chg="del">
          <ac:chgData name="Frank Michael Córdoba Ortega" userId="4368c69c-1f5c-481f-aa57-c30453aecd46" providerId="ADAL" clId="{0295D620-D006-4FEF-BABB-ED97E4C3F72C}" dt="2022-03-08T04:58:37.866" v="482" actId="478"/>
          <ac:grpSpMkLst>
            <pc:docMk/>
            <pc:sldMk cId="4277974816" sldId="327"/>
            <ac:grpSpMk id="10" creationId="{25F67564-7BC3-429D-BD82-E356F6C351D7}"/>
          </ac:grpSpMkLst>
        </pc:grpChg>
        <pc:grpChg chg="del">
          <ac:chgData name="Frank Michael Córdoba Ortega" userId="4368c69c-1f5c-481f-aa57-c30453aecd46" providerId="ADAL" clId="{0295D620-D006-4FEF-BABB-ED97E4C3F72C}" dt="2022-03-08T04:58:36.006" v="481" actId="478"/>
          <ac:grpSpMkLst>
            <pc:docMk/>
            <pc:sldMk cId="4277974816" sldId="327"/>
            <ac:grpSpMk id="25" creationId="{0EFE9BF5-CFF1-4A83-8A5F-4D68D0FBCAAC}"/>
          </ac:grpSpMkLst>
        </pc:grpChg>
        <pc:grpChg chg="del">
          <ac:chgData name="Frank Michael Córdoba Ortega" userId="4368c69c-1f5c-481f-aa57-c30453aecd46" providerId="ADAL" clId="{0295D620-D006-4FEF-BABB-ED97E4C3F72C}" dt="2022-03-08T04:58:44.098" v="486" actId="478"/>
          <ac:grpSpMkLst>
            <pc:docMk/>
            <pc:sldMk cId="4277974816" sldId="327"/>
            <ac:grpSpMk id="33" creationId="{55B9AFB5-743F-42A6-9D8C-00C5E3F1FB3F}"/>
          </ac:grpSpMkLst>
        </pc:grpChg>
        <pc:grpChg chg="add mod">
          <ac:chgData name="Frank Michael Córdoba Ortega" userId="4368c69c-1f5c-481f-aa57-c30453aecd46" providerId="ADAL" clId="{0295D620-D006-4FEF-BABB-ED97E4C3F72C}" dt="2022-03-08T04:58:56.944" v="488" actId="1076"/>
          <ac:grpSpMkLst>
            <pc:docMk/>
            <pc:sldMk cId="4277974816" sldId="327"/>
            <ac:grpSpMk id="44" creationId="{31114402-4661-4599-B74C-E4E8D8092CD5}"/>
          </ac:grpSpMkLst>
        </pc:grpChg>
        <pc:graphicFrameChg chg="add mod">
          <ac:chgData name="Frank Michael Córdoba Ortega" userId="4368c69c-1f5c-481f-aa57-c30453aecd46" providerId="ADAL" clId="{0295D620-D006-4FEF-BABB-ED97E4C3F72C}" dt="2022-03-08T04:58:56.944" v="488" actId="1076"/>
          <ac:graphicFrameMkLst>
            <pc:docMk/>
            <pc:sldMk cId="4277974816" sldId="327"/>
            <ac:graphicFrameMk id="43" creationId="{F41738DC-D258-4171-B111-DAA0A1D9D5BD}"/>
          </ac:graphicFrameMkLst>
        </pc:graphicFrameChg>
        <pc:picChg chg="add mod">
          <ac:chgData name="Frank Michael Córdoba Ortega" userId="4368c69c-1f5c-481f-aa57-c30453aecd46" providerId="ADAL" clId="{0295D620-D006-4FEF-BABB-ED97E4C3F72C}" dt="2022-03-08T04:58:56.944" v="488" actId="1076"/>
          <ac:picMkLst>
            <pc:docMk/>
            <pc:sldMk cId="4277974816" sldId="327"/>
            <ac:picMk id="67" creationId="{C0460FAF-E419-4998-894F-4E2EEF7AAB1F}"/>
          </ac:picMkLst>
        </pc:picChg>
        <pc:cxnChg chg="del">
          <ac:chgData name="Frank Michael Córdoba Ortega" userId="4368c69c-1f5c-481f-aa57-c30453aecd46" providerId="ADAL" clId="{0295D620-D006-4FEF-BABB-ED97E4C3F72C}" dt="2022-03-08T04:58:42.782" v="485" actId="478"/>
          <ac:cxnSpMkLst>
            <pc:docMk/>
            <pc:sldMk cId="4277974816" sldId="327"/>
            <ac:cxnSpMk id="41" creationId="{82C0FAF3-B52C-4E6B-9984-E13F1BB38461}"/>
          </ac:cxnSpMkLst>
        </pc:cxnChg>
      </pc:sldChg>
      <pc:sldChg chg="addSp delSp modSp add mod modTransition">
        <pc:chgData name="Frank Michael Córdoba Ortega" userId="4368c69c-1f5c-481f-aa57-c30453aecd46" providerId="ADAL" clId="{0295D620-D006-4FEF-BABB-ED97E4C3F72C}" dt="2022-03-13T01:46:02.393" v="2109" actId="20577"/>
        <pc:sldMkLst>
          <pc:docMk/>
          <pc:sldMk cId="2248695135" sldId="328"/>
        </pc:sldMkLst>
        <pc:spChg chg="add del mod">
          <ac:chgData name="Frank Michael Córdoba Ortega" userId="4368c69c-1f5c-481f-aa57-c30453aecd46" providerId="ADAL" clId="{0295D620-D006-4FEF-BABB-ED97E4C3F72C}" dt="2022-03-13T00:48:41.526" v="1851" actId="478"/>
          <ac:spMkLst>
            <pc:docMk/>
            <pc:sldMk cId="2248695135" sldId="328"/>
            <ac:spMk id="4" creationId="{56CF9200-74F3-40E0-8D20-E2ECD25592CC}"/>
          </ac:spMkLst>
        </pc:spChg>
        <pc:spChg chg="mod">
          <ac:chgData name="Frank Michael Córdoba Ortega" userId="4368c69c-1f5c-481f-aa57-c30453aecd46" providerId="ADAL" clId="{0295D620-D006-4FEF-BABB-ED97E4C3F72C}" dt="2022-03-13T00:44:55.886" v="1842" actId="1076"/>
          <ac:spMkLst>
            <pc:docMk/>
            <pc:sldMk cId="2248695135" sldId="328"/>
            <ac:spMk id="5" creationId="{DF1EDCD3-1367-4038-A74B-46233AE02B1E}"/>
          </ac:spMkLst>
        </pc:spChg>
        <pc:spChg chg="mod">
          <ac:chgData name="Frank Michael Córdoba Ortega" userId="4368c69c-1f5c-481f-aa57-c30453aecd46" providerId="ADAL" clId="{0295D620-D006-4FEF-BABB-ED97E4C3F72C}" dt="2022-03-13T01:46:02.393" v="2109" actId="20577"/>
          <ac:spMkLst>
            <pc:docMk/>
            <pc:sldMk cId="2248695135" sldId="328"/>
            <ac:spMk id="6" creationId="{1BEED281-8E37-42A2-BE47-B52CFF7A97A8}"/>
          </ac:spMkLst>
        </pc:spChg>
        <pc:spChg chg="del mod">
          <ac:chgData name="Frank Michael Córdoba Ortega" userId="4368c69c-1f5c-481f-aa57-c30453aecd46" providerId="ADAL" clId="{0295D620-D006-4FEF-BABB-ED97E4C3F72C}" dt="2022-03-13T01:09:24.904" v="2029" actId="478"/>
          <ac:spMkLst>
            <pc:docMk/>
            <pc:sldMk cId="2248695135" sldId="328"/>
            <ac:spMk id="7" creationId="{3FD59DB2-1DCA-43F1-970C-763D5BE11FF6}"/>
          </ac:spMkLst>
        </pc:spChg>
        <pc:spChg chg="add del mod">
          <ac:chgData name="Frank Michael Córdoba Ortega" userId="4368c69c-1f5c-481f-aa57-c30453aecd46" providerId="ADAL" clId="{0295D620-D006-4FEF-BABB-ED97E4C3F72C}" dt="2022-03-13T01:09:27.317" v="2030" actId="478"/>
          <ac:spMkLst>
            <pc:docMk/>
            <pc:sldMk cId="2248695135" sldId="328"/>
            <ac:spMk id="8" creationId="{C8480C16-8CA0-4972-8E66-D3CF93F8CCD8}"/>
          </ac:spMkLst>
        </pc:spChg>
        <pc:spChg chg="add mod">
          <ac:chgData name="Frank Michael Córdoba Ortega" userId="4368c69c-1f5c-481f-aa57-c30453aecd46" providerId="ADAL" clId="{0295D620-D006-4FEF-BABB-ED97E4C3F72C}" dt="2022-03-13T00:54:35" v="1969" actId="14100"/>
          <ac:spMkLst>
            <pc:docMk/>
            <pc:sldMk cId="2248695135" sldId="328"/>
            <ac:spMk id="10" creationId="{DB8627F1-AC50-4996-A8F2-58D453A70B29}"/>
          </ac:spMkLst>
        </pc:spChg>
        <pc:spChg chg="mod">
          <ac:chgData name="Frank Michael Córdoba Ortega" userId="4368c69c-1f5c-481f-aa57-c30453aecd46" providerId="ADAL" clId="{0295D620-D006-4FEF-BABB-ED97E4C3F72C}" dt="2022-03-13T01:16:21.712" v="2046"/>
          <ac:spMkLst>
            <pc:docMk/>
            <pc:sldMk cId="2248695135" sldId="328"/>
            <ac:spMk id="13" creationId="{36E0E4E1-0CE3-4987-B0ED-259A270C6375}"/>
          </ac:spMkLst>
        </pc:spChg>
        <pc:spChg chg="add mod">
          <ac:chgData name="Frank Michael Córdoba Ortega" userId="4368c69c-1f5c-481f-aa57-c30453aecd46" providerId="ADAL" clId="{0295D620-D006-4FEF-BABB-ED97E4C3F72C}" dt="2022-03-13T00:44:48.113" v="1839" actId="1076"/>
          <ac:spMkLst>
            <pc:docMk/>
            <pc:sldMk cId="2248695135" sldId="328"/>
            <ac:spMk id="28" creationId="{AC930151-84A0-42E1-9B58-05E9352D397E}"/>
          </ac:spMkLst>
        </pc:spChg>
        <pc:spChg chg="mod">
          <ac:chgData name="Frank Michael Córdoba Ortega" userId="4368c69c-1f5c-481f-aa57-c30453aecd46" providerId="ADAL" clId="{0295D620-D006-4FEF-BABB-ED97E4C3F72C}" dt="2022-03-08T04:59:27.366" v="493" actId="20577"/>
          <ac:spMkLst>
            <pc:docMk/>
            <pc:sldMk cId="2248695135" sldId="328"/>
            <ac:spMk id="32" creationId="{B3080D71-F7A1-440D-AB58-39A4DE17758C}"/>
          </ac:spMkLst>
        </pc:spChg>
        <pc:spChg chg="mod">
          <ac:chgData name="Frank Michael Córdoba Ortega" userId="4368c69c-1f5c-481f-aa57-c30453aecd46" providerId="ADAL" clId="{0295D620-D006-4FEF-BABB-ED97E4C3F72C}" dt="2022-03-08T04:59:29.406" v="494"/>
          <ac:spMkLst>
            <pc:docMk/>
            <pc:sldMk cId="2248695135" sldId="328"/>
            <ac:spMk id="34" creationId="{6EAA9D39-DDC8-4468-9AF5-EAAB45D4F028}"/>
          </ac:spMkLst>
        </pc:spChg>
        <pc:spChg chg="mod">
          <ac:chgData name="Frank Michael Córdoba Ortega" userId="4368c69c-1f5c-481f-aa57-c30453aecd46" providerId="ADAL" clId="{0295D620-D006-4FEF-BABB-ED97E4C3F72C}" dt="2022-03-08T04:59:29.406" v="494"/>
          <ac:spMkLst>
            <pc:docMk/>
            <pc:sldMk cId="2248695135" sldId="328"/>
            <ac:spMk id="35" creationId="{CDA523D7-DF4F-46FE-88E8-A5A484203A69}"/>
          </ac:spMkLst>
        </pc:spChg>
        <pc:spChg chg="mod">
          <ac:chgData name="Frank Michael Córdoba Ortega" userId="4368c69c-1f5c-481f-aa57-c30453aecd46" providerId="ADAL" clId="{0295D620-D006-4FEF-BABB-ED97E4C3F72C}" dt="2022-03-08T04:59:29.406" v="494"/>
          <ac:spMkLst>
            <pc:docMk/>
            <pc:sldMk cId="2248695135" sldId="328"/>
            <ac:spMk id="36" creationId="{186D52E7-FF26-4A05-B9C5-8BF935CBBDC8}"/>
          </ac:spMkLst>
        </pc:spChg>
        <pc:spChg chg="mod">
          <ac:chgData name="Frank Michael Córdoba Ortega" userId="4368c69c-1f5c-481f-aa57-c30453aecd46" providerId="ADAL" clId="{0295D620-D006-4FEF-BABB-ED97E4C3F72C}" dt="2022-03-08T04:59:29.406" v="494"/>
          <ac:spMkLst>
            <pc:docMk/>
            <pc:sldMk cId="2248695135" sldId="328"/>
            <ac:spMk id="37" creationId="{1E58A0B7-4CDC-4318-92F4-03EAE0B938DF}"/>
          </ac:spMkLst>
        </pc:spChg>
        <pc:spChg chg="add del mod">
          <ac:chgData name="Frank Michael Córdoba Ortega" userId="4368c69c-1f5c-481f-aa57-c30453aecd46" providerId="ADAL" clId="{0295D620-D006-4FEF-BABB-ED97E4C3F72C}" dt="2022-03-13T01:18:51.474" v="2105" actId="478"/>
          <ac:spMkLst>
            <pc:docMk/>
            <pc:sldMk cId="2248695135" sldId="328"/>
            <ac:spMk id="37" creationId="{37856A5E-BF22-427B-9838-85B37493C494}"/>
          </ac:spMkLst>
        </pc:spChg>
        <pc:spChg chg="add del mod">
          <ac:chgData name="Frank Michael Córdoba Ortega" userId="4368c69c-1f5c-481f-aa57-c30453aecd46" providerId="ADAL" clId="{0295D620-D006-4FEF-BABB-ED97E4C3F72C}" dt="2022-03-13T01:17:51.614" v="2076"/>
          <ac:spMkLst>
            <pc:docMk/>
            <pc:sldMk cId="2248695135" sldId="328"/>
            <ac:spMk id="38" creationId="{383459C1-B0F4-4D5E-8803-3CE1A689B557}"/>
          </ac:spMkLst>
        </pc:spChg>
        <pc:spChg chg="mod">
          <ac:chgData name="Frank Michael Córdoba Ortega" userId="4368c69c-1f5c-481f-aa57-c30453aecd46" providerId="ADAL" clId="{0295D620-D006-4FEF-BABB-ED97E4C3F72C}" dt="2022-03-08T04:59:29.406" v="494"/>
          <ac:spMkLst>
            <pc:docMk/>
            <pc:sldMk cId="2248695135" sldId="328"/>
            <ac:spMk id="38" creationId="{AE0B0B72-7D91-4D1E-B41B-DCA68C61B493}"/>
          </ac:spMkLst>
        </pc:spChg>
        <pc:spChg chg="mod">
          <ac:chgData name="Frank Michael Córdoba Ortega" userId="4368c69c-1f5c-481f-aa57-c30453aecd46" providerId="ADAL" clId="{0295D620-D006-4FEF-BABB-ED97E4C3F72C}" dt="2022-03-08T04:59:29.406" v="494"/>
          <ac:spMkLst>
            <pc:docMk/>
            <pc:sldMk cId="2248695135" sldId="328"/>
            <ac:spMk id="39" creationId="{AF1846EA-2188-427E-8C12-ECF070FCD838}"/>
          </ac:spMkLst>
        </pc:spChg>
        <pc:spChg chg="mod">
          <ac:chgData name="Frank Michael Córdoba Ortega" userId="4368c69c-1f5c-481f-aa57-c30453aecd46" providerId="ADAL" clId="{0295D620-D006-4FEF-BABB-ED97E4C3F72C}" dt="2022-03-08T04:59:29.406" v="494"/>
          <ac:spMkLst>
            <pc:docMk/>
            <pc:sldMk cId="2248695135" sldId="328"/>
            <ac:spMk id="40" creationId="{7DEE797C-ACEB-417B-B887-DB76646DA84E}"/>
          </ac:spMkLst>
        </pc:spChg>
        <pc:spChg chg="mod">
          <ac:chgData name="Frank Michael Córdoba Ortega" userId="4368c69c-1f5c-481f-aa57-c30453aecd46" providerId="ADAL" clId="{0295D620-D006-4FEF-BABB-ED97E4C3F72C}" dt="2022-03-08T04:59:29.406" v="494"/>
          <ac:spMkLst>
            <pc:docMk/>
            <pc:sldMk cId="2248695135" sldId="328"/>
            <ac:spMk id="41" creationId="{0470A52F-3ABB-4A43-97CA-8031FA22CF2C}"/>
          </ac:spMkLst>
        </pc:spChg>
        <pc:spChg chg="mod">
          <ac:chgData name="Frank Michael Córdoba Ortega" userId="4368c69c-1f5c-481f-aa57-c30453aecd46" providerId="ADAL" clId="{0295D620-D006-4FEF-BABB-ED97E4C3F72C}" dt="2022-03-08T04:59:29.406" v="494"/>
          <ac:spMkLst>
            <pc:docMk/>
            <pc:sldMk cId="2248695135" sldId="328"/>
            <ac:spMk id="42" creationId="{48EE61DB-075B-4E82-ABCE-02C4A122D73F}"/>
          </ac:spMkLst>
        </pc:spChg>
        <pc:spChg chg="mod">
          <ac:chgData name="Frank Michael Córdoba Ortega" userId="4368c69c-1f5c-481f-aa57-c30453aecd46" providerId="ADAL" clId="{0295D620-D006-4FEF-BABB-ED97E4C3F72C}" dt="2022-03-08T04:59:29.406" v="494"/>
          <ac:spMkLst>
            <pc:docMk/>
            <pc:sldMk cId="2248695135" sldId="328"/>
            <ac:spMk id="68" creationId="{BD878F3E-A5E4-4A84-9C62-6068092568F9}"/>
          </ac:spMkLst>
        </pc:spChg>
        <pc:spChg chg="mod">
          <ac:chgData name="Frank Michael Córdoba Ortega" userId="4368c69c-1f5c-481f-aa57-c30453aecd46" providerId="ADAL" clId="{0295D620-D006-4FEF-BABB-ED97E4C3F72C}" dt="2022-03-08T04:59:29.406" v="494"/>
          <ac:spMkLst>
            <pc:docMk/>
            <pc:sldMk cId="2248695135" sldId="328"/>
            <ac:spMk id="69" creationId="{297F7177-C2D8-4E80-8EAE-DADCFCFAC4DE}"/>
          </ac:spMkLst>
        </pc:spChg>
        <pc:spChg chg="mod">
          <ac:chgData name="Frank Michael Córdoba Ortega" userId="4368c69c-1f5c-481f-aa57-c30453aecd46" providerId="ADAL" clId="{0295D620-D006-4FEF-BABB-ED97E4C3F72C}" dt="2022-03-08T04:59:29.406" v="494"/>
          <ac:spMkLst>
            <pc:docMk/>
            <pc:sldMk cId="2248695135" sldId="328"/>
            <ac:spMk id="70" creationId="{2EB3859F-5C0B-4655-950B-B034FE682D30}"/>
          </ac:spMkLst>
        </pc:spChg>
        <pc:spChg chg="mod">
          <ac:chgData name="Frank Michael Córdoba Ortega" userId="4368c69c-1f5c-481f-aa57-c30453aecd46" providerId="ADAL" clId="{0295D620-D006-4FEF-BABB-ED97E4C3F72C}" dt="2022-03-08T04:59:29.406" v="494"/>
          <ac:spMkLst>
            <pc:docMk/>
            <pc:sldMk cId="2248695135" sldId="328"/>
            <ac:spMk id="71" creationId="{62982085-7C9F-4107-B918-1F2F198A5674}"/>
          </ac:spMkLst>
        </pc:spChg>
        <pc:spChg chg="mod">
          <ac:chgData name="Frank Michael Córdoba Ortega" userId="4368c69c-1f5c-481f-aa57-c30453aecd46" providerId="ADAL" clId="{0295D620-D006-4FEF-BABB-ED97E4C3F72C}" dt="2022-03-08T04:59:29.406" v="494"/>
          <ac:spMkLst>
            <pc:docMk/>
            <pc:sldMk cId="2248695135" sldId="328"/>
            <ac:spMk id="72" creationId="{B90A425C-110C-4466-8385-8848F14E2C82}"/>
          </ac:spMkLst>
        </pc:spChg>
        <pc:spChg chg="mod">
          <ac:chgData name="Frank Michael Córdoba Ortega" userId="4368c69c-1f5c-481f-aa57-c30453aecd46" providerId="ADAL" clId="{0295D620-D006-4FEF-BABB-ED97E4C3F72C}" dt="2022-03-08T04:59:29.406" v="494"/>
          <ac:spMkLst>
            <pc:docMk/>
            <pc:sldMk cId="2248695135" sldId="328"/>
            <ac:spMk id="73" creationId="{9A03515B-64C4-452F-AEC2-FB902642665C}"/>
          </ac:spMkLst>
        </pc:spChg>
        <pc:spChg chg="mod">
          <ac:chgData name="Frank Michael Córdoba Ortega" userId="4368c69c-1f5c-481f-aa57-c30453aecd46" providerId="ADAL" clId="{0295D620-D006-4FEF-BABB-ED97E4C3F72C}" dt="2022-03-08T04:59:29.406" v="494"/>
          <ac:spMkLst>
            <pc:docMk/>
            <pc:sldMk cId="2248695135" sldId="328"/>
            <ac:spMk id="74" creationId="{BE797D67-4BB0-479F-8E17-0D91F0A21B36}"/>
          </ac:spMkLst>
        </pc:spChg>
        <pc:spChg chg="mod">
          <ac:chgData name="Frank Michael Córdoba Ortega" userId="4368c69c-1f5c-481f-aa57-c30453aecd46" providerId="ADAL" clId="{0295D620-D006-4FEF-BABB-ED97E4C3F72C}" dt="2022-03-08T04:59:29.406" v="494"/>
          <ac:spMkLst>
            <pc:docMk/>
            <pc:sldMk cId="2248695135" sldId="328"/>
            <ac:spMk id="75" creationId="{A76D99E1-269C-45D2-B71E-291DB8B81176}"/>
          </ac:spMkLst>
        </pc:spChg>
        <pc:spChg chg="mod">
          <ac:chgData name="Frank Michael Córdoba Ortega" userId="4368c69c-1f5c-481f-aa57-c30453aecd46" providerId="ADAL" clId="{0295D620-D006-4FEF-BABB-ED97E4C3F72C}" dt="2022-03-13T01:18:48.531" v="2104" actId="20577"/>
          <ac:spMkLst>
            <pc:docMk/>
            <pc:sldMk cId="2248695135" sldId="328"/>
            <ac:spMk id="79" creationId="{010DF333-D971-431D-B825-70A3315737A3}"/>
          </ac:spMkLst>
        </pc:spChg>
        <pc:spChg chg="mod">
          <ac:chgData name="Frank Michael Córdoba Ortega" userId="4368c69c-1f5c-481f-aa57-c30453aecd46" providerId="ADAL" clId="{0295D620-D006-4FEF-BABB-ED97E4C3F72C}" dt="2022-03-13T01:18:48.531" v="2104" actId="20577"/>
          <ac:spMkLst>
            <pc:docMk/>
            <pc:sldMk cId="2248695135" sldId="328"/>
            <ac:spMk id="80" creationId="{0021DE6E-4B4F-4DFD-A753-8B970B8AB941}"/>
          </ac:spMkLst>
        </pc:spChg>
        <pc:spChg chg="mod">
          <ac:chgData name="Frank Michael Córdoba Ortega" userId="4368c69c-1f5c-481f-aa57-c30453aecd46" providerId="ADAL" clId="{0295D620-D006-4FEF-BABB-ED97E4C3F72C}" dt="2022-03-13T01:18:48.531" v="2104" actId="20577"/>
          <ac:spMkLst>
            <pc:docMk/>
            <pc:sldMk cId="2248695135" sldId="328"/>
            <ac:spMk id="81" creationId="{84FC794F-6587-4818-9100-7690F2493751}"/>
          </ac:spMkLst>
        </pc:spChg>
        <pc:spChg chg="mod">
          <ac:chgData name="Frank Michael Córdoba Ortega" userId="4368c69c-1f5c-481f-aa57-c30453aecd46" providerId="ADAL" clId="{0295D620-D006-4FEF-BABB-ED97E4C3F72C}" dt="2022-03-13T01:18:48.531" v="2104" actId="20577"/>
          <ac:spMkLst>
            <pc:docMk/>
            <pc:sldMk cId="2248695135" sldId="328"/>
            <ac:spMk id="82" creationId="{9B9A251C-99BC-47F6-A098-78A84CAC9D5C}"/>
          </ac:spMkLst>
        </pc:spChg>
        <pc:spChg chg="mod">
          <ac:chgData name="Frank Michael Córdoba Ortega" userId="4368c69c-1f5c-481f-aa57-c30453aecd46" providerId="ADAL" clId="{0295D620-D006-4FEF-BABB-ED97E4C3F72C}" dt="2022-03-13T01:18:48.531" v="2104" actId="20577"/>
          <ac:spMkLst>
            <pc:docMk/>
            <pc:sldMk cId="2248695135" sldId="328"/>
            <ac:spMk id="83" creationId="{4C5BAFE7-CB84-43C0-9643-3984F6FB8496}"/>
          </ac:spMkLst>
        </pc:spChg>
        <pc:spChg chg="mod">
          <ac:chgData name="Frank Michael Córdoba Ortega" userId="4368c69c-1f5c-481f-aa57-c30453aecd46" providerId="ADAL" clId="{0295D620-D006-4FEF-BABB-ED97E4C3F72C}" dt="2022-03-13T01:18:48.531" v="2104" actId="20577"/>
          <ac:spMkLst>
            <pc:docMk/>
            <pc:sldMk cId="2248695135" sldId="328"/>
            <ac:spMk id="84" creationId="{72414299-A610-4358-A249-51A50C94EA01}"/>
          </ac:spMkLst>
        </pc:spChg>
        <pc:spChg chg="mod">
          <ac:chgData name="Frank Michael Córdoba Ortega" userId="4368c69c-1f5c-481f-aa57-c30453aecd46" providerId="ADAL" clId="{0295D620-D006-4FEF-BABB-ED97E4C3F72C}" dt="2022-03-13T01:18:48.531" v="2104" actId="20577"/>
          <ac:spMkLst>
            <pc:docMk/>
            <pc:sldMk cId="2248695135" sldId="328"/>
            <ac:spMk id="85" creationId="{3E90B1BB-A7B2-415E-B816-54EADBF32C12}"/>
          </ac:spMkLst>
        </pc:spChg>
        <pc:spChg chg="mod">
          <ac:chgData name="Frank Michael Córdoba Ortega" userId="4368c69c-1f5c-481f-aa57-c30453aecd46" providerId="ADAL" clId="{0295D620-D006-4FEF-BABB-ED97E4C3F72C}" dt="2022-03-13T01:18:48.531" v="2104" actId="20577"/>
          <ac:spMkLst>
            <pc:docMk/>
            <pc:sldMk cId="2248695135" sldId="328"/>
            <ac:spMk id="86" creationId="{6B389445-F4D5-4AD2-98C7-ABF0CD02C13C}"/>
          </ac:spMkLst>
        </pc:spChg>
        <pc:spChg chg="mod">
          <ac:chgData name="Frank Michael Córdoba Ortega" userId="4368c69c-1f5c-481f-aa57-c30453aecd46" providerId="ADAL" clId="{0295D620-D006-4FEF-BABB-ED97E4C3F72C}" dt="2022-03-13T01:18:48.531" v="2104" actId="20577"/>
          <ac:spMkLst>
            <pc:docMk/>
            <pc:sldMk cId="2248695135" sldId="328"/>
            <ac:spMk id="87" creationId="{2001E1D3-4729-455F-A75D-AD0AD9E346A2}"/>
          </ac:spMkLst>
        </pc:spChg>
        <pc:spChg chg="mod">
          <ac:chgData name="Frank Michael Córdoba Ortega" userId="4368c69c-1f5c-481f-aa57-c30453aecd46" providerId="ADAL" clId="{0295D620-D006-4FEF-BABB-ED97E4C3F72C}" dt="2022-03-13T01:18:48.531" v="2104" actId="20577"/>
          <ac:spMkLst>
            <pc:docMk/>
            <pc:sldMk cId="2248695135" sldId="328"/>
            <ac:spMk id="88" creationId="{65BB7B25-6BE8-4FB4-9CBE-F30E1D791EC2}"/>
          </ac:spMkLst>
        </pc:spChg>
        <pc:spChg chg="mod">
          <ac:chgData name="Frank Michael Córdoba Ortega" userId="4368c69c-1f5c-481f-aa57-c30453aecd46" providerId="ADAL" clId="{0295D620-D006-4FEF-BABB-ED97E4C3F72C}" dt="2022-03-13T01:18:48.531" v="2104" actId="20577"/>
          <ac:spMkLst>
            <pc:docMk/>
            <pc:sldMk cId="2248695135" sldId="328"/>
            <ac:spMk id="89" creationId="{E0FDB926-3F84-436D-AEFA-5BA3B44BA9EA}"/>
          </ac:spMkLst>
        </pc:spChg>
        <pc:spChg chg="mod">
          <ac:chgData name="Frank Michael Córdoba Ortega" userId="4368c69c-1f5c-481f-aa57-c30453aecd46" providerId="ADAL" clId="{0295D620-D006-4FEF-BABB-ED97E4C3F72C}" dt="2022-03-13T01:18:48.531" v="2104" actId="20577"/>
          <ac:spMkLst>
            <pc:docMk/>
            <pc:sldMk cId="2248695135" sldId="328"/>
            <ac:spMk id="90" creationId="{B5C2B78B-31C3-44BB-84E8-8DFDAEA98E5A}"/>
          </ac:spMkLst>
        </pc:spChg>
        <pc:spChg chg="mod">
          <ac:chgData name="Frank Michael Córdoba Ortega" userId="4368c69c-1f5c-481f-aa57-c30453aecd46" providerId="ADAL" clId="{0295D620-D006-4FEF-BABB-ED97E4C3F72C}" dt="2022-03-13T01:18:48.531" v="2104" actId="20577"/>
          <ac:spMkLst>
            <pc:docMk/>
            <pc:sldMk cId="2248695135" sldId="328"/>
            <ac:spMk id="91" creationId="{525BA0D1-68CE-47C6-9A2F-B4CFC1E2E15E}"/>
          </ac:spMkLst>
        </pc:spChg>
        <pc:spChg chg="mod">
          <ac:chgData name="Frank Michael Córdoba Ortega" userId="4368c69c-1f5c-481f-aa57-c30453aecd46" providerId="ADAL" clId="{0295D620-D006-4FEF-BABB-ED97E4C3F72C}" dt="2022-03-13T01:18:48.531" v="2104" actId="20577"/>
          <ac:spMkLst>
            <pc:docMk/>
            <pc:sldMk cId="2248695135" sldId="328"/>
            <ac:spMk id="92" creationId="{0ABC3A30-B1A4-4032-B6A5-8519884AEE4B}"/>
          </ac:spMkLst>
        </pc:spChg>
        <pc:spChg chg="mod">
          <ac:chgData name="Frank Michael Córdoba Ortega" userId="4368c69c-1f5c-481f-aa57-c30453aecd46" providerId="ADAL" clId="{0295D620-D006-4FEF-BABB-ED97E4C3F72C}" dt="2022-03-13T01:18:48.531" v="2104" actId="20577"/>
          <ac:spMkLst>
            <pc:docMk/>
            <pc:sldMk cId="2248695135" sldId="328"/>
            <ac:spMk id="93" creationId="{ADE895DC-52DF-43CC-81D6-19033995BD9C}"/>
          </ac:spMkLst>
        </pc:spChg>
        <pc:spChg chg="mod">
          <ac:chgData name="Frank Michael Córdoba Ortega" userId="4368c69c-1f5c-481f-aa57-c30453aecd46" providerId="ADAL" clId="{0295D620-D006-4FEF-BABB-ED97E4C3F72C}" dt="2022-03-13T01:18:48.531" v="2104" actId="20577"/>
          <ac:spMkLst>
            <pc:docMk/>
            <pc:sldMk cId="2248695135" sldId="328"/>
            <ac:spMk id="94" creationId="{53BD0CCC-E7FD-43CA-98A7-EAEE2442E674}"/>
          </ac:spMkLst>
        </pc:spChg>
        <pc:spChg chg="mod">
          <ac:chgData name="Frank Michael Córdoba Ortega" userId="4368c69c-1f5c-481f-aa57-c30453aecd46" providerId="ADAL" clId="{0295D620-D006-4FEF-BABB-ED97E4C3F72C}" dt="2022-03-13T01:18:48.531" v="2104" actId="20577"/>
          <ac:spMkLst>
            <pc:docMk/>
            <pc:sldMk cId="2248695135" sldId="328"/>
            <ac:spMk id="95" creationId="{5B418024-AF6E-4F56-9E93-8A8F6F07E4E3}"/>
          </ac:spMkLst>
        </pc:spChg>
        <pc:grpChg chg="add del mod">
          <ac:chgData name="Frank Michael Córdoba Ortega" userId="4368c69c-1f5c-481f-aa57-c30453aecd46" providerId="ADAL" clId="{0295D620-D006-4FEF-BABB-ED97E4C3F72C}" dt="2022-03-08T04:59:31.453" v="495"/>
          <ac:grpSpMkLst>
            <pc:docMk/>
            <pc:sldMk cId="2248695135" sldId="328"/>
            <ac:grpSpMk id="33" creationId="{BDA217D9-5C16-46FC-8FFD-3DDACA852CBD}"/>
          </ac:grpSpMkLst>
        </pc:grpChg>
        <pc:grpChg chg="del">
          <ac:chgData name="Frank Michael Córdoba Ortega" userId="4368c69c-1f5c-481f-aa57-c30453aecd46" providerId="ADAL" clId="{0295D620-D006-4FEF-BABB-ED97E4C3F72C}" dt="2022-03-08T04:59:17.833" v="490" actId="478"/>
          <ac:grpSpMkLst>
            <pc:docMk/>
            <pc:sldMk cId="2248695135" sldId="328"/>
            <ac:grpSpMk id="44" creationId="{31114402-4661-4599-B74C-E4E8D8092CD5}"/>
          </ac:grpSpMkLst>
        </pc:grpChg>
        <pc:grpChg chg="add mod">
          <ac:chgData name="Frank Michael Córdoba Ortega" userId="4368c69c-1f5c-481f-aa57-c30453aecd46" providerId="ADAL" clId="{0295D620-D006-4FEF-BABB-ED97E4C3F72C}" dt="2022-03-13T01:18:48.531" v="2104" actId="20577"/>
          <ac:grpSpMkLst>
            <pc:docMk/>
            <pc:sldMk cId="2248695135" sldId="328"/>
            <ac:grpSpMk id="78" creationId="{0011FEC4-4D5F-4F16-9442-3E3501844872}"/>
          </ac:grpSpMkLst>
        </pc:grpChg>
        <pc:graphicFrameChg chg="del">
          <ac:chgData name="Frank Michael Córdoba Ortega" userId="4368c69c-1f5c-481f-aa57-c30453aecd46" providerId="ADAL" clId="{0295D620-D006-4FEF-BABB-ED97E4C3F72C}" dt="2022-03-08T04:59:20.127" v="492" actId="478"/>
          <ac:graphicFrameMkLst>
            <pc:docMk/>
            <pc:sldMk cId="2248695135" sldId="328"/>
            <ac:graphicFrameMk id="43" creationId="{F41738DC-D258-4171-B111-DAA0A1D9D5BD}"/>
          </ac:graphicFrameMkLst>
        </pc:graphicFrameChg>
        <pc:graphicFrameChg chg="mod">
          <ac:chgData name="Frank Michael Córdoba Ortega" userId="4368c69c-1f5c-481f-aa57-c30453aecd46" providerId="ADAL" clId="{0295D620-D006-4FEF-BABB-ED97E4C3F72C}" dt="2022-03-08T04:59:29.406" v="494"/>
          <ac:graphicFrameMkLst>
            <pc:docMk/>
            <pc:sldMk cId="2248695135" sldId="328"/>
            <ac:graphicFrameMk id="76" creationId="{4D8B1178-3711-49EB-9B78-A42CFF6C3B1B}"/>
          </ac:graphicFrameMkLst>
        </pc:graphicFrameChg>
        <pc:graphicFrameChg chg="add del mod">
          <ac:chgData name="Frank Michael Córdoba Ortega" userId="4368c69c-1f5c-481f-aa57-c30453aecd46" providerId="ADAL" clId="{0295D620-D006-4FEF-BABB-ED97E4C3F72C}" dt="2022-03-08T04:59:31.453" v="495"/>
          <ac:graphicFrameMkLst>
            <pc:docMk/>
            <pc:sldMk cId="2248695135" sldId="328"/>
            <ac:graphicFrameMk id="77" creationId="{A82BE2E7-F9D7-4F9D-A477-C8FC79432F50}"/>
          </ac:graphicFrameMkLst>
        </pc:graphicFrameChg>
        <pc:graphicFrameChg chg="mod">
          <ac:chgData name="Frank Michael Córdoba Ortega" userId="4368c69c-1f5c-481f-aa57-c30453aecd46" providerId="ADAL" clId="{0295D620-D006-4FEF-BABB-ED97E4C3F72C}" dt="2022-03-13T01:18:48.531" v="2104" actId="20577"/>
          <ac:graphicFrameMkLst>
            <pc:docMk/>
            <pc:sldMk cId="2248695135" sldId="328"/>
            <ac:graphicFrameMk id="96" creationId="{9D62D4A5-4AF7-4DAC-B5D6-12F673CF06F0}"/>
          </ac:graphicFrameMkLst>
        </pc:graphicFrameChg>
        <pc:graphicFrameChg chg="add del mod">
          <ac:chgData name="Frank Michael Córdoba Ortega" userId="4368c69c-1f5c-481f-aa57-c30453aecd46" providerId="ADAL" clId="{0295D620-D006-4FEF-BABB-ED97E4C3F72C}" dt="2022-03-13T00:54:21.596" v="1966" actId="478"/>
          <ac:graphicFrameMkLst>
            <pc:docMk/>
            <pc:sldMk cId="2248695135" sldId="328"/>
            <ac:graphicFrameMk id="97" creationId="{54F31F02-BA37-4C76-A606-23C097163D49}"/>
          </ac:graphicFrameMkLst>
        </pc:graphicFrameChg>
        <pc:picChg chg="mod">
          <ac:chgData name="Frank Michael Córdoba Ortega" userId="4368c69c-1f5c-481f-aa57-c30453aecd46" providerId="ADAL" clId="{0295D620-D006-4FEF-BABB-ED97E4C3F72C}" dt="2022-03-13T00:44:51.280" v="1841" actId="1076"/>
          <ac:picMkLst>
            <pc:docMk/>
            <pc:sldMk cId="2248695135" sldId="328"/>
            <ac:picMk id="9" creationId="{C756E559-2593-42EB-ACAA-7FB39018C5AC}"/>
          </ac:picMkLst>
        </pc:picChg>
        <pc:picChg chg="add del mod">
          <ac:chgData name="Frank Michael Córdoba Ortega" userId="4368c69c-1f5c-481f-aa57-c30453aecd46" providerId="ADAL" clId="{0295D620-D006-4FEF-BABB-ED97E4C3F72C}" dt="2022-03-13T01:10:17.821" v="2045" actId="478"/>
          <ac:picMkLst>
            <pc:docMk/>
            <pc:sldMk cId="2248695135" sldId="328"/>
            <ac:picMk id="12" creationId="{423E9F3C-4AC6-4871-BF86-6FD1A0B496CD}"/>
          </ac:picMkLst>
        </pc:picChg>
        <pc:picChg chg="add del mod">
          <ac:chgData name="Frank Michael Córdoba Ortega" userId="4368c69c-1f5c-481f-aa57-c30453aecd46" providerId="ADAL" clId="{0295D620-D006-4FEF-BABB-ED97E4C3F72C}" dt="2022-03-13T01:36:49.582" v="2108" actId="478"/>
          <ac:picMkLst>
            <pc:docMk/>
            <pc:sldMk cId="2248695135" sldId="328"/>
            <ac:picMk id="16" creationId="{37B7CB65-7E64-4423-A6D9-35387532F0E2}"/>
          </ac:picMkLst>
        </pc:picChg>
        <pc:picChg chg="del">
          <ac:chgData name="Frank Michael Córdoba Ortega" userId="4368c69c-1f5c-481f-aa57-c30453aecd46" providerId="ADAL" clId="{0295D620-D006-4FEF-BABB-ED97E4C3F72C}" dt="2022-03-08T04:59:18.968" v="491" actId="478"/>
          <ac:picMkLst>
            <pc:docMk/>
            <pc:sldMk cId="2248695135" sldId="328"/>
            <ac:picMk id="67" creationId="{C0460FAF-E419-4998-894F-4E2EEF7AAB1F}"/>
          </ac:picMkLst>
        </pc:picChg>
      </pc:sldChg>
      <pc:sldChg chg="modSp mod modTransition">
        <pc:chgData name="Frank Michael Córdoba Ortega" userId="4368c69c-1f5c-481f-aa57-c30453aecd46" providerId="ADAL" clId="{0295D620-D006-4FEF-BABB-ED97E4C3F72C}" dt="2022-03-12T19:05:06.209" v="897" actId="20577"/>
        <pc:sldMkLst>
          <pc:docMk/>
          <pc:sldMk cId="2799792770" sldId="329"/>
        </pc:sldMkLst>
        <pc:spChg chg="mod">
          <ac:chgData name="Frank Michael Córdoba Ortega" userId="4368c69c-1f5c-481f-aa57-c30453aecd46" providerId="ADAL" clId="{0295D620-D006-4FEF-BABB-ED97E4C3F72C}" dt="2022-03-12T19:05:06.209" v="897" actId="20577"/>
          <ac:spMkLst>
            <pc:docMk/>
            <pc:sldMk cId="2799792770" sldId="329"/>
            <ac:spMk id="11" creationId="{EDB62DA4-B7AB-854C-8D0E-BA36087D72D5}"/>
          </ac:spMkLst>
        </pc:spChg>
      </pc:sldChg>
      <pc:sldChg chg="modSp mod modTransition">
        <pc:chgData name="Frank Michael Córdoba Ortega" userId="4368c69c-1f5c-481f-aa57-c30453aecd46" providerId="ADAL" clId="{0295D620-D006-4FEF-BABB-ED97E4C3F72C}" dt="2022-03-12T19:05:34.570" v="898" actId="20577"/>
        <pc:sldMkLst>
          <pc:docMk/>
          <pc:sldMk cId="1110657220" sldId="330"/>
        </pc:sldMkLst>
        <pc:spChg chg="mod">
          <ac:chgData name="Frank Michael Córdoba Ortega" userId="4368c69c-1f5c-481f-aa57-c30453aecd46" providerId="ADAL" clId="{0295D620-D006-4FEF-BABB-ED97E4C3F72C}" dt="2022-03-12T19:05:34.570" v="898" actId="20577"/>
          <ac:spMkLst>
            <pc:docMk/>
            <pc:sldMk cId="1110657220" sldId="330"/>
            <ac:spMk id="12" creationId="{B9644402-6D18-D840-BF06-E2CAE670F48A}"/>
          </ac:spMkLst>
        </pc:spChg>
      </pc:sldChg>
      <pc:sldChg chg="modTransition">
        <pc:chgData name="Frank Michael Córdoba Ortega" userId="4368c69c-1f5c-481f-aa57-c30453aecd46" providerId="ADAL" clId="{0295D620-D006-4FEF-BABB-ED97E4C3F72C}" dt="2022-03-08T23:52:02.995" v="518"/>
        <pc:sldMkLst>
          <pc:docMk/>
          <pc:sldMk cId="1750187928" sldId="332"/>
        </pc:sldMkLst>
      </pc:sldChg>
      <pc:sldChg chg="modSp modTransition">
        <pc:chgData name="Frank Michael Córdoba Ortega" userId="4368c69c-1f5c-481f-aa57-c30453aecd46" providerId="ADAL" clId="{0295D620-D006-4FEF-BABB-ED97E4C3F72C}" dt="2022-03-08T23:52:02.995" v="518"/>
        <pc:sldMkLst>
          <pc:docMk/>
          <pc:sldMk cId="1951821035" sldId="333"/>
        </pc:sldMkLst>
        <pc:spChg chg="mod">
          <ac:chgData name="Frank Michael Córdoba Ortega" userId="4368c69c-1f5c-481f-aa57-c30453aecd46" providerId="ADAL" clId="{0295D620-D006-4FEF-BABB-ED97E4C3F72C}" dt="2022-03-08T22:48:15.341" v="512"/>
          <ac:spMkLst>
            <pc:docMk/>
            <pc:sldMk cId="1951821035" sldId="333"/>
            <ac:spMk id="3" creationId="{317F7E64-9060-4AF5-8E54-ABC7B5976AA9}"/>
          </ac:spMkLst>
        </pc:spChg>
      </pc:sldChg>
      <pc:sldChg chg="modTransition">
        <pc:chgData name="Frank Michael Córdoba Ortega" userId="4368c69c-1f5c-481f-aa57-c30453aecd46" providerId="ADAL" clId="{0295D620-D006-4FEF-BABB-ED97E4C3F72C}" dt="2022-03-08T23:52:02.995" v="518"/>
        <pc:sldMkLst>
          <pc:docMk/>
          <pc:sldMk cId="3839036615" sldId="334"/>
        </pc:sldMkLst>
      </pc:sldChg>
      <pc:sldChg chg="modTransition">
        <pc:chgData name="Frank Michael Córdoba Ortega" userId="4368c69c-1f5c-481f-aa57-c30453aecd46" providerId="ADAL" clId="{0295D620-D006-4FEF-BABB-ED97E4C3F72C}" dt="2022-03-08T23:52:02.995" v="518"/>
        <pc:sldMkLst>
          <pc:docMk/>
          <pc:sldMk cId="314762647" sldId="335"/>
        </pc:sldMkLst>
      </pc:sldChg>
      <pc:sldChg chg="modSp mod">
        <pc:chgData name="Frank Michael Córdoba Ortega" userId="4368c69c-1f5c-481f-aa57-c30453aecd46" providerId="ADAL" clId="{0295D620-D006-4FEF-BABB-ED97E4C3F72C}" dt="2022-03-13T03:54:34.311" v="2149"/>
        <pc:sldMkLst>
          <pc:docMk/>
          <pc:sldMk cId="1605520744" sldId="338"/>
        </pc:sldMkLst>
        <pc:spChg chg="mod">
          <ac:chgData name="Frank Michael Córdoba Ortega" userId="4368c69c-1f5c-481f-aa57-c30453aecd46" providerId="ADAL" clId="{0295D620-D006-4FEF-BABB-ED97E4C3F72C}" dt="2022-03-13T03:54:34.311" v="2149"/>
          <ac:spMkLst>
            <pc:docMk/>
            <pc:sldMk cId="1605520744" sldId="338"/>
            <ac:spMk id="8" creationId="{E70AA96F-A16C-44A2-8A7C-938678D477EA}"/>
          </ac:spMkLst>
        </pc:spChg>
      </pc:sldChg>
      <pc:sldChg chg="modSp mod">
        <pc:chgData name="Frank Michael Córdoba Ortega" userId="4368c69c-1f5c-481f-aa57-c30453aecd46" providerId="ADAL" clId="{0295D620-D006-4FEF-BABB-ED97E4C3F72C}" dt="2022-03-13T03:54:09.914" v="2143" actId="1076"/>
        <pc:sldMkLst>
          <pc:docMk/>
          <pc:sldMk cId="125117374" sldId="339"/>
        </pc:sldMkLst>
        <pc:spChg chg="mod">
          <ac:chgData name="Frank Michael Córdoba Ortega" userId="4368c69c-1f5c-481f-aa57-c30453aecd46" providerId="ADAL" clId="{0295D620-D006-4FEF-BABB-ED97E4C3F72C}" dt="2022-03-13T03:54:09.914" v="2143" actId="1076"/>
          <ac:spMkLst>
            <pc:docMk/>
            <pc:sldMk cId="125117374" sldId="339"/>
            <ac:spMk id="8" creationId="{E70AA96F-A16C-44A2-8A7C-938678D477EA}"/>
          </ac:spMkLst>
        </pc:spChg>
      </pc:sldChg>
      <pc:sldChg chg="modSp mod">
        <pc:chgData name="Frank Michael Córdoba Ortega" userId="4368c69c-1f5c-481f-aa57-c30453aecd46" providerId="ADAL" clId="{0295D620-D006-4FEF-BABB-ED97E4C3F72C}" dt="2022-03-13T03:55:21.985" v="2157" actId="255"/>
        <pc:sldMkLst>
          <pc:docMk/>
          <pc:sldMk cId="2652719800" sldId="340"/>
        </pc:sldMkLst>
        <pc:spChg chg="mod">
          <ac:chgData name="Frank Michael Córdoba Ortega" userId="4368c69c-1f5c-481f-aa57-c30453aecd46" providerId="ADAL" clId="{0295D620-D006-4FEF-BABB-ED97E4C3F72C}" dt="2022-03-13T03:55:21.985" v="2157" actId="255"/>
          <ac:spMkLst>
            <pc:docMk/>
            <pc:sldMk cId="2652719800" sldId="340"/>
            <ac:spMk id="8" creationId="{E70AA96F-A16C-44A2-8A7C-938678D477EA}"/>
          </ac:spMkLst>
        </pc:spChg>
        <pc:picChg chg="mod">
          <ac:chgData name="Frank Michael Córdoba Ortega" userId="4368c69c-1f5c-481f-aa57-c30453aecd46" providerId="ADAL" clId="{0295D620-D006-4FEF-BABB-ED97E4C3F72C}" dt="2022-03-13T00:24:23.655" v="1738" actId="1076"/>
          <ac:picMkLst>
            <pc:docMk/>
            <pc:sldMk cId="2652719800" sldId="340"/>
            <ac:picMk id="4" creationId="{00000000-0000-0000-0000-000000000000}"/>
          </ac:picMkLst>
        </pc:picChg>
      </pc:sldChg>
      <pc:sldChg chg="modSp del mod">
        <pc:chgData name="Frank Michael Córdoba Ortega" userId="4368c69c-1f5c-481f-aa57-c30453aecd46" providerId="ADAL" clId="{0295D620-D006-4FEF-BABB-ED97E4C3F72C}" dt="2022-03-13T03:55:26.351" v="2158" actId="47"/>
        <pc:sldMkLst>
          <pc:docMk/>
          <pc:sldMk cId="3293455814" sldId="354"/>
        </pc:sldMkLst>
        <pc:spChg chg="mod">
          <ac:chgData name="Frank Michael Córdoba Ortega" userId="4368c69c-1f5c-481f-aa57-c30453aecd46" providerId="ADAL" clId="{0295D620-D006-4FEF-BABB-ED97E4C3F72C}" dt="2022-03-13T03:54:45.342" v="2150" actId="21"/>
          <ac:spMkLst>
            <pc:docMk/>
            <pc:sldMk cId="3293455814" sldId="354"/>
            <ac:spMk id="8" creationId="{E70AA96F-A16C-44A2-8A7C-938678D477EA}"/>
          </ac:spMkLst>
        </pc:spChg>
      </pc:sldChg>
      <pc:sldMasterChg chg="modSp modTransition modSldLayout">
        <pc:chgData name="Frank Michael Córdoba Ortega" userId="4368c69c-1f5c-481f-aa57-c30453aecd46" providerId="ADAL" clId="{0295D620-D006-4FEF-BABB-ED97E4C3F72C}" dt="2022-03-08T23:52:02.995" v="518"/>
        <pc:sldMasterMkLst>
          <pc:docMk/>
          <pc:sldMasterMk cId="422568223" sldId="2147483648"/>
        </pc:sldMasterMkLst>
        <pc:spChg chg="mod">
          <ac:chgData name="Frank Michael Córdoba Ortega" userId="4368c69c-1f5c-481f-aa57-c30453aecd46" providerId="ADAL" clId="{0295D620-D006-4FEF-BABB-ED97E4C3F72C}" dt="2022-03-08T04:28:16.863" v="133"/>
          <ac:spMkLst>
            <pc:docMk/>
            <pc:sldMasterMk cId="422568223" sldId="2147483648"/>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ac:spMk id="4"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ac:spMk id="5"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ac:spMk id="6" creationId="{00000000-0000-0000-0000-000000000000}"/>
          </ac:spMkLst>
        </pc:sp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375703332" sldId="2147483649"/>
          </pc:sldLayoutMkLst>
          <pc:spChg chg="mod">
            <ac:chgData name="Frank Michael Córdoba Ortega" userId="4368c69c-1f5c-481f-aa57-c30453aecd46" providerId="ADAL" clId="{0295D620-D006-4FEF-BABB-ED97E4C3F72C}" dt="2022-03-08T04:28:16.863" v="133"/>
            <ac:spMkLst>
              <pc:docMk/>
              <pc:sldMasterMk cId="422568223" sldId="2147483648"/>
              <pc:sldLayoutMk cId="375703332" sldId="2147483649"/>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375703332" sldId="2147483649"/>
              <ac:spMk id="3"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422568223" sldId="2147483648"/>
            <pc:sldLayoutMk cId="843978744" sldId="2147483650"/>
          </pc:sldLayoutMkLst>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621261973" sldId="2147483651"/>
          </pc:sldLayoutMkLst>
          <pc:spChg chg="mod">
            <ac:chgData name="Frank Michael Córdoba Ortega" userId="4368c69c-1f5c-481f-aa57-c30453aecd46" providerId="ADAL" clId="{0295D620-D006-4FEF-BABB-ED97E4C3F72C}" dt="2022-03-08T04:28:16.863" v="133"/>
            <ac:spMkLst>
              <pc:docMk/>
              <pc:sldMasterMk cId="422568223" sldId="2147483648"/>
              <pc:sldLayoutMk cId="621261973" sldId="2147483651"/>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621261973" sldId="2147483651"/>
              <ac:spMk id="3"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484488497" sldId="2147483652"/>
          </pc:sldLayoutMkLst>
          <pc:spChg chg="mod">
            <ac:chgData name="Frank Michael Córdoba Ortega" userId="4368c69c-1f5c-481f-aa57-c30453aecd46" providerId="ADAL" clId="{0295D620-D006-4FEF-BABB-ED97E4C3F72C}" dt="2022-03-08T04:28:16.863" v="133"/>
            <ac:spMkLst>
              <pc:docMk/>
              <pc:sldMasterMk cId="422568223" sldId="2147483648"/>
              <pc:sldLayoutMk cId="484488497" sldId="2147483652"/>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484488497" sldId="2147483652"/>
              <ac:spMk id="4"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1687663302" sldId="2147483653"/>
          </pc:sldLayoutMkLst>
          <pc:spChg chg="mod">
            <ac:chgData name="Frank Michael Córdoba Ortega" userId="4368c69c-1f5c-481f-aa57-c30453aecd46" providerId="ADAL" clId="{0295D620-D006-4FEF-BABB-ED97E4C3F72C}" dt="2022-03-08T04:28:16.863" v="133"/>
            <ac:spMkLst>
              <pc:docMk/>
              <pc:sldMasterMk cId="422568223" sldId="2147483648"/>
              <pc:sldLayoutMk cId="1687663302" sldId="2147483653"/>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687663302" sldId="2147483653"/>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687663302" sldId="2147483653"/>
              <ac:spMk id="4"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687663302" sldId="2147483653"/>
              <ac:spMk id="5"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687663302" sldId="2147483653"/>
              <ac:spMk id="6"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422568223" sldId="2147483648"/>
            <pc:sldLayoutMk cId="593107138" sldId="2147483654"/>
          </pc:sldLayoutMkLst>
        </pc:sldLayoutChg>
        <pc:sldLayoutChg chg="modTransition">
          <pc:chgData name="Frank Michael Córdoba Ortega" userId="4368c69c-1f5c-481f-aa57-c30453aecd46" providerId="ADAL" clId="{0295D620-D006-4FEF-BABB-ED97E4C3F72C}" dt="2022-03-08T23:52:02.995" v="518"/>
          <pc:sldLayoutMkLst>
            <pc:docMk/>
            <pc:sldMasterMk cId="422568223" sldId="2147483648"/>
            <pc:sldLayoutMk cId="1880062639" sldId="2147483655"/>
          </pc:sldLayoutMkLst>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138391715" sldId="2147483656"/>
          </pc:sldLayoutMkLst>
          <pc:spChg chg="mod">
            <ac:chgData name="Frank Michael Córdoba Ortega" userId="4368c69c-1f5c-481f-aa57-c30453aecd46" providerId="ADAL" clId="{0295D620-D006-4FEF-BABB-ED97E4C3F72C}" dt="2022-03-08T04:28:16.863" v="133"/>
            <ac:spMkLst>
              <pc:docMk/>
              <pc:sldMasterMk cId="422568223" sldId="2147483648"/>
              <pc:sldLayoutMk cId="138391715" sldId="2147483656"/>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38391715" sldId="2147483656"/>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138391715" sldId="2147483656"/>
              <ac:spMk id="4"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224764304" sldId="2147483657"/>
          </pc:sldLayoutMkLst>
          <pc:spChg chg="mod">
            <ac:chgData name="Frank Michael Córdoba Ortega" userId="4368c69c-1f5c-481f-aa57-c30453aecd46" providerId="ADAL" clId="{0295D620-D006-4FEF-BABB-ED97E4C3F72C}" dt="2022-03-08T04:28:16.863" v="133"/>
            <ac:spMkLst>
              <pc:docMk/>
              <pc:sldMasterMk cId="422568223" sldId="2147483648"/>
              <pc:sldLayoutMk cId="224764304" sldId="2147483657"/>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224764304" sldId="2147483657"/>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224764304" sldId="2147483657"/>
              <ac:spMk id="4"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422568223" sldId="2147483648"/>
            <pc:sldLayoutMk cId="189922255" sldId="2147483658"/>
          </pc:sldLayoutMkLst>
        </pc:sldLayoutChg>
        <pc:sldLayoutChg chg="modSp modTransition">
          <pc:chgData name="Frank Michael Córdoba Ortega" userId="4368c69c-1f5c-481f-aa57-c30453aecd46" providerId="ADAL" clId="{0295D620-D006-4FEF-BABB-ED97E4C3F72C}" dt="2022-03-08T23:52:02.995" v="518"/>
          <pc:sldLayoutMkLst>
            <pc:docMk/>
            <pc:sldMasterMk cId="422568223" sldId="2147483648"/>
            <pc:sldLayoutMk cId="862640343" sldId="2147483659"/>
          </pc:sldLayoutMkLst>
          <pc:spChg chg="mod">
            <ac:chgData name="Frank Michael Córdoba Ortega" userId="4368c69c-1f5c-481f-aa57-c30453aecd46" providerId="ADAL" clId="{0295D620-D006-4FEF-BABB-ED97E4C3F72C}" dt="2022-03-08T04:28:16.863" v="133"/>
            <ac:spMkLst>
              <pc:docMk/>
              <pc:sldMasterMk cId="422568223" sldId="2147483648"/>
              <pc:sldLayoutMk cId="862640343" sldId="2147483659"/>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422568223" sldId="2147483648"/>
              <pc:sldLayoutMk cId="862640343" sldId="2147483659"/>
              <ac:spMk id="3" creationId="{00000000-0000-0000-0000-000000000000}"/>
            </ac:spMkLst>
          </pc:spChg>
        </pc:sldLayoutChg>
      </pc:sldMasterChg>
      <pc:sldMasterChg chg="modSp modTransition modSldLayout">
        <pc:chgData name="Frank Michael Córdoba Ortega" userId="4368c69c-1f5c-481f-aa57-c30453aecd46" providerId="ADAL" clId="{0295D620-D006-4FEF-BABB-ED97E4C3F72C}" dt="2022-03-08T23:52:02.995" v="518"/>
        <pc:sldMasterMkLst>
          <pc:docMk/>
          <pc:sldMasterMk cId="2460954070" sldId="2147483660"/>
        </pc:sldMasterMkLst>
        <pc:spChg chg="mod">
          <ac:chgData name="Frank Michael Córdoba Ortega" userId="4368c69c-1f5c-481f-aa57-c30453aecd46" providerId="ADAL" clId="{0295D620-D006-4FEF-BABB-ED97E4C3F72C}" dt="2022-03-08T04:28:16.863" v="133"/>
          <ac:spMkLst>
            <pc:docMk/>
            <pc:sldMasterMk cId="2460954070" sldId="2147483660"/>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ac:spMk id="4"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ac:spMk id="5"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ac:spMk id="6" creationId="{00000000-0000-0000-0000-000000000000}"/>
          </ac:spMkLst>
        </pc:sp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2385387890" sldId="2147483661"/>
          </pc:sldLayoutMkLst>
          <pc:spChg chg="mod">
            <ac:chgData name="Frank Michael Córdoba Ortega" userId="4368c69c-1f5c-481f-aa57-c30453aecd46" providerId="ADAL" clId="{0295D620-D006-4FEF-BABB-ED97E4C3F72C}" dt="2022-03-08T04:28:16.863" v="133"/>
            <ac:spMkLst>
              <pc:docMk/>
              <pc:sldMasterMk cId="2460954070" sldId="2147483660"/>
              <pc:sldLayoutMk cId="2385387890" sldId="2147483661"/>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2385387890" sldId="2147483661"/>
              <ac:spMk id="3"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2460954070" sldId="2147483660"/>
            <pc:sldLayoutMk cId="949138452" sldId="2147483662"/>
          </pc:sldLayoutMkLst>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2591524520" sldId="2147483663"/>
          </pc:sldLayoutMkLst>
          <pc:spChg chg="mod">
            <ac:chgData name="Frank Michael Córdoba Ortega" userId="4368c69c-1f5c-481f-aa57-c30453aecd46" providerId="ADAL" clId="{0295D620-D006-4FEF-BABB-ED97E4C3F72C}" dt="2022-03-08T04:28:16.863" v="133"/>
            <ac:spMkLst>
              <pc:docMk/>
              <pc:sldMasterMk cId="2460954070" sldId="2147483660"/>
              <pc:sldLayoutMk cId="2591524520" sldId="2147483663"/>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2591524520" sldId="2147483663"/>
              <ac:spMk id="3"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1203092039" sldId="2147483664"/>
          </pc:sldLayoutMkLst>
          <pc:spChg chg="mod">
            <ac:chgData name="Frank Michael Córdoba Ortega" userId="4368c69c-1f5c-481f-aa57-c30453aecd46" providerId="ADAL" clId="{0295D620-D006-4FEF-BABB-ED97E4C3F72C}" dt="2022-03-08T04:28:16.863" v="133"/>
            <ac:spMkLst>
              <pc:docMk/>
              <pc:sldMasterMk cId="2460954070" sldId="2147483660"/>
              <pc:sldLayoutMk cId="1203092039" sldId="2147483664"/>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1203092039" sldId="2147483664"/>
              <ac:spMk id="4"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3733172339" sldId="2147483665"/>
          </pc:sldLayoutMkLst>
          <pc:spChg chg="mod">
            <ac:chgData name="Frank Michael Córdoba Ortega" userId="4368c69c-1f5c-481f-aa57-c30453aecd46" providerId="ADAL" clId="{0295D620-D006-4FEF-BABB-ED97E4C3F72C}" dt="2022-03-08T04:28:16.863" v="133"/>
            <ac:spMkLst>
              <pc:docMk/>
              <pc:sldMasterMk cId="2460954070" sldId="2147483660"/>
              <pc:sldLayoutMk cId="3733172339" sldId="2147483665"/>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733172339" sldId="2147483665"/>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733172339" sldId="2147483665"/>
              <ac:spMk id="4"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733172339" sldId="2147483665"/>
              <ac:spMk id="5"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733172339" sldId="2147483665"/>
              <ac:spMk id="6"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2460954070" sldId="2147483660"/>
            <pc:sldLayoutMk cId="3210312558" sldId="2147483666"/>
          </pc:sldLayoutMkLst>
        </pc:sldLayoutChg>
        <pc:sldLayoutChg chg="modTransition">
          <pc:chgData name="Frank Michael Córdoba Ortega" userId="4368c69c-1f5c-481f-aa57-c30453aecd46" providerId="ADAL" clId="{0295D620-D006-4FEF-BABB-ED97E4C3F72C}" dt="2022-03-08T23:52:02.995" v="518"/>
          <pc:sldLayoutMkLst>
            <pc:docMk/>
            <pc:sldMasterMk cId="2460954070" sldId="2147483660"/>
            <pc:sldLayoutMk cId="3146388984" sldId="2147483667"/>
          </pc:sldLayoutMkLst>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3171841454" sldId="2147483668"/>
          </pc:sldLayoutMkLst>
          <pc:spChg chg="mod">
            <ac:chgData name="Frank Michael Córdoba Ortega" userId="4368c69c-1f5c-481f-aa57-c30453aecd46" providerId="ADAL" clId="{0295D620-D006-4FEF-BABB-ED97E4C3F72C}" dt="2022-03-08T04:28:16.863" v="133"/>
            <ac:spMkLst>
              <pc:docMk/>
              <pc:sldMasterMk cId="2460954070" sldId="2147483660"/>
              <pc:sldLayoutMk cId="3171841454" sldId="2147483668"/>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171841454" sldId="2147483668"/>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171841454" sldId="2147483668"/>
              <ac:spMk id="4" creationId="{00000000-0000-0000-0000-000000000000}"/>
            </ac:spMkLst>
          </pc:spChg>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1718958274" sldId="2147483669"/>
          </pc:sldLayoutMkLst>
          <pc:spChg chg="mod">
            <ac:chgData name="Frank Michael Córdoba Ortega" userId="4368c69c-1f5c-481f-aa57-c30453aecd46" providerId="ADAL" clId="{0295D620-D006-4FEF-BABB-ED97E4C3F72C}" dt="2022-03-08T04:28:16.863" v="133"/>
            <ac:spMkLst>
              <pc:docMk/>
              <pc:sldMasterMk cId="2460954070" sldId="2147483660"/>
              <pc:sldLayoutMk cId="1718958274" sldId="2147483669"/>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1718958274" sldId="2147483669"/>
              <ac:spMk id="3"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1718958274" sldId="2147483669"/>
              <ac:spMk id="4" creationId="{00000000-0000-0000-0000-000000000000}"/>
            </ac:spMkLst>
          </pc:spChg>
        </pc:sldLayoutChg>
        <pc:sldLayoutChg chg="modTransition">
          <pc:chgData name="Frank Michael Córdoba Ortega" userId="4368c69c-1f5c-481f-aa57-c30453aecd46" providerId="ADAL" clId="{0295D620-D006-4FEF-BABB-ED97E4C3F72C}" dt="2022-03-08T23:52:02.995" v="518"/>
          <pc:sldLayoutMkLst>
            <pc:docMk/>
            <pc:sldMasterMk cId="2460954070" sldId="2147483660"/>
            <pc:sldLayoutMk cId="2202905451" sldId="2147483670"/>
          </pc:sldLayoutMkLst>
        </pc:sldLayoutChg>
        <pc:sldLayoutChg chg="modSp modTransition">
          <pc:chgData name="Frank Michael Córdoba Ortega" userId="4368c69c-1f5c-481f-aa57-c30453aecd46" providerId="ADAL" clId="{0295D620-D006-4FEF-BABB-ED97E4C3F72C}" dt="2022-03-08T23:52:02.995" v="518"/>
          <pc:sldLayoutMkLst>
            <pc:docMk/>
            <pc:sldMasterMk cId="2460954070" sldId="2147483660"/>
            <pc:sldLayoutMk cId="3479445657" sldId="2147483671"/>
          </pc:sldLayoutMkLst>
          <pc:spChg chg="mod">
            <ac:chgData name="Frank Michael Córdoba Ortega" userId="4368c69c-1f5c-481f-aa57-c30453aecd46" providerId="ADAL" clId="{0295D620-D006-4FEF-BABB-ED97E4C3F72C}" dt="2022-03-08T04:28:16.863" v="133"/>
            <ac:spMkLst>
              <pc:docMk/>
              <pc:sldMasterMk cId="2460954070" sldId="2147483660"/>
              <pc:sldLayoutMk cId="3479445657" sldId="2147483671"/>
              <ac:spMk id="2" creationId="{00000000-0000-0000-0000-000000000000}"/>
            </ac:spMkLst>
          </pc:spChg>
          <pc:spChg chg="mod">
            <ac:chgData name="Frank Michael Córdoba Ortega" userId="4368c69c-1f5c-481f-aa57-c30453aecd46" providerId="ADAL" clId="{0295D620-D006-4FEF-BABB-ED97E4C3F72C}" dt="2022-03-08T04:28:16.863" v="133"/>
            <ac:spMkLst>
              <pc:docMk/>
              <pc:sldMasterMk cId="2460954070" sldId="2147483660"/>
              <pc:sldLayoutMk cId="3479445657" sldId="2147483671"/>
              <ac:spMk id="3" creationId="{00000000-0000-0000-0000-000000000000}"/>
            </ac:spMkLst>
          </pc:spChg>
        </pc:sldLayoutChg>
      </pc:sldMasterChg>
    </pc:docChg>
  </pc:docChgLst>
  <pc:docChgLst>
    <pc:chgData name="Katherine Xiomar González Santacruz" userId="S::gonzalezskatherinex@javeriana.edu.co::f57f9f2a-aaf0-4054-9607-07e1d1986900" providerId="AD" clId="Web-{A1CC09D7-D70A-444B-8508-8C367C72B7FF}"/>
    <pc:docChg chg="delSld modSld">
      <pc:chgData name="Katherine Xiomar González Santacruz" userId="S::gonzalezskatherinex@javeriana.edu.co::f57f9f2a-aaf0-4054-9607-07e1d1986900" providerId="AD" clId="Web-{A1CC09D7-D70A-444B-8508-8C367C72B7FF}" dt="2022-04-19T02:47:02.745" v="90" actId="20577"/>
      <pc:docMkLst>
        <pc:docMk/>
      </pc:docMkLst>
      <pc:sldChg chg="modSp">
        <pc:chgData name="Katherine Xiomar González Santacruz" userId="S::gonzalezskatherinex@javeriana.edu.co::f57f9f2a-aaf0-4054-9607-07e1d1986900" providerId="AD" clId="Web-{A1CC09D7-D70A-444B-8508-8C367C72B7FF}" dt="2022-04-19T02:44:17.084" v="69" actId="20577"/>
        <pc:sldMkLst>
          <pc:docMk/>
          <pc:sldMk cId="1852983907" sldId="278"/>
        </pc:sldMkLst>
        <pc:spChg chg="mod">
          <ac:chgData name="Katherine Xiomar González Santacruz" userId="S::gonzalezskatherinex@javeriana.edu.co::f57f9f2a-aaf0-4054-9607-07e1d1986900" providerId="AD" clId="Web-{A1CC09D7-D70A-444B-8508-8C367C72B7FF}" dt="2022-04-19T02:44:17.084" v="69" actId="20577"/>
          <ac:spMkLst>
            <pc:docMk/>
            <pc:sldMk cId="1852983907" sldId="278"/>
            <ac:spMk id="7" creationId="{EC2D34B1-C314-5649-B78E-4D9E6A34BC5B}"/>
          </ac:spMkLst>
        </pc:spChg>
      </pc:sldChg>
      <pc:sldChg chg="modSp">
        <pc:chgData name="Katherine Xiomar González Santacruz" userId="S::gonzalezskatherinex@javeriana.edu.co::f57f9f2a-aaf0-4054-9607-07e1d1986900" providerId="AD" clId="Web-{A1CC09D7-D70A-444B-8508-8C367C72B7FF}" dt="2022-04-19T02:47:02.745" v="90" actId="20577"/>
        <pc:sldMkLst>
          <pc:docMk/>
          <pc:sldMk cId="4091914355" sldId="286"/>
        </pc:sldMkLst>
        <pc:spChg chg="mod">
          <ac:chgData name="Katherine Xiomar González Santacruz" userId="S::gonzalezskatherinex@javeriana.edu.co::f57f9f2a-aaf0-4054-9607-07e1d1986900" providerId="AD" clId="Web-{A1CC09D7-D70A-444B-8508-8C367C72B7FF}" dt="2022-04-19T02:44:38.366" v="81" actId="20577"/>
          <ac:spMkLst>
            <pc:docMk/>
            <pc:sldMk cId="4091914355" sldId="286"/>
            <ac:spMk id="2" creationId="{B66498A0-F630-FA44-921F-D3243A7CA8AC}"/>
          </ac:spMkLst>
        </pc:spChg>
        <pc:spChg chg="mod">
          <ac:chgData name="Katherine Xiomar González Santacruz" userId="S::gonzalezskatherinex@javeriana.edu.co::f57f9f2a-aaf0-4054-9607-07e1d1986900" providerId="AD" clId="Web-{A1CC09D7-D70A-444B-8508-8C367C72B7FF}" dt="2022-04-19T02:47:02.745" v="90" actId="20577"/>
          <ac:spMkLst>
            <pc:docMk/>
            <pc:sldMk cId="4091914355" sldId="286"/>
            <ac:spMk id="4" creationId="{F5C35CC4-4AA9-4944-A53F-080464773857}"/>
          </ac:spMkLst>
        </pc:spChg>
      </pc:sldChg>
      <pc:sldChg chg="del">
        <pc:chgData name="Katherine Xiomar González Santacruz" userId="S::gonzalezskatherinex@javeriana.edu.co::f57f9f2a-aaf0-4054-9607-07e1d1986900" providerId="AD" clId="Web-{A1CC09D7-D70A-444B-8508-8C367C72B7FF}" dt="2022-04-19T02:45:29.711" v="89"/>
        <pc:sldMkLst>
          <pc:docMk/>
          <pc:sldMk cId="2555271545" sldId="294"/>
        </pc:sldMkLst>
      </pc:sldChg>
      <pc:sldChg chg="modSp">
        <pc:chgData name="Katherine Xiomar González Santacruz" userId="S::gonzalezskatherinex@javeriana.edu.co::f57f9f2a-aaf0-4054-9607-07e1d1986900" providerId="AD" clId="Web-{A1CC09D7-D70A-444B-8508-8C367C72B7FF}" dt="2022-04-19T02:38:33.605" v="5" actId="20577"/>
        <pc:sldMkLst>
          <pc:docMk/>
          <pc:sldMk cId="1781621895" sldId="297"/>
        </pc:sldMkLst>
        <pc:spChg chg="mod">
          <ac:chgData name="Katherine Xiomar González Santacruz" userId="S::gonzalezskatherinex@javeriana.edu.co::f57f9f2a-aaf0-4054-9607-07e1d1986900" providerId="AD" clId="Web-{A1CC09D7-D70A-444B-8508-8C367C72B7FF}" dt="2022-04-19T02:38:33.605" v="5" actId="20577"/>
          <ac:spMkLst>
            <pc:docMk/>
            <pc:sldMk cId="1781621895" sldId="297"/>
            <ac:spMk id="4" creationId="{F5C35CC4-4AA9-4944-A53F-080464773857}"/>
          </ac:spMkLst>
        </pc:spChg>
      </pc:sldChg>
      <pc:sldChg chg="modSp">
        <pc:chgData name="Katherine Xiomar González Santacruz" userId="S::gonzalezskatherinex@javeriana.edu.co::f57f9f2a-aaf0-4054-9607-07e1d1986900" providerId="AD" clId="Web-{A1CC09D7-D70A-444B-8508-8C367C72B7FF}" dt="2022-04-19T02:40:23.687" v="26" actId="20577"/>
        <pc:sldMkLst>
          <pc:docMk/>
          <pc:sldMk cId="1348278232" sldId="298"/>
        </pc:sldMkLst>
        <pc:spChg chg="mod">
          <ac:chgData name="Katherine Xiomar González Santacruz" userId="S::gonzalezskatherinex@javeriana.edu.co::f57f9f2a-aaf0-4054-9607-07e1d1986900" providerId="AD" clId="Web-{A1CC09D7-D70A-444B-8508-8C367C72B7FF}" dt="2022-04-19T02:40:23.687" v="26" actId="20577"/>
          <ac:spMkLst>
            <pc:docMk/>
            <pc:sldMk cId="1348278232" sldId="298"/>
            <ac:spMk id="4" creationId="{F5C35CC4-4AA9-4944-A53F-080464773857}"/>
          </ac:spMkLst>
        </pc:spChg>
      </pc:sldChg>
      <pc:sldChg chg="modSp">
        <pc:chgData name="Katherine Xiomar González Santacruz" userId="S::gonzalezskatherinex@javeriana.edu.co::f57f9f2a-aaf0-4054-9607-07e1d1986900" providerId="AD" clId="Web-{A1CC09D7-D70A-444B-8508-8C367C72B7FF}" dt="2022-04-19T02:44:49.116" v="87" actId="1076"/>
        <pc:sldMkLst>
          <pc:docMk/>
          <pc:sldMk cId="86917327" sldId="299"/>
        </pc:sldMkLst>
        <pc:spChg chg="mod">
          <ac:chgData name="Katherine Xiomar González Santacruz" userId="S::gonzalezskatherinex@javeriana.edu.co::f57f9f2a-aaf0-4054-9607-07e1d1986900" providerId="AD" clId="Web-{A1CC09D7-D70A-444B-8508-8C367C72B7FF}" dt="2022-04-19T02:44:46.632" v="86" actId="20577"/>
          <ac:spMkLst>
            <pc:docMk/>
            <pc:sldMk cId="86917327" sldId="299"/>
            <ac:spMk id="3" creationId="{60EB855A-D41B-BA41-34EE-5AD349D93B4E}"/>
          </ac:spMkLst>
        </pc:spChg>
        <pc:picChg chg="mod">
          <ac:chgData name="Katherine Xiomar González Santacruz" userId="S::gonzalezskatherinex@javeriana.edu.co::f57f9f2a-aaf0-4054-9607-07e1d1986900" providerId="AD" clId="Web-{A1CC09D7-D70A-444B-8508-8C367C72B7FF}" dt="2022-04-19T02:44:49.116" v="87" actId="1076"/>
          <ac:picMkLst>
            <pc:docMk/>
            <pc:sldMk cId="86917327" sldId="299"/>
            <ac:picMk id="4" creationId="{99240B46-4C18-3CEC-CC85-FEEEA2EEE3C7}"/>
          </ac:picMkLst>
        </pc:picChg>
      </pc:sldChg>
      <pc:sldChg chg="del">
        <pc:chgData name="Katherine Xiomar González Santacruz" userId="S::gonzalezskatherinex@javeriana.edu.co::f57f9f2a-aaf0-4054-9607-07e1d1986900" providerId="AD" clId="Web-{A1CC09D7-D70A-444B-8508-8C367C72B7FF}" dt="2022-04-19T02:45:26.867" v="88"/>
        <pc:sldMkLst>
          <pc:docMk/>
          <pc:sldMk cId="2081394940" sldId="303"/>
        </pc:sldMkLst>
      </pc:sldChg>
      <pc:sldChg chg="modSp">
        <pc:chgData name="Katherine Xiomar González Santacruz" userId="S::gonzalezskatherinex@javeriana.edu.co::f57f9f2a-aaf0-4054-9607-07e1d1986900" providerId="AD" clId="Web-{A1CC09D7-D70A-444B-8508-8C367C72B7FF}" dt="2022-04-19T02:44:30.381" v="78" actId="20577"/>
        <pc:sldMkLst>
          <pc:docMk/>
          <pc:sldMk cId="2828586239" sldId="304"/>
        </pc:sldMkLst>
        <pc:spChg chg="mod">
          <ac:chgData name="Katherine Xiomar González Santacruz" userId="S::gonzalezskatherinex@javeriana.edu.co::f57f9f2a-aaf0-4054-9607-07e1d1986900" providerId="AD" clId="Web-{A1CC09D7-D70A-444B-8508-8C367C72B7FF}" dt="2022-04-19T02:44:30.381" v="78" actId="20577"/>
          <ac:spMkLst>
            <pc:docMk/>
            <pc:sldMk cId="2828586239" sldId="304"/>
            <ac:spMk id="7" creationId="{EC2D34B1-C314-5649-B78E-4D9E6A34BC5B}"/>
          </ac:spMkLst>
        </pc:spChg>
      </pc:sldChg>
    </pc:docChg>
  </pc:docChgLst>
  <pc:docChgLst>
    <pc:chgData name="Katherine Xiomar González Santacruz" userId="S::gonzalezskatherinex@javeriana.edu.co::f57f9f2a-aaf0-4054-9607-07e1d1986900" providerId="AD" clId="Web-{EB67E006-1036-48DE-B5BA-BCFFFD46C3C8}"/>
    <pc:docChg chg="addSld delSld modSld">
      <pc:chgData name="Katherine Xiomar González Santacruz" userId="S::gonzalezskatherinex@javeriana.edu.co::f57f9f2a-aaf0-4054-9607-07e1d1986900" providerId="AD" clId="Web-{EB67E006-1036-48DE-B5BA-BCFFFD46C3C8}" dt="2022-03-07T00:31:03.818" v="268" actId="20577"/>
      <pc:docMkLst>
        <pc:docMk/>
      </pc:docMkLst>
      <pc:sldChg chg="addSp delSp modSp del">
        <pc:chgData name="Katherine Xiomar González Santacruz" userId="S::gonzalezskatherinex@javeriana.edu.co::f57f9f2a-aaf0-4054-9607-07e1d1986900" providerId="AD" clId="Web-{EB67E006-1036-48DE-B5BA-BCFFFD46C3C8}" dt="2022-03-07T00:20:27.282" v="53"/>
        <pc:sldMkLst>
          <pc:docMk/>
          <pc:sldMk cId="2660888605" sldId="260"/>
        </pc:sldMkLst>
        <pc:spChg chg="mod">
          <ac:chgData name="Katherine Xiomar González Santacruz" userId="S::gonzalezskatherinex@javeriana.edu.co::f57f9f2a-aaf0-4054-9607-07e1d1986900" providerId="AD" clId="Web-{EB67E006-1036-48DE-B5BA-BCFFFD46C3C8}" dt="2022-03-07T00:19:37.343" v="41" actId="20577"/>
          <ac:spMkLst>
            <pc:docMk/>
            <pc:sldMk cId="2660888605" sldId="260"/>
            <ac:spMk id="2" creationId="{CB39B127-7638-1C42-B44E-1CC5AD1377C0}"/>
          </ac:spMkLst>
        </pc:spChg>
        <pc:spChg chg="add mod">
          <ac:chgData name="Katherine Xiomar González Santacruz" userId="S::gonzalezskatherinex@javeriana.edu.co::f57f9f2a-aaf0-4054-9607-07e1d1986900" providerId="AD" clId="Web-{EB67E006-1036-48DE-B5BA-BCFFFD46C3C8}" dt="2022-03-07T00:20:16" v="51" actId="20577"/>
          <ac:spMkLst>
            <pc:docMk/>
            <pc:sldMk cId="2660888605" sldId="260"/>
            <ac:spMk id="6" creationId="{54D6122A-A5DA-4D61-B356-7A91B1D2FA15}"/>
          </ac:spMkLst>
        </pc:spChg>
        <pc:picChg chg="del">
          <ac:chgData name="Katherine Xiomar González Santacruz" userId="S::gonzalezskatherinex@javeriana.edu.co::f57f9f2a-aaf0-4054-9607-07e1d1986900" providerId="AD" clId="Web-{EB67E006-1036-48DE-B5BA-BCFFFD46C3C8}" dt="2022-03-07T00:19:38.421" v="42"/>
          <ac:picMkLst>
            <pc:docMk/>
            <pc:sldMk cId="2660888605" sldId="260"/>
            <ac:picMk id="9" creationId="{429C7103-FD12-42FF-B9C7-0FBE2C854B86}"/>
          </ac:picMkLst>
        </pc:picChg>
      </pc:sldChg>
      <pc:sldChg chg="modSp add replId">
        <pc:chgData name="Katherine Xiomar González Santacruz" userId="S::gonzalezskatherinex@javeriana.edu.co::f57f9f2a-aaf0-4054-9607-07e1d1986900" providerId="AD" clId="Web-{EB67E006-1036-48DE-B5BA-BCFFFD46C3C8}" dt="2022-03-07T00:31:02.725" v="267" actId="20577"/>
        <pc:sldMkLst>
          <pc:docMk/>
          <pc:sldMk cId="1043751833" sldId="271"/>
        </pc:sldMkLst>
        <pc:spChg chg="mod">
          <ac:chgData name="Katherine Xiomar González Santacruz" userId="S::gonzalezskatherinex@javeriana.edu.co::f57f9f2a-aaf0-4054-9607-07e1d1986900" providerId="AD" clId="Web-{EB67E006-1036-48DE-B5BA-BCFFFD46C3C8}" dt="2022-03-07T00:31:02.725" v="267" actId="20577"/>
          <ac:spMkLst>
            <pc:docMk/>
            <pc:sldMk cId="1043751833" sldId="271"/>
            <ac:spMk id="3" creationId="{317F7E64-9060-4AF5-8E54-ABC7B5976AA9}"/>
          </ac:spMkLst>
        </pc:spChg>
        <pc:spChg chg="mod">
          <ac:chgData name="Katherine Xiomar González Santacruz" userId="S::gonzalezskatherinex@javeriana.edu.co::f57f9f2a-aaf0-4054-9607-07e1d1986900" providerId="AD" clId="Web-{EB67E006-1036-48DE-B5BA-BCFFFD46C3C8}" dt="2022-03-07T00:20:46.970" v="62" actId="20577"/>
          <ac:spMkLst>
            <pc:docMk/>
            <pc:sldMk cId="1043751833" sldId="271"/>
            <ac:spMk id="11" creationId="{FD74A8E6-9D26-40D2-9EFF-752B13FA58E4}"/>
          </ac:spMkLst>
        </pc:spChg>
      </pc:sldChg>
      <pc:sldChg chg="modSp add replId">
        <pc:chgData name="Katherine Xiomar González Santacruz" userId="S::gonzalezskatherinex@javeriana.edu.co::f57f9f2a-aaf0-4054-9607-07e1d1986900" providerId="AD" clId="Web-{EB67E006-1036-48DE-B5BA-BCFFFD46C3C8}" dt="2022-03-07T00:31:03.818" v="268" actId="20577"/>
        <pc:sldMkLst>
          <pc:docMk/>
          <pc:sldMk cId="2072952422" sldId="272"/>
        </pc:sldMkLst>
        <pc:spChg chg="mod">
          <ac:chgData name="Katherine Xiomar González Santacruz" userId="S::gonzalezskatherinex@javeriana.edu.co::f57f9f2a-aaf0-4054-9607-07e1d1986900" providerId="AD" clId="Web-{EB67E006-1036-48DE-B5BA-BCFFFD46C3C8}" dt="2022-03-07T00:31:03.818" v="268" actId="20577"/>
          <ac:spMkLst>
            <pc:docMk/>
            <pc:sldMk cId="2072952422" sldId="272"/>
            <ac:spMk id="3" creationId="{317F7E64-9060-4AF5-8E54-ABC7B5976AA9}"/>
          </ac:spMkLst>
        </pc:spChg>
      </pc:sldChg>
    </pc:docChg>
  </pc:docChgLst>
  <pc:docChgLst>
    <pc:chgData name="Katherine Xiomar González Santacruz" userId="S::gonzalezskatherinex@javeriana.edu.co::f57f9f2a-aaf0-4054-9607-07e1d1986900" providerId="AD" clId="Web-{D95F788E-422F-4681-B3D4-31FD351CFE51}"/>
    <pc:docChg chg="modSld">
      <pc:chgData name="Katherine Xiomar González Santacruz" userId="S::gonzalezskatherinex@javeriana.edu.co::f57f9f2a-aaf0-4054-9607-07e1d1986900" providerId="AD" clId="Web-{D95F788E-422F-4681-B3D4-31FD351CFE51}" dt="2022-03-08T20:54:11.203" v="1" actId="1076"/>
      <pc:docMkLst>
        <pc:docMk/>
      </pc:docMkLst>
      <pc:sldChg chg="modSp">
        <pc:chgData name="Katherine Xiomar González Santacruz" userId="S::gonzalezskatherinex@javeriana.edu.co::f57f9f2a-aaf0-4054-9607-07e1d1986900" providerId="AD" clId="Web-{D95F788E-422F-4681-B3D4-31FD351CFE51}" dt="2022-03-08T20:54:11.203" v="1" actId="1076"/>
        <pc:sldMkLst>
          <pc:docMk/>
          <pc:sldMk cId="1043751833" sldId="271"/>
        </pc:sldMkLst>
        <pc:picChg chg="mod">
          <ac:chgData name="Katherine Xiomar González Santacruz" userId="S::gonzalezskatherinex@javeriana.edu.co::f57f9f2a-aaf0-4054-9607-07e1d1986900" providerId="AD" clId="Web-{D95F788E-422F-4681-B3D4-31FD351CFE51}" dt="2022-03-08T20:54:11.203" v="1" actId="1076"/>
          <ac:picMkLst>
            <pc:docMk/>
            <pc:sldMk cId="1043751833" sldId="271"/>
            <ac:picMk id="5" creationId="{533C2622-FCE8-4612-8EDC-DC71A8F80B28}"/>
          </ac:picMkLst>
        </pc:picChg>
      </pc:sldChg>
    </pc:docChg>
  </pc:docChgLst>
  <pc:docChgLst>
    <pc:chgData name="Katherine Xiomar González Santacruz" userId="S::gonzalezskatherinex@javeriana.edu.co::f57f9f2a-aaf0-4054-9607-07e1d1986900" providerId="AD" clId="Web-{E3661BFC-0DC0-4326-854E-CEA0289C54BE}"/>
    <pc:docChg chg="addSld delSld modSld">
      <pc:chgData name="Katherine Xiomar González Santacruz" userId="S::gonzalezskatherinex@javeriana.edu.co::f57f9f2a-aaf0-4054-9607-07e1d1986900" providerId="AD" clId="Web-{E3661BFC-0DC0-4326-854E-CEA0289C54BE}" dt="2022-04-19T01:53:28.844" v="145" actId="20577"/>
      <pc:docMkLst>
        <pc:docMk/>
      </pc:docMkLst>
      <pc:sldChg chg="addSp delSp modSp">
        <pc:chgData name="Katherine Xiomar González Santacruz" userId="S::gonzalezskatherinex@javeriana.edu.co::f57f9f2a-aaf0-4054-9607-07e1d1986900" providerId="AD" clId="Web-{E3661BFC-0DC0-4326-854E-CEA0289C54BE}" dt="2022-04-19T01:52:29.233" v="85" actId="1076"/>
        <pc:sldMkLst>
          <pc:docMk/>
          <pc:sldMk cId="86917327" sldId="299"/>
        </pc:sldMkLst>
        <pc:spChg chg="add mod">
          <ac:chgData name="Katherine Xiomar González Santacruz" userId="S::gonzalezskatherinex@javeriana.edu.co::f57f9f2a-aaf0-4054-9607-07e1d1986900" providerId="AD" clId="Web-{E3661BFC-0DC0-4326-854E-CEA0289C54BE}" dt="2022-04-19T01:52:29.233" v="85" actId="1076"/>
          <ac:spMkLst>
            <pc:docMk/>
            <pc:sldMk cId="86917327" sldId="299"/>
            <ac:spMk id="3" creationId="{60EB855A-D41B-BA41-34EE-5AD349D93B4E}"/>
          </ac:spMkLst>
        </pc:spChg>
        <pc:spChg chg="mod">
          <ac:chgData name="Katherine Xiomar González Santacruz" userId="S::gonzalezskatherinex@javeriana.edu.co::f57f9f2a-aaf0-4054-9607-07e1d1986900" providerId="AD" clId="Web-{E3661BFC-0DC0-4326-854E-CEA0289C54BE}" dt="2022-04-19T01:36:40.256" v="66" actId="14100"/>
          <ac:spMkLst>
            <pc:docMk/>
            <pc:sldMk cId="86917327" sldId="299"/>
            <ac:spMk id="6" creationId="{63A642BD-3AC8-4B55-3EC9-56CCF03799DC}"/>
          </ac:spMkLst>
        </pc:spChg>
        <pc:spChg chg="mod">
          <ac:chgData name="Katherine Xiomar González Santacruz" userId="S::gonzalezskatherinex@javeriana.edu.co::f57f9f2a-aaf0-4054-9607-07e1d1986900" providerId="AD" clId="Web-{E3661BFC-0DC0-4326-854E-CEA0289C54BE}" dt="2022-04-19T01:35:15.269" v="15" actId="14100"/>
          <ac:spMkLst>
            <pc:docMk/>
            <pc:sldMk cId="86917327" sldId="299"/>
            <ac:spMk id="8" creationId="{CA783C51-5003-E3CE-967D-033B15FB6ADB}"/>
          </ac:spMkLst>
        </pc:spChg>
        <pc:picChg chg="add mod">
          <ac:chgData name="Katherine Xiomar González Santacruz" userId="S::gonzalezskatherinex@javeriana.edu.co::f57f9f2a-aaf0-4054-9607-07e1d1986900" providerId="AD" clId="Web-{E3661BFC-0DC0-4326-854E-CEA0289C54BE}" dt="2022-04-19T01:36:44.725" v="67" actId="1076"/>
          <ac:picMkLst>
            <pc:docMk/>
            <pc:sldMk cId="86917327" sldId="299"/>
            <ac:picMk id="2" creationId="{249445BB-F461-D9B1-B46A-3D448992D77A}"/>
          </ac:picMkLst>
        </pc:picChg>
        <pc:picChg chg="del">
          <ac:chgData name="Katherine Xiomar González Santacruz" userId="S::gonzalezskatherinex@javeriana.edu.co::f57f9f2a-aaf0-4054-9607-07e1d1986900" providerId="AD" clId="Web-{E3661BFC-0DC0-4326-854E-CEA0289C54BE}" dt="2022-04-19T01:34:23.221" v="0"/>
          <ac:picMkLst>
            <pc:docMk/>
            <pc:sldMk cId="86917327" sldId="299"/>
            <ac:picMk id="7" creationId="{B665C4E4-EA0F-2AA1-699D-F3BB908CC85C}"/>
          </ac:picMkLst>
        </pc:picChg>
      </pc:sldChg>
      <pc:sldChg chg="del">
        <pc:chgData name="Katherine Xiomar González Santacruz" userId="S::gonzalezskatherinex@javeriana.edu.co::f57f9f2a-aaf0-4054-9607-07e1d1986900" providerId="AD" clId="Web-{E3661BFC-0DC0-4326-854E-CEA0289C54BE}" dt="2022-04-19T01:53:01.702" v="90"/>
        <pc:sldMkLst>
          <pc:docMk/>
          <pc:sldMk cId="2071866199" sldId="300"/>
        </pc:sldMkLst>
      </pc:sldChg>
      <pc:sldChg chg="addSp delSp modSp add replId">
        <pc:chgData name="Katherine Xiomar González Santacruz" userId="S::gonzalezskatherinex@javeriana.edu.co::f57f9f2a-aaf0-4054-9607-07e1d1986900" providerId="AD" clId="Web-{E3661BFC-0DC0-4326-854E-CEA0289C54BE}" dt="2022-04-19T01:52:37.889" v="88"/>
        <pc:sldMkLst>
          <pc:docMk/>
          <pc:sldMk cId="2075677238" sldId="301"/>
        </pc:sldMkLst>
        <pc:spChg chg="del">
          <ac:chgData name="Katherine Xiomar González Santacruz" userId="S::gonzalezskatherinex@javeriana.edu.co::f57f9f2a-aaf0-4054-9607-07e1d1986900" providerId="AD" clId="Web-{E3661BFC-0DC0-4326-854E-CEA0289C54BE}" dt="2022-04-19T01:36:21.537" v="41"/>
          <ac:spMkLst>
            <pc:docMk/>
            <pc:sldMk cId="2075677238" sldId="301"/>
            <ac:spMk id="3" creationId="{60EB855A-D41B-BA41-34EE-5AD349D93B4E}"/>
          </ac:spMkLst>
        </pc:spChg>
        <pc:spChg chg="mod">
          <ac:chgData name="Katherine Xiomar González Santacruz" userId="S::gonzalezskatherinex@javeriana.edu.co::f57f9f2a-aaf0-4054-9607-07e1d1986900" providerId="AD" clId="Web-{E3661BFC-0DC0-4326-854E-CEA0289C54BE}" dt="2022-04-19T01:36:55.241" v="69" actId="20577"/>
          <ac:spMkLst>
            <pc:docMk/>
            <pc:sldMk cId="2075677238" sldId="301"/>
            <ac:spMk id="6" creationId="{63A642BD-3AC8-4B55-3EC9-56CCF03799DC}"/>
          </ac:spMkLst>
        </pc:spChg>
        <pc:spChg chg="add mod">
          <ac:chgData name="Katherine Xiomar González Santacruz" userId="S::gonzalezskatherinex@javeriana.edu.co::f57f9f2a-aaf0-4054-9607-07e1d1986900" providerId="AD" clId="Web-{E3661BFC-0DC0-4326-854E-CEA0289C54BE}" dt="2022-04-19T01:52:21.889" v="84" actId="20577"/>
          <ac:spMkLst>
            <pc:docMk/>
            <pc:sldMk cId="2075677238" sldId="301"/>
            <ac:spMk id="7" creationId="{67DD0BBE-7DDA-29FD-7B2F-D10D8FD9869E}"/>
          </ac:spMkLst>
        </pc:spChg>
        <pc:spChg chg="del">
          <ac:chgData name="Katherine Xiomar González Santacruz" userId="S::gonzalezskatherinex@javeriana.edu.co::f57f9f2a-aaf0-4054-9607-07e1d1986900" providerId="AD" clId="Web-{E3661BFC-0DC0-4326-854E-CEA0289C54BE}" dt="2022-04-19T01:36:23.349" v="42"/>
          <ac:spMkLst>
            <pc:docMk/>
            <pc:sldMk cId="2075677238" sldId="301"/>
            <ac:spMk id="8" creationId="{CA783C51-5003-E3CE-967D-033B15FB6ADB}"/>
          </ac:spMkLst>
        </pc:spChg>
        <pc:spChg chg="add del mod">
          <ac:chgData name="Katherine Xiomar González Santacruz" userId="S::gonzalezskatherinex@javeriana.edu.co::f57f9f2a-aaf0-4054-9607-07e1d1986900" providerId="AD" clId="Web-{E3661BFC-0DC0-4326-854E-CEA0289C54BE}" dt="2022-04-19T01:52:37.889" v="88"/>
          <ac:spMkLst>
            <pc:docMk/>
            <pc:sldMk cId="2075677238" sldId="301"/>
            <ac:spMk id="10" creationId="{5CCAE080-F8D6-435B-3D95-9DAB03FC615C}"/>
          </ac:spMkLst>
        </pc:spChg>
        <pc:picChg chg="del">
          <ac:chgData name="Katherine Xiomar González Santacruz" userId="S::gonzalezskatherinex@javeriana.edu.co::f57f9f2a-aaf0-4054-9607-07e1d1986900" providerId="AD" clId="Web-{E3661BFC-0DC0-4326-854E-CEA0289C54BE}" dt="2022-04-19T01:36:10.536" v="24"/>
          <ac:picMkLst>
            <pc:docMk/>
            <pc:sldMk cId="2075677238" sldId="301"/>
            <ac:picMk id="2" creationId="{249445BB-F461-D9B1-B46A-3D448992D77A}"/>
          </ac:picMkLst>
        </pc:picChg>
        <pc:picChg chg="add mod">
          <ac:chgData name="Katherine Xiomar González Santacruz" userId="S::gonzalezskatherinex@javeriana.edu.co::f57f9f2a-aaf0-4054-9607-07e1d1986900" providerId="AD" clId="Web-{E3661BFC-0DC0-4326-854E-CEA0289C54BE}" dt="2022-04-19T01:51:21.512" v="75" actId="1076"/>
          <ac:picMkLst>
            <pc:docMk/>
            <pc:sldMk cId="2075677238" sldId="301"/>
            <ac:picMk id="4" creationId="{C7BFC687-5180-9DEC-D533-898A5C4FE5C2}"/>
          </ac:picMkLst>
        </pc:picChg>
        <pc:picChg chg="add del mod">
          <ac:chgData name="Katherine Xiomar González Santacruz" userId="S::gonzalezskatherinex@javeriana.edu.co::f57f9f2a-aaf0-4054-9607-07e1d1986900" providerId="AD" clId="Web-{E3661BFC-0DC0-4326-854E-CEA0289C54BE}" dt="2022-04-19T01:51:52.076" v="79"/>
          <ac:picMkLst>
            <pc:docMk/>
            <pc:sldMk cId="2075677238" sldId="301"/>
            <ac:picMk id="5" creationId="{6B1C0658-0240-E209-232A-B2CBBD8834B3}"/>
          </ac:picMkLst>
        </pc:picChg>
      </pc:sldChg>
      <pc:sldChg chg="delSp modSp add replId">
        <pc:chgData name="Katherine Xiomar González Santacruz" userId="S::gonzalezskatherinex@javeriana.edu.co::f57f9f2a-aaf0-4054-9607-07e1d1986900" providerId="AD" clId="Web-{E3661BFC-0DC0-4326-854E-CEA0289C54BE}" dt="2022-04-19T01:53:28.844" v="145" actId="20577"/>
        <pc:sldMkLst>
          <pc:docMk/>
          <pc:sldMk cId="3644082189" sldId="302"/>
        </pc:sldMkLst>
        <pc:spChg chg="mod">
          <ac:chgData name="Katherine Xiomar González Santacruz" userId="S::gonzalezskatherinex@javeriana.edu.co::f57f9f2a-aaf0-4054-9607-07e1d1986900" providerId="AD" clId="Web-{E3661BFC-0DC0-4326-854E-CEA0289C54BE}" dt="2022-04-19T01:53:28.844" v="145" actId="20577"/>
          <ac:spMkLst>
            <pc:docMk/>
            <pc:sldMk cId="3644082189" sldId="302"/>
            <ac:spMk id="6" creationId="{63A642BD-3AC8-4B55-3EC9-56CCF03799DC}"/>
          </ac:spMkLst>
        </pc:spChg>
        <pc:spChg chg="del">
          <ac:chgData name="Katherine Xiomar González Santacruz" userId="S::gonzalezskatherinex@javeriana.edu.co::f57f9f2a-aaf0-4054-9607-07e1d1986900" providerId="AD" clId="Web-{E3661BFC-0DC0-4326-854E-CEA0289C54BE}" dt="2022-04-19T01:53:09.781" v="93"/>
          <ac:spMkLst>
            <pc:docMk/>
            <pc:sldMk cId="3644082189" sldId="302"/>
            <ac:spMk id="7" creationId="{67DD0BBE-7DDA-29FD-7B2F-D10D8FD9869E}"/>
          </ac:spMkLst>
        </pc:spChg>
        <pc:picChg chg="del mod">
          <ac:chgData name="Katherine Xiomar González Santacruz" userId="S::gonzalezskatherinex@javeriana.edu.co::f57f9f2a-aaf0-4054-9607-07e1d1986900" providerId="AD" clId="Web-{E3661BFC-0DC0-4326-854E-CEA0289C54BE}" dt="2022-04-19T01:53:07.593" v="92"/>
          <ac:picMkLst>
            <pc:docMk/>
            <pc:sldMk cId="3644082189" sldId="302"/>
            <ac:picMk id="4" creationId="{C7BFC687-5180-9DEC-D533-898A5C4FE5C2}"/>
          </ac:picMkLst>
        </pc:picChg>
      </pc:sldChg>
    </pc:docChg>
  </pc:docChgLst>
  <pc:docChgLst>
    <pc:chgData name="Katherine Xiomar González Santacruz" userId="S::gonzalezskatherinex@javeriana.edu.co::f57f9f2a-aaf0-4054-9607-07e1d1986900" providerId="AD" clId="Web-{433E70FF-C5E7-4DFB-A312-23AF57BBE8C2}"/>
    <pc:docChg chg="delSld">
      <pc:chgData name="Katherine Xiomar González Santacruz" userId="S::gonzalezskatherinex@javeriana.edu.co::f57f9f2a-aaf0-4054-9607-07e1d1986900" providerId="AD" clId="Web-{433E70FF-C5E7-4DFB-A312-23AF57BBE8C2}" dt="2022-05-16T22:43:29.323" v="0"/>
      <pc:docMkLst>
        <pc:docMk/>
      </pc:docMkLst>
      <pc:sldChg chg="del">
        <pc:chgData name="Katherine Xiomar González Santacruz" userId="S::gonzalezskatherinex@javeriana.edu.co::f57f9f2a-aaf0-4054-9607-07e1d1986900" providerId="AD" clId="Web-{433E70FF-C5E7-4DFB-A312-23AF57BBE8C2}" dt="2022-05-16T22:43:29.323" v="0"/>
        <pc:sldMkLst>
          <pc:docMk/>
          <pc:sldMk cId="2075677238" sldId="301"/>
        </pc:sldMkLst>
      </pc:sldChg>
    </pc:docChg>
  </pc:docChgLst>
  <pc:docChgLst>
    <pc:chgData name="Katherine Xiomar González Santacruz" userId="S::gonzalezskatherinex@javeriana.edu.co::f57f9f2a-aaf0-4054-9607-07e1d1986900" providerId="AD" clId="Web-{13F2F37F-5FAE-4228-92C3-246AB8FCDAF4}"/>
    <pc:docChg chg="addSld modSld">
      <pc:chgData name="Katherine Xiomar González Santacruz" userId="S::gonzalezskatherinex@javeriana.edu.co::f57f9f2a-aaf0-4054-9607-07e1d1986900" providerId="AD" clId="Web-{13F2F37F-5FAE-4228-92C3-246AB8FCDAF4}" dt="2022-03-13T01:07:35.376" v="110" actId="20577"/>
      <pc:docMkLst>
        <pc:docMk/>
      </pc:docMkLst>
      <pc:sldChg chg="modSp">
        <pc:chgData name="Katherine Xiomar González Santacruz" userId="S::gonzalezskatherinex@javeriana.edu.co::f57f9f2a-aaf0-4054-9607-07e1d1986900" providerId="AD" clId="Web-{13F2F37F-5FAE-4228-92C3-246AB8FCDAF4}" dt="2022-03-13T01:02:23.030" v="15" actId="20577"/>
        <pc:sldMkLst>
          <pc:docMk/>
          <pc:sldMk cId="2652719800" sldId="340"/>
        </pc:sldMkLst>
        <pc:spChg chg="mod">
          <ac:chgData name="Katherine Xiomar González Santacruz" userId="S::gonzalezskatherinex@javeriana.edu.co::f57f9f2a-aaf0-4054-9607-07e1d1986900" providerId="AD" clId="Web-{13F2F37F-5FAE-4228-92C3-246AB8FCDAF4}" dt="2022-03-13T01:02:23.030" v="15" actId="20577"/>
          <ac:spMkLst>
            <pc:docMk/>
            <pc:sldMk cId="2652719800" sldId="340"/>
            <ac:spMk id="8" creationId="{E70AA96F-A16C-44A2-8A7C-938678D477EA}"/>
          </ac:spMkLst>
        </pc:spChg>
      </pc:sldChg>
      <pc:sldChg chg="addSp delSp">
        <pc:chgData name="Katherine Xiomar González Santacruz" userId="S::gonzalezskatherinex@javeriana.edu.co::f57f9f2a-aaf0-4054-9607-07e1d1986900" providerId="AD" clId="Web-{13F2F37F-5FAE-4228-92C3-246AB8FCDAF4}" dt="2022-03-13T01:06:10.293" v="94"/>
        <pc:sldMkLst>
          <pc:docMk/>
          <pc:sldMk cId="833958399" sldId="342"/>
        </pc:sldMkLst>
        <pc:spChg chg="add">
          <ac:chgData name="Katherine Xiomar González Santacruz" userId="S::gonzalezskatherinex@javeriana.edu.co::f57f9f2a-aaf0-4054-9607-07e1d1986900" providerId="AD" clId="Web-{13F2F37F-5FAE-4228-92C3-246AB8FCDAF4}" dt="2022-03-13T01:06:10.293" v="94"/>
          <ac:spMkLst>
            <pc:docMk/>
            <pc:sldMk cId="833958399" sldId="342"/>
            <ac:spMk id="2" creationId="{10712E09-CA58-4EB8-BB0B-55BBD1EA9FFD}"/>
          </ac:spMkLst>
        </pc:spChg>
        <pc:spChg chg="del">
          <ac:chgData name="Katherine Xiomar González Santacruz" userId="S::gonzalezskatherinex@javeriana.edu.co::f57f9f2a-aaf0-4054-9607-07e1d1986900" providerId="AD" clId="Web-{13F2F37F-5FAE-4228-92C3-246AB8FCDAF4}" dt="2022-03-13T01:06:09.621" v="93"/>
          <ac:spMkLst>
            <pc:docMk/>
            <pc:sldMk cId="833958399" sldId="342"/>
            <ac:spMk id="8" creationId="{3E16CBCA-098D-4BCD-84F9-37856707E11B}"/>
          </ac:spMkLst>
        </pc:spChg>
      </pc:sldChg>
      <pc:sldChg chg="addSp delSp">
        <pc:chgData name="Katherine Xiomar González Santacruz" userId="S::gonzalezskatherinex@javeriana.edu.co::f57f9f2a-aaf0-4054-9607-07e1d1986900" providerId="AD" clId="Web-{13F2F37F-5FAE-4228-92C3-246AB8FCDAF4}" dt="2022-03-13T01:06:05.449" v="92"/>
        <pc:sldMkLst>
          <pc:docMk/>
          <pc:sldMk cId="1795882484" sldId="343"/>
        </pc:sldMkLst>
        <pc:spChg chg="add">
          <ac:chgData name="Katherine Xiomar González Santacruz" userId="S::gonzalezskatherinex@javeriana.edu.co::f57f9f2a-aaf0-4054-9607-07e1d1986900" providerId="AD" clId="Web-{13F2F37F-5FAE-4228-92C3-246AB8FCDAF4}" dt="2022-03-13T01:06:05.449" v="92"/>
          <ac:spMkLst>
            <pc:docMk/>
            <pc:sldMk cId="1795882484" sldId="343"/>
            <ac:spMk id="2" creationId="{9DF2FAFE-E61C-450A-AD8A-ABF3EB05286E}"/>
          </ac:spMkLst>
        </pc:spChg>
        <pc:spChg chg="del">
          <ac:chgData name="Katherine Xiomar González Santacruz" userId="S::gonzalezskatherinex@javeriana.edu.co::f57f9f2a-aaf0-4054-9607-07e1d1986900" providerId="AD" clId="Web-{13F2F37F-5FAE-4228-92C3-246AB8FCDAF4}" dt="2022-03-13T01:06:04.808" v="91"/>
          <ac:spMkLst>
            <pc:docMk/>
            <pc:sldMk cId="1795882484" sldId="343"/>
            <ac:spMk id="9" creationId="{3E16CBCA-098D-4BCD-84F9-37856707E11B}"/>
          </ac:spMkLst>
        </pc:spChg>
      </pc:sldChg>
      <pc:sldChg chg="addSp delSp modSp">
        <pc:chgData name="Katherine Xiomar González Santacruz" userId="S::gonzalezskatherinex@javeriana.edu.co::f57f9f2a-aaf0-4054-9607-07e1d1986900" providerId="AD" clId="Web-{13F2F37F-5FAE-4228-92C3-246AB8FCDAF4}" dt="2022-03-13T01:05:59.902" v="90"/>
        <pc:sldMkLst>
          <pc:docMk/>
          <pc:sldMk cId="1613064362" sldId="344"/>
        </pc:sldMkLst>
        <pc:spChg chg="add">
          <ac:chgData name="Katherine Xiomar González Santacruz" userId="S::gonzalezskatherinex@javeriana.edu.co::f57f9f2a-aaf0-4054-9607-07e1d1986900" providerId="AD" clId="Web-{13F2F37F-5FAE-4228-92C3-246AB8FCDAF4}" dt="2022-03-13T01:05:59.902" v="90"/>
          <ac:spMkLst>
            <pc:docMk/>
            <pc:sldMk cId="1613064362" sldId="344"/>
            <ac:spMk id="2" creationId="{8BBCFD02-24AD-4DBF-B0E3-266CD0623622}"/>
          </ac:spMkLst>
        </pc:spChg>
        <pc:spChg chg="del mod">
          <ac:chgData name="Katherine Xiomar González Santacruz" userId="S::gonzalezskatherinex@javeriana.edu.co::f57f9f2a-aaf0-4054-9607-07e1d1986900" providerId="AD" clId="Web-{13F2F37F-5FAE-4228-92C3-246AB8FCDAF4}" dt="2022-03-13T01:05:59.230" v="89"/>
          <ac:spMkLst>
            <pc:docMk/>
            <pc:sldMk cId="1613064362" sldId="344"/>
            <ac:spMk id="8" creationId="{3E16CBCA-098D-4BCD-84F9-37856707E11B}"/>
          </ac:spMkLst>
        </pc:spChg>
      </pc:sldChg>
      <pc:sldChg chg="modSp">
        <pc:chgData name="Katherine Xiomar González Santacruz" userId="S::gonzalezskatherinex@javeriana.edu.co::f57f9f2a-aaf0-4054-9607-07e1d1986900" providerId="AD" clId="Web-{13F2F37F-5FAE-4228-92C3-246AB8FCDAF4}" dt="2022-03-13T01:05:26.931" v="85" actId="20577"/>
        <pc:sldMkLst>
          <pc:docMk/>
          <pc:sldMk cId="1477181625" sldId="345"/>
        </pc:sldMkLst>
        <pc:spChg chg="mod">
          <ac:chgData name="Katherine Xiomar González Santacruz" userId="S::gonzalezskatherinex@javeriana.edu.co::f57f9f2a-aaf0-4054-9607-07e1d1986900" providerId="AD" clId="Web-{13F2F37F-5FAE-4228-92C3-246AB8FCDAF4}" dt="2022-03-13T01:05:26.931" v="85" actId="20577"/>
          <ac:spMkLst>
            <pc:docMk/>
            <pc:sldMk cId="1477181625" sldId="345"/>
            <ac:spMk id="12" creationId="{21D53EBE-E8BC-4DC5-AF0A-C065223E12F0}"/>
          </ac:spMkLst>
        </pc:spChg>
      </pc:sldChg>
      <pc:sldChg chg="modSp">
        <pc:chgData name="Katherine Xiomar González Santacruz" userId="S::gonzalezskatherinex@javeriana.edu.co::f57f9f2a-aaf0-4054-9607-07e1d1986900" providerId="AD" clId="Web-{13F2F37F-5FAE-4228-92C3-246AB8FCDAF4}" dt="2022-03-13T01:05:46.729" v="88" actId="20577"/>
        <pc:sldMkLst>
          <pc:docMk/>
          <pc:sldMk cId="2471222074" sldId="346"/>
        </pc:sldMkLst>
        <pc:spChg chg="mod">
          <ac:chgData name="Katherine Xiomar González Santacruz" userId="S::gonzalezskatherinex@javeriana.edu.co::f57f9f2a-aaf0-4054-9607-07e1d1986900" providerId="AD" clId="Web-{13F2F37F-5FAE-4228-92C3-246AB8FCDAF4}" dt="2022-03-13T01:05:46.729" v="88" actId="20577"/>
          <ac:spMkLst>
            <pc:docMk/>
            <pc:sldMk cId="2471222074" sldId="346"/>
            <ac:spMk id="2" creationId="{DB857BFC-6E2C-42ED-BAD8-332640FC8770}"/>
          </ac:spMkLst>
        </pc:spChg>
      </pc:sldChg>
      <pc:sldChg chg="modSp">
        <pc:chgData name="Katherine Xiomar González Santacruz" userId="S::gonzalezskatherinex@javeriana.edu.co::f57f9f2a-aaf0-4054-9607-07e1d1986900" providerId="AD" clId="Web-{13F2F37F-5FAE-4228-92C3-246AB8FCDAF4}" dt="2022-03-13T01:04:34.115" v="56" actId="20577"/>
        <pc:sldMkLst>
          <pc:docMk/>
          <pc:sldMk cId="2682680917" sldId="347"/>
        </pc:sldMkLst>
        <pc:spChg chg="mod">
          <ac:chgData name="Katherine Xiomar González Santacruz" userId="S::gonzalezskatherinex@javeriana.edu.co::f57f9f2a-aaf0-4054-9607-07e1d1986900" providerId="AD" clId="Web-{13F2F37F-5FAE-4228-92C3-246AB8FCDAF4}" dt="2022-03-13T01:04:34.115" v="56" actId="20577"/>
          <ac:spMkLst>
            <pc:docMk/>
            <pc:sldMk cId="2682680917" sldId="347"/>
            <ac:spMk id="6" creationId="{CDC13583-2C47-4815-A584-07AE3D8E250D}"/>
          </ac:spMkLst>
        </pc:spChg>
      </pc:sldChg>
      <pc:sldChg chg="modSp">
        <pc:chgData name="Katherine Xiomar González Santacruz" userId="S::gonzalezskatherinex@javeriana.edu.co::f57f9f2a-aaf0-4054-9607-07e1d1986900" providerId="AD" clId="Web-{13F2F37F-5FAE-4228-92C3-246AB8FCDAF4}" dt="2022-03-13T01:04:28.881" v="52" actId="20577"/>
        <pc:sldMkLst>
          <pc:docMk/>
          <pc:sldMk cId="1718825256" sldId="348"/>
        </pc:sldMkLst>
        <pc:spChg chg="mod">
          <ac:chgData name="Katherine Xiomar González Santacruz" userId="S::gonzalezskatherinex@javeriana.edu.co::f57f9f2a-aaf0-4054-9607-07e1d1986900" providerId="AD" clId="Web-{13F2F37F-5FAE-4228-92C3-246AB8FCDAF4}" dt="2022-03-13T01:04:28.881" v="52" actId="20577"/>
          <ac:spMkLst>
            <pc:docMk/>
            <pc:sldMk cId="1718825256" sldId="348"/>
            <ac:spMk id="2" creationId="{CB39B127-7638-1C42-B44E-1CC5AD1377C0}"/>
          </ac:spMkLst>
        </pc:spChg>
      </pc:sldChg>
      <pc:sldChg chg="modSp">
        <pc:chgData name="Katherine Xiomar González Santacruz" userId="S::gonzalezskatherinex@javeriana.edu.co::f57f9f2a-aaf0-4054-9607-07e1d1986900" providerId="AD" clId="Web-{13F2F37F-5FAE-4228-92C3-246AB8FCDAF4}" dt="2022-03-13T01:03:48.097" v="45" actId="20577"/>
        <pc:sldMkLst>
          <pc:docMk/>
          <pc:sldMk cId="1786565375" sldId="349"/>
        </pc:sldMkLst>
        <pc:spChg chg="mod">
          <ac:chgData name="Katherine Xiomar González Santacruz" userId="S::gonzalezskatherinex@javeriana.edu.co::f57f9f2a-aaf0-4054-9607-07e1d1986900" providerId="AD" clId="Web-{13F2F37F-5FAE-4228-92C3-246AB8FCDAF4}" dt="2022-03-13T01:03:48.097" v="45" actId="20577"/>
          <ac:spMkLst>
            <pc:docMk/>
            <pc:sldMk cId="1786565375" sldId="349"/>
            <ac:spMk id="16" creationId="{376FA254-346C-4907-8B6F-CCE7AC39D733}"/>
          </ac:spMkLst>
        </pc:spChg>
      </pc:sldChg>
      <pc:sldChg chg="modSp">
        <pc:chgData name="Katherine Xiomar González Santacruz" userId="S::gonzalezskatherinex@javeriana.edu.co::f57f9f2a-aaf0-4054-9607-07e1d1986900" providerId="AD" clId="Web-{13F2F37F-5FAE-4228-92C3-246AB8FCDAF4}" dt="2022-03-13T01:03:41.175" v="42" actId="20577"/>
        <pc:sldMkLst>
          <pc:docMk/>
          <pc:sldMk cId="1695079085" sldId="350"/>
        </pc:sldMkLst>
        <pc:spChg chg="mod">
          <ac:chgData name="Katherine Xiomar González Santacruz" userId="S::gonzalezskatherinex@javeriana.edu.co::f57f9f2a-aaf0-4054-9607-07e1d1986900" providerId="AD" clId="Web-{13F2F37F-5FAE-4228-92C3-246AB8FCDAF4}" dt="2022-03-13T01:03:41.175" v="42" actId="20577"/>
          <ac:spMkLst>
            <pc:docMk/>
            <pc:sldMk cId="1695079085" sldId="350"/>
            <ac:spMk id="9" creationId="{376FA254-346C-4907-8B6F-CCE7AC39D733}"/>
          </ac:spMkLst>
        </pc:spChg>
      </pc:sldChg>
      <pc:sldChg chg="modSp">
        <pc:chgData name="Katherine Xiomar González Santacruz" userId="S::gonzalezskatherinex@javeriana.edu.co::f57f9f2a-aaf0-4054-9607-07e1d1986900" providerId="AD" clId="Web-{13F2F37F-5FAE-4228-92C3-246AB8FCDAF4}" dt="2022-03-13T01:03:37.581" v="39" actId="20577"/>
        <pc:sldMkLst>
          <pc:docMk/>
          <pc:sldMk cId="153363498" sldId="351"/>
        </pc:sldMkLst>
        <pc:spChg chg="mod">
          <ac:chgData name="Katherine Xiomar González Santacruz" userId="S::gonzalezskatherinex@javeriana.edu.co::f57f9f2a-aaf0-4054-9607-07e1d1986900" providerId="AD" clId="Web-{13F2F37F-5FAE-4228-92C3-246AB8FCDAF4}" dt="2022-03-13T01:03:37.581" v="39" actId="20577"/>
          <ac:spMkLst>
            <pc:docMk/>
            <pc:sldMk cId="153363498" sldId="351"/>
            <ac:spMk id="6" creationId="{FDC052E9-D152-490F-912E-61ED9A4A4A03}"/>
          </ac:spMkLst>
        </pc:spChg>
      </pc:sldChg>
      <pc:sldChg chg="modSp">
        <pc:chgData name="Katherine Xiomar González Santacruz" userId="S::gonzalezskatherinex@javeriana.edu.co::f57f9f2a-aaf0-4054-9607-07e1d1986900" providerId="AD" clId="Web-{13F2F37F-5FAE-4228-92C3-246AB8FCDAF4}" dt="2022-03-13T01:03:33.924" v="36" actId="20577"/>
        <pc:sldMkLst>
          <pc:docMk/>
          <pc:sldMk cId="1257050727" sldId="352"/>
        </pc:sldMkLst>
        <pc:spChg chg="mod">
          <ac:chgData name="Katherine Xiomar González Santacruz" userId="S::gonzalezskatherinex@javeriana.edu.co::f57f9f2a-aaf0-4054-9607-07e1d1986900" providerId="AD" clId="Web-{13F2F37F-5FAE-4228-92C3-246AB8FCDAF4}" dt="2022-03-13T01:03:33.924" v="36" actId="20577"/>
          <ac:spMkLst>
            <pc:docMk/>
            <pc:sldMk cId="1257050727" sldId="352"/>
            <ac:spMk id="6" creationId="{146EC8E6-0E07-4DB3-B79C-BB0FC9DE8892}"/>
          </ac:spMkLst>
        </pc:spChg>
      </pc:sldChg>
      <pc:sldChg chg="modSp">
        <pc:chgData name="Katherine Xiomar González Santacruz" userId="S::gonzalezskatherinex@javeriana.edu.co::f57f9f2a-aaf0-4054-9607-07e1d1986900" providerId="AD" clId="Web-{13F2F37F-5FAE-4228-92C3-246AB8FCDAF4}" dt="2022-03-13T01:03:30.112" v="33" actId="20577"/>
        <pc:sldMkLst>
          <pc:docMk/>
          <pc:sldMk cId="3619768207" sldId="353"/>
        </pc:sldMkLst>
        <pc:spChg chg="mod">
          <ac:chgData name="Katherine Xiomar González Santacruz" userId="S::gonzalezskatherinex@javeriana.edu.co::f57f9f2a-aaf0-4054-9607-07e1d1986900" providerId="AD" clId="Web-{13F2F37F-5FAE-4228-92C3-246AB8FCDAF4}" dt="2022-03-13T01:03:30.112" v="33" actId="20577"/>
          <ac:spMkLst>
            <pc:docMk/>
            <pc:sldMk cId="3619768207" sldId="353"/>
            <ac:spMk id="2" creationId="{CB39B127-7638-1C42-B44E-1CC5AD1377C0}"/>
          </ac:spMkLst>
        </pc:spChg>
      </pc:sldChg>
      <pc:sldChg chg="modSp add replId">
        <pc:chgData name="Katherine Xiomar González Santacruz" userId="S::gonzalezskatherinex@javeriana.edu.co::f57f9f2a-aaf0-4054-9607-07e1d1986900" providerId="AD" clId="Web-{13F2F37F-5FAE-4228-92C3-246AB8FCDAF4}" dt="2022-03-13T01:07:35.376" v="110" actId="20577"/>
        <pc:sldMkLst>
          <pc:docMk/>
          <pc:sldMk cId="3293455814" sldId="354"/>
        </pc:sldMkLst>
        <pc:spChg chg="mod">
          <ac:chgData name="Katherine Xiomar González Santacruz" userId="S::gonzalezskatherinex@javeriana.edu.co::f57f9f2a-aaf0-4054-9607-07e1d1986900" providerId="AD" clId="Web-{13F2F37F-5FAE-4228-92C3-246AB8FCDAF4}" dt="2022-03-13T01:07:35.376" v="110" actId="20577"/>
          <ac:spMkLst>
            <pc:docMk/>
            <pc:sldMk cId="3293455814" sldId="354"/>
            <ac:spMk id="8" creationId="{E70AA96F-A16C-44A2-8A7C-938678D477EA}"/>
          </ac:spMkLst>
        </pc:spChg>
      </pc:sldChg>
    </pc:docChg>
  </pc:docChgLst>
  <pc:docChgLst>
    <pc:chgData name="Juan Nicolas Soto Rios" userId="S::juannsoto@javeriana.edu.co::72a473cc-40fe-4d21-b7b2-9cf73bb0ff17" providerId="AD" clId="Web-{D79A776B-B723-DE9E-82DF-AB0BB5E30E02}"/>
    <pc:docChg chg="modSld">
      <pc:chgData name="Juan Nicolas Soto Rios" userId="S::juannsoto@javeriana.edu.co::72a473cc-40fe-4d21-b7b2-9cf73bb0ff17" providerId="AD" clId="Web-{D79A776B-B723-DE9E-82DF-AB0BB5E30E02}" dt="2022-04-19T22:43:03.268" v="114" actId="1076"/>
      <pc:docMkLst>
        <pc:docMk/>
      </pc:docMkLst>
      <pc:sldChg chg="delSp modSp">
        <pc:chgData name="Juan Nicolas Soto Rios" userId="S::juannsoto@javeriana.edu.co::72a473cc-40fe-4d21-b7b2-9cf73bb0ff17" providerId="AD" clId="Web-{D79A776B-B723-DE9E-82DF-AB0BB5E30E02}" dt="2022-04-19T22:43:03.268" v="114" actId="1076"/>
        <pc:sldMkLst>
          <pc:docMk/>
          <pc:sldMk cId="3194927824" sldId="264"/>
        </pc:sldMkLst>
        <pc:spChg chg="del">
          <ac:chgData name="Juan Nicolas Soto Rios" userId="S::juannsoto@javeriana.edu.co::72a473cc-40fe-4d21-b7b2-9cf73bb0ff17" providerId="AD" clId="Web-{D79A776B-B723-DE9E-82DF-AB0BB5E30E02}" dt="2022-04-19T22:42:58.330" v="113"/>
          <ac:spMkLst>
            <pc:docMk/>
            <pc:sldMk cId="3194927824" sldId="264"/>
            <ac:spMk id="5" creationId="{662205BE-59C0-973C-6AB1-9AAC43CCB26B}"/>
          </ac:spMkLst>
        </pc:spChg>
        <pc:grpChg chg="mod">
          <ac:chgData name="Juan Nicolas Soto Rios" userId="S::juannsoto@javeriana.edu.co::72a473cc-40fe-4d21-b7b2-9cf73bb0ff17" providerId="AD" clId="Web-{D79A776B-B723-DE9E-82DF-AB0BB5E30E02}" dt="2022-04-19T22:43:03.268" v="114" actId="1076"/>
          <ac:grpSpMkLst>
            <pc:docMk/>
            <pc:sldMk cId="3194927824" sldId="264"/>
            <ac:grpSpMk id="3" creationId="{B0D5AB59-AC35-449E-8538-AD819FD22084}"/>
          </ac:grpSpMkLst>
        </pc:grpChg>
      </pc:sldChg>
      <pc:sldChg chg="addSp delSp modSp addAnim modAnim">
        <pc:chgData name="Juan Nicolas Soto Rios" userId="S::juannsoto@javeriana.edu.co::72a473cc-40fe-4d21-b7b2-9cf73bb0ff17" providerId="AD" clId="Web-{D79A776B-B723-DE9E-82DF-AB0BB5E30E02}" dt="2022-04-19T22:41:13.559" v="102"/>
        <pc:sldMkLst>
          <pc:docMk/>
          <pc:sldMk cId="1938562182" sldId="266"/>
        </pc:sldMkLst>
        <pc:spChg chg="add del">
          <ac:chgData name="Juan Nicolas Soto Rios" userId="S::juannsoto@javeriana.edu.co::72a473cc-40fe-4d21-b7b2-9cf73bb0ff17" providerId="AD" clId="Web-{D79A776B-B723-DE9E-82DF-AB0BB5E30E02}" dt="2022-04-19T22:38:31.175" v="20"/>
          <ac:spMkLst>
            <pc:docMk/>
            <pc:sldMk cId="1938562182" sldId="266"/>
            <ac:spMk id="2" creationId="{1B51A3C0-724E-E08F-D3C7-820A7A559204}"/>
          </ac:spMkLst>
        </pc:spChg>
        <pc:spChg chg="add del">
          <ac:chgData name="Juan Nicolas Soto Rios" userId="S::juannsoto@javeriana.edu.co::72a473cc-40fe-4d21-b7b2-9cf73bb0ff17" providerId="AD" clId="Web-{D79A776B-B723-DE9E-82DF-AB0BB5E30E02}" dt="2022-04-19T22:38:26.941" v="19"/>
          <ac:spMkLst>
            <pc:docMk/>
            <pc:sldMk cId="1938562182" sldId="266"/>
            <ac:spMk id="3" creationId="{633B0795-9DC1-9552-197A-977BFC3F61AE}"/>
          </ac:spMkLst>
        </pc:spChg>
        <pc:spChg chg="mod">
          <ac:chgData name="Juan Nicolas Soto Rios" userId="S::juannsoto@javeriana.edu.co::72a473cc-40fe-4d21-b7b2-9cf73bb0ff17" providerId="AD" clId="Web-{D79A776B-B723-DE9E-82DF-AB0BB5E30E02}" dt="2022-04-19T22:37:31.391" v="7" actId="1076"/>
          <ac:spMkLst>
            <pc:docMk/>
            <pc:sldMk cId="1938562182" sldId="266"/>
            <ac:spMk id="4" creationId="{A754B5A0-D65D-4100-880D-0B4EA217ABC3}"/>
          </ac:spMkLst>
        </pc:spChg>
        <pc:spChg chg="add del mod">
          <ac:chgData name="Juan Nicolas Soto Rios" userId="S::juannsoto@javeriana.edu.co::72a473cc-40fe-4d21-b7b2-9cf73bb0ff17" providerId="AD" clId="Web-{D79A776B-B723-DE9E-82DF-AB0BB5E30E02}" dt="2022-04-19T22:39:05.771" v="23"/>
          <ac:spMkLst>
            <pc:docMk/>
            <pc:sldMk cId="1938562182" sldId="266"/>
            <ac:spMk id="5" creationId="{2EC2E1CA-8FA2-14CE-F6CC-FECD4C101192}"/>
          </ac:spMkLst>
        </pc:spChg>
        <pc:spChg chg="add mod">
          <ac:chgData name="Juan Nicolas Soto Rios" userId="S::juannsoto@javeriana.edu.co::72a473cc-40fe-4d21-b7b2-9cf73bb0ff17" providerId="AD" clId="Web-{D79A776B-B723-DE9E-82DF-AB0BB5E30E02}" dt="2022-04-19T22:40:20.619" v="99" actId="1076"/>
          <ac:spMkLst>
            <pc:docMk/>
            <pc:sldMk cId="1938562182" sldId="266"/>
            <ac:spMk id="6" creationId="{2399C64A-AE4A-EAE5-1ADB-876F4D713812}"/>
          </ac:spMkLst>
        </pc:spChg>
        <pc:spChg chg="mod">
          <ac:chgData name="Juan Nicolas Soto Rios" userId="S::juannsoto@javeriana.edu.co::72a473cc-40fe-4d21-b7b2-9cf73bb0ff17" providerId="AD" clId="Web-{D79A776B-B723-DE9E-82DF-AB0BB5E30E02}" dt="2022-04-19T22:38:20.737" v="18" actId="1076"/>
          <ac:spMkLst>
            <pc:docMk/>
            <pc:sldMk cId="1938562182" sldId="266"/>
            <ac:spMk id="14" creationId="{FD79234E-ECD5-4F16-9927-97CB03194076}"/>
          </ac:spMkLst>
        </pc:spChg>
        <pc:spChg chg="mod">
          <ac:chgData name="Juan Nicolas Soto Rios" userId="S::juannsoto@javeriana.edu.co::72a473cc-40fe-4d21-b7b2-9cf73bb0ff17" providerId="AD" clId="Web-{D79A776B-B723-DE9E-82DF-AB0BB5E30E02}" dt="2022-04-19T22:37:31.516" v="11" actId="1076"/>
          <ac:spMkLst>
            <pc:docMk/>
            <pc:sldMk cId="1938562182" sldId="266"/>
            <ac:spMk id="19" creationId="{ED051335-EBFF-EDD7-DEFD-7D5B2B7542E9}"/>
          </ac:spMkLst>
        </pc:spChg>
        <pc:grpChg chg="mod ord">
          <ac:chgData name="Juan Nicolas Soto Rios" userId="S::juannsoto@javeriana.edu.co::72a473cc-40fe-4d21-b7b2-9cf73bb0ff17" providerId="AD" clId="Web-{D79A776B-B723-DE9E-82DF-AB0BB5E30E02}" dt="2022-04-19T22:41:13.559" v="102"/>
          <ac:grpSpMkLst>
            <pc:docMk/>
            <pc:sldMk cId="1938562182" sldId="266"/>
            <ac:grpSpMk id="16" creationId="{4B8731A3-0F0A-3DDD-FC0F-4D16E934203E}"/>
          </ac:grpSpMkLst>
        </pc:grpChg>
        <pc:grpChg chg="mod">
          <ac:chgData name="Juan Nicolas Soto Rios" userId="S::juannsoto@javeriana.edu.co::72a473cc-40fe-4d21-b7b2-9cf73bb0ff17" providerId="AD" clId="Web-{D79A776B-B723-DE9E-82DF-AB0BB5E30E02}" dt="2022-04-19T22:37:31.516" v="10" actId="1076"/>
          <ac:grpSpMkLst>
            <pc:docMk/>
            <pc:sldMk cId="1938562182" sldId="266"/>
            <ac:grpSpMk id="18" creationId="{51CA6F93-EE82-3C78-7576-8921D31E6A0B}"/>
          </ac:grpSpMkLst>
        </pc:grpChg>
      </pc:sldChg>
      <pc:sldChg chg="addSp delSp modSp delAnim">
        <pc:chgData name="Juan Nicolas Soto Rios" userId="S::juannsoto@javeriana.edu.co::72a473cc-40fe-4d21-b7b2-9cf73bb0ff17" providerId="AD" clId="Web-{D79A776B-B723-DE9E-82DF-AB0BB5E30E02}" dt="2022-04-19T22:42:19.297" v="111"/>
        <pc:sldMkLst>
          <pc:docMk/>
          <pc:sldMk cId="1817205047" sldId="305"/>
        </pc:sldMkLst>
        <pc:spChg chg="del">
          <ac:chgData name="Juan Nicolas Soto Rios" userId="S::juannsoto@javeriana.edu.co::72a473cc-40fe-4d21-b7b2-9cf73bb0ff17" providerId="AD" clId="Web-{D79A776B-B723-DE9E-82DF-AB0BB5E30E02}" dt="2022-04-19T22:41:52.592" v="104"/>
          <ac:spMkLst>
            <pc:docMk/>
            <pc:sldMk cId="1817205047" sldId="305"/>
            <ac:spMk id="2" creationId="{58C0295C-CB68-0B64-C260-74022A623797}"/>
          </ac:spMkLst>
        </pc:spChg>
        <pc:spChg chg="del mod">
          <ac:chgData name="Juan Nicolas Soto Rios" userId="S::juannsoto@javeriana.edu.co::72a473cc-40fe-4d21-b7b2-9cf73bb0ff17" providerId="AD" clId="Web-{D79A776B-B723-DE9E-82DF-AB0BB5E30E02}" dt="2022-04-19T22:41:56.842" v="107"/>
          <ac:spMkLst>
            <pc:docMk/>
            <pc:sldMk cId="1817205047" sldId="305"/>
            <ac:spMk id="4" creationId="{A754B5A0-D65D-4100-880D-0B4EA217ABC3}"/>
          </ac:spMkLst>
        </pc:spChg>
        <pc:spChg chg="add del mod">
          <ac:chgData name="Juan Nicolas Soto Rios" userId="S::juannsoto@javeriana.edu.co::72a473cc-40fe-4d21-b7b2-9cf73bb0ff17" providerId="AD" clId="Web-{D79A776B-B723-DE9E-82DF-AB0BB5E30E02}" dt="2022-04-19T22:42:19.297" v="111"/>
          <ac:spMkLst>
            <pc:docMk/>
            <pc:sldMk cId="1817205047" sldId="305"/>
            <ac:spMk id="7" creationId="{FDF0931F-F611-A085-1EB9-830CE51ABF48}"/>
          </ac:spMkLst>
        </pc:spChg>
        <pc:grpChg chg="mod">
          <ac:chgData name="Juan Nicolas Soto Rios" userId="S::juannsoto@javeriana.edu.co::72a473cc-40fe-4d21-b7b2-9cf73bb0ff17" providerId="AD" clId="Web-{D79A776B-B723-DE9E-82DF-AB0BB5E30E02}" dt="2022-04-19T22:42:17.969" v="110" actId="1076"/>
          <ac:grpSpMkLst>
            <pc:docMk/>
            <pc:sldMk cId="1817205047" sldId="305"/>
            <ac:grpSpMk id="25" creationId="{8ADB93DD-DA76-CEED-235E-0F3CDA2E76B0}"/>
          </ac:grpSpMkLst>
        </pc:grpChg>
      </pc:sldChg>
    </pc:docChg>
  </pc:docChgLst>
  <pc:docChgLst>
    <pc:chgData name="Juan Nicolas Soto Rios" userId="S::juannsoto@javeriana.edu.co::72a473cc-40fe-4d21-b7b2-9cf73bb0ff17" providerId="AD" clId="Web-{3574F79D-5A51-3BC7-2A6E-82D4704ACF3E}"/>
    <pc:docChg chg="modSld">
      <pc:chgData name="Juan Nicolas Soto Rios" userId="S::juannsoto@javeriana.edu.co::72a473cc-40fe-4d21-b7b2-9cf73bb0ff17" providerId="AD" clId="Web-{3574F79D-5A51-3BC7-2A6E-82D4704ACF3E}" dt="2022-04-20T01:42:49.296" v="74" actId="20577"/>
      <pc:docMkLst>
        <pc:docMk/>
      </pc:docMkLst>
      <pc:sldChg chg="modSp">
        <pc:chgData name="Juan Nicolas Soto Rios" userId="S::juannsoto@javeriana.edu.co::72a473cc-40fe-4d21-b7b2-9cf73bb0ff17" providerId="AD" clId="Web-{3574F79D-5A51-3BC7-2A6E-82D4704ACF3E}" dt="2022-04-20T00:01:45.983" v="7" actId="1076"/>
        <pc:sldMkLst>
          <pc:docMk/>
          <pc:sldMk cId="1938562182" sldId="266"/>
        </pc:sldMkLst>
        <pc:spChg chg="mod">
          <ac:chgData name="Juan Nicolas Soto Rios" userId="S::juannsoto@javeriana.edu.co::72a473cc-40fe-4d21-b7b2-9cf73bb0ff17" providerId="AD" clId="Web-{3574F79D-5A51-3BC7-2A6E-82D4704ACF3E}" dt="2022-04-20T00:01:41.873" v="6" actId="20577"/>
          <ac:spMkLst>
            <pc:docMk/>
            <pc:sldMk cId="1938562182" sldId="266"/>
            <ac:spMk id="6" creationId="{2399C64A-AE4A-EAE5-1ADB-876F4D713812}"/>
          </ac:spMkLst>
        </pc:spChg>
        <pc:grpChg chg="mod">
          <ac:chgData name="Juan Nicolas Soto Rios" userId="S::juannsoto@javeriana.edu.co::72a473cc-40fe-4d21-b7b2-9cf73bb0ff17" providerId="AD" clId="Web-{3574F79D-5A51-3BC7-2A6E-82D4704ACF3E}" dt="2022-04-20T00:01:45.983" v="7" actId="1076"/>
          <ac:grpSpMkLst>
            <pc:docMk/>
            <pc:sldMk cId="1938562182" sldId="266"/>
            <ac:grpSpMk id="16" creationId="{4B8731A3-0F0A-3DDD-FC0F-4D16E934203E}"/>
          </ac:grpSpMkLst>
        </pc:grpChg>
      </pc:sldChg>
      <pc:sldChg chg="modSp">
        <pc:chgData name="Juan Nicolas Soto Rios" userId="S::juannsoto@javeriana.edu.co::72a473cc-40fe-4d21-b7b2-9cf73bb0ff17" providerId="AD" clId="Web-{3574F79D-5A51-3BC7-2A6E-82D4704ACF3E}" dt="2022-04-20T01:42:49.296" v="74" actId="20577"/>
        <pc:sldMkLst>
          <pc:docMk/>
          <pc:sldMk cId="1619380608" sldId="289"/>
        </pc:sldMkLst>
        <pc:spChg chg="mod">
          <ac:chgData name="Juan Nicolas Soto Rios" userId="S::juannsoto@javeriana.edu.co::72a473cc-40fe-4d21-b7b2-9cf73bb0ff17" providerId="AD" clId="Web-{3574F79D-5A51-3BC7-2A6E-82D4704ACF3E}" dt="2022-04-20T01:42:49.296" v="74" actId="20577"/>
          <ac:spMkLst>
            <pc:docMk/>
            <pc:sldMk cId="1619380608" sldId="289"/>
            <ac:spMk id="2" creationId="{BEB8B652-B143-4DBC-8D64-A371C41907DC}"/>
          </ac:spMkLst>
        </pc:spChg>
      </pc:sldChg>
    </pc:docChg>
  </pc:docChgLst>
  <pc:docChgLst>
    <pc:chgData name="Katherine Xiomar González Santacruz" userId="S::gonzalezskatherinex@javeriana.edu.co::f57f9f2a-aaf0-4054-9607-07e1d1986900" providerId="AD" clId="Web-{F3AE1EDC-B39C-40D0-8D1E-5F8B828EC8B8}"/>
    <pc:docChg chg="modSld">
      <pc:chgData name="Katherine Xiomar González Santacruz" userId="S::gonzalezskatherinex@javeriana.edu.co::f57f9f2a-aaf0-4054-9607-07e1d1986900" providerId="AD" clId="Web-{F3AE1EDC-B39C-40D0-8D1E-5F8B828EC8B8}" dt="2022-03-11T15:59:52.976" v="178" actId="20577"/>
      <pc:docMkLst>
        <pc:docMk/>
      </pc:docMkLst>
      <pc:sldChg chg="modSp">
        <pc:chgData name="Katherine Xiomar González Santacruz" userId="S::gonzalezskatherinex@javeriana.edu.co::f57f9f2a-aaf0-4054-9607-07e1d1986900" providerId="AD" clId="Web-{F3AE1EDC-B39C-40D0-8D1E-5F8B828EC8B8}" dt="2022-03-11T15:18:43.398" v="3" actId="20577"/>
        <pc:sldMkLst>
          <pc:docMk/>
          <pc:sldMk cId="3525925442" sldId="257"/>
        </pc:sldMkLst>
        <pc:spChg chg="mod">
          <ac:chgData name="Katherine Xiomar González Santacruz" userId="S::gonzalezskatherinex@javeriana.edu.co::f57f9f2a-aaf0-4054-9607-07e1d1986900" providerId="AD" clId="Web-{F3AE1EDC-B39C-40D0-8D1E-5F8B828EC8B8}" dt="2022-03-11T15:18:43.398" v="3" actId="20577"/>
          <ac:spMkLst>
            <pc:docMk/>
            <pc:sldMk cId="3525925442" sldId="257"/>
            <ac:spMk id="3" creationId="{317F7E64-9060-4AF5-8E54-ABC7B5976AA9}"/>
          </ac:spMkLst>
        </pc:spChg>
      </pc:sldChg>
      <pc:sldChg chg="addSp modSp">
        <pc:chgData name="Katherine Xiomar González Santacruz" userId="S::gonzalezskatherinex@javeriana.edu.co::f57f9f2a-aaf0-4054-9607-07e1d1986900" providerId="AD" clId="Web-{F3AE1EDC-B39C-40D0-8D1E-5F8B828EC8B8}" dt="2022-03-11T15:56:28.471" v="166" actId="20577"/>
        <pc:sldMkLst>
          <pc:docMk/>
          <pc:sldMk cId="1043751833" sldId="271"/>
        </pc:sldMkLst>
        <pc:spChg chg="mod">
          <ac:chgData name="Katherine Xiomar González Santacruz" userId="S::gonzalezskatherinex@javeriana.edu.co::f57f9f2a-aaf0-4054-9607-07e1d1986900" providerId="AD" clId="Web-{F3AE1EDC-B39C-40D0-8D1E-5F8B828EC8B8}" dt="2022-03-11T15:55:24.579" v="140" actId="20577"/>
          <ac:spMkLst>
            <pc:docMk/>
            <pc:sldMk cId="1043751833" sldId="271"/>
            <ac:spMk id="2" creationId="{B4043BD1-1E87-45DC-9E4A-BE923D80206F}"/>
          </ac:spMkLst>
        </pc:spChg>
        <pc:spChg chg="add mod">
          <ac:chgData name="Katherine Xiomar González Santacruz" userId="S::gonzalezskatherinex@javeriana.edu.co::f57f9f2a-aaf0-4054-9607-07e1d1986900" providerId="AD" clId="Web-{F3AE1EDC-B39C-40D0-8D1E-5F8B828EC8B8}" dt="2022-03-11T15:56:05.205" v="158" actId="1076"/>
          <ac:spMkLst>
            <pc:docMk/>
            <pc:sldMk cId="1043751833" sldId="271"/>
            <ac:spMk id="7" creationId="{A90139F8-458F-460A-BBD1-75C830F1DCC7}"/>
          </ac:spMkLst>
        </pc:spChg>
        <pc:spChg chg="mod">
          <ac:chgData name="Katherine Xiomar González Santacruz" userId="S::gonzalezskatherinex@javeriana.edu.co::f57f9f2a-aaf0-4054-9607-07e1d1986900" providerId="AD" clId="Web-{F3AE1EDC-B39C-40D0-8D1E-5F8B828EC8B8}" dt="2022-03-11T15:56:28.471" v="166" actId="20577"/>
          <ac:spMkLst>
            <pc:docMk/>
            <pc:sldMk cId="1043751833" sldId="271"/>
            <ac:spMk id="11" creationId="{FD74A8E6-9D26-40D2-9EFF-752B13FA58E4}"/>
          </ac:spMkLst>
        </pc:spChg>
        <pc:picChg chg="mod modCrop">
          <ac:chgData name="Katherine Xiomar González Santacruz" userId="S::gonzalezskatherinex@javeriana.edu.co::f57f9f2a-aaf0-4054-9607-07e1d1986900" providerId="AD" clId="Web-{F3AE1EDC-B39C-40D0-8D1E-5F8B828EC8B8}" dt="2022-03-11T15:53:00.419" v="114" actId="1076"/>
          <ac:picMkLst>
            <pc:docMk/>
            <pc:sldMk cId="1043751833" sldId="271"/>
            <ac:picMk id="5" creationId="{533C2622-FCE8-4612-8EDC-DC71A8F80B28}"/>
          </ac:picMkLst>
        </pc:picChg>
      </pc:sldChg>
      <pc:sldChg chg="modSp">
        <pc:chgData name="Katherine Xiomar González Santacruz" userId="S::gonzalezskatherinex@javeriana.edu.co::f57f9f2a-aaf0-4054-9607-07e1d1986900" providerId="AD" clId="Web-{F3AE1EDC-B39C-40D0-8D1E-5F8B828EC8B8}" dt="2022-03-11T15:18:57.024" v="6" actId="20577"/>
        <pc:sldMkLst>
          <pc:docMk/>
          <pc:sldMk cId="4222544327" sldId="273"/>
        </pc:sldMkLst>
        <pc:spChg chg="mod">
          <ac:chgData name="Katherine Xiomar González Santacruz" userId="S::gonzalezskatherinex@javeriana.edu.co::f57f9f2a-aaf0-4054-9607-07e1d1986900" providerId="AD" clId="Web-{F3AE1EDC-B39C-40D0-8D1E-5F8B828EC8B8}" dt="2022-03-11T15:18:57.024" v="6" actId="20577"/>
          <ac:spMkLst>
            <pc:docMk/>
            <pc:sldMk cId="4222544327" sldId="273"/>
            <ac:spMk id="3" creationId="{317F7E64-9060-4AF5-8E54-ABC7B5976AA9}"/>
          </ac:spMkLst>
        </pc:spChg>
      </pc:sldChg>
      <pc:sldChg chg="modSp">
        <pc:chgData name="Katherine Xiomar González Santacruz" userId="S::gonzalezskatherinex@javeriana.edu.co::f57f9f2a-aaf0-4054-9607-07e1d1986900" providerId="AD" clId="Web-{F3AE1EDC-B39C-40D0-8D1E-5F8B828EC8B8}" dt="2022-03-11T15:59:19.179" v="171" actId="20577"/>
        <pc:sldMkLst>
          <pc:docMk/>
          <pc:sldMk cId="3740867118" sldId="275"/>
        </pc:sldMkLst>
        <pc:spChg chg="mod">
          <ac:chgData name="Katherine Xiomar González Santacruz" userId="S::gonzalezskatherinex@javeriana.edu.co::f57f9f2a-aaf0-4054-9607-07e1d1986900" providerId="AD" clId="Web-{F3AE1EDC-B39C-40D0-8D1E-5F8B828EC8B8}" dt="2022-03-11T15:59:19.179" v="171" actId="20577"/>
          <ac:spMkLst>
            <pc:docMk/>
            <pc:sldMk cId="3740867118" sldId="275"/>
            <ac:spMk id="2" creationId="{5888BA12-3391-4C86-A4F9-148C5D7E73C8}"/>
          </ac:spMkLst>
        </pc:spChg>
      </pc:sldChg>
      <pc:sldChg chg="modSp">
        <pc:chgData name="Katherine Xiomar González Santacruz" userId="S::gonzalezskatherinex@javeriana.edu.co::f57f9f2a-aaf0-4054-9607-07e1d1986900" providerId="AD" clId="Web-{F3AE1EDC-B39C-40D0-8D1E-5F8B828EC8B8}" dt="2022-03-11T15:59:42.429" v="175" actId="20577"/>
        <pc:sldMkLst>
          <pc:docMk/>
          <pc:sldMk cId="1938138946" sldId="279"/>
        </pc:sldMkLst>
        <pc:spChg chg="mod">
          <ac:chgData name="Katherine Xiomar González Santacruz" userId="S::gonzalezskatherinex@javeriana.edu.co::f57f9f2a-aaf0-4054-9607-07e1d1986900" providerId="AD" clId="Web-{F3AE1EDC-B39C-40D0-8D1E-5F8B828EC8B8}" dt="2022-03-11T15:59:42.429" v="175" actId="20577"/>
          <ac:spMkLst>
            <pc:docMk/>
            <pc:sldMk cId="1938138946" sldId="279"/>
            <ac:spMk id="3" creationId="{317F7E64-9060-4AF5-8E54-ABC7B5976AA9}"/>
          </ac:spMkLst>
        </pc:spChg>
      </pc:sldChg>
      <pc:sldChg chg="modSp">
        <pc:chgData name="Katherine Xiomar González Santacruz" userId="S::gonzalezskatherinex@javeriana.edu.co::f57f9f2a-aaf0-4054-9607-07e1d1986900" providerId="AD" clId="Web-{F3AE1EDC-B39C-40D0-8D1E-5F8B828EC8B8}" dt="2022-03-11T15:59:52.976" v="178" actId="20577"/>
        <pc:sldMkLst>
          <pc:docMk/>
          <pc:sldMk cId="2009011417" sldId="281"/>
        </pc:sldMkLst>
        <pc:spChg chg="mod">
          <ac:chgData name="Katherine Xiomar González Santacruz" userId="S::gonzalezskatherinex@javeriana.edu.co::f57f9f2a-aaf0-4054-9607-07e1d1986900" providerId="AD" clId="Web-{F3AE1EDC-B39C-40D0-8D1E-5F8B828EC8B8}" dt="2022-03-11T15:59:52.976" v="178" actId="20577"/>
          <ac:spMkLst>
            <pc:docMk/>
            <pc:sldMk cId="2009011417" sldId="281"/>
            <ac:spMk id="3" creationId="{317F7E64-9060-4AF5-8E54-ABC7B5976AA9}"/>
          </ac:spMkLst>
        </pc:spChg>
      </pc:sldChg>
    </pc:docChg>
  </pc:docChgLst>
  <pc:docChgLst>
    <pc:chgData name="Katherine Xiomar González Santacruz" userId="S::gonzalezskatherinex@javeriana.edu.co::f57f9f2a-aaf0-4054-9607-07e1d1986900" providerId="AD" clId="Web-{CFB7528D-0B4B-41E8-BAEB-20371EAFD4FA}"/>
    <pc:docChg chg="modSld">
      <pc:chgData name="Katherine Xiomar González Santacruz" userId="S::gonzalezskatherinex@javeriana.edu.co::f57f9f2a-aaf0-4054-9607-07e1d1986900" providerId="AD" clId="Web-{CFB7528D-0B4B-41E8-BAEB-20371EAFD4FA}" dt="2022-03-06T17:12:57.761" v="12" actId="20577"/>
      <pc:docMkLst>
        <pc:docMk/>
      </pc:docMkLst>
      <pc:sldChg chg="modSp">
        <pc:chgData name="Katherine Xiomar González Santacruz" userId="S::gonzalezskatherinex@javeriana.edu.co::f57f9f2a-aaf0-4054-9607-07e1d1986900" providerId="AD" clId="Web-{CFB7528D-0B4B-41E8-BAEB-20371EAFD4FA}" dt="2022-03-06T17:12:57.761" v="12" actId="20577"/>
        <pc:sldMkLst>
          <pc:docMk/>
          <pc:sldMk cId="3525925442" sldId="257"/>
        </pc:sldMkLst>
        <pc:spChg chg="mod">
          <ac:chgData name="Katherine Xiomar González Santacruz" userId="S::gonzalezskatherinex@javeriana.edu.co::f57f9f2a-aaf0-4054-9607-07e1d1986900" providerId="AD" clId="Web-{CFB7528D-0B4B-41E8-BAEB-20371EAFD4FA}" dt="2022-03-06T17:12:57.761" v="12" actId="20577"/>
          <ac:spMkLst>
            <pc:docMk/>
            <pc:sldMk cId="3525925442" sldId="257"/>
            <ac:spMk id="3" creationId="{317F7E64-9060-4AF5-8E54-ABC7B5976AA9}"/>
          </ac:spMkLst>
        </pc:spChg>
      </pc:sldChg>
    </pc:docChg>
  </pc:docChgLst>
  <pc:docChgLst>
    <pc:chgData name="Katherine Xiomar González Santacruz" userId="S::gonzalezskatherinex@javeriana.edu.co::f57f9f2a-aaf0-4054-9607-07e1d1986900" providerId="AD" clId="Web-{8074483A-7B51-4681-8D37-E9D6DA55E516}"/>
    <pc:docChg chg="modSld">
      <pc:chgData name="Katherine Xiomar González Santacruz" userId="S::gonzalezskatherinex@javeriana.edu.co::f57f9f2a-aaf0-4054-9607-07e1d1986900" providerId="AD" clId="Web-{8074483A-7B51-4681-8D37-E9D6DA55E516}" dt="2022-05-16T03:58:05.958" v="5" actId="20577"/>
      <pc:docMkLst>
        <pc:docMk/>
      </pc:docMkLst>
      <pc:sldChg chg="modSp">
        <pc:chgData name="Katherine Xiomar González Santacruz" userId="S::gonzalezskatherinex@javeriana.edu.co::f57f9f2a-aaf0-4054-9607-07e1d1986900" providerId="AD" clId="Web-{8074483A-7B51-4681-8D37-E9D6DA55E516}" dt="2022-05-16T03:58:05.958" v="5" actId="20577"/>
        <pc:sldMkLst>
          <pc:docMk/>
          <pc:sldMk cId="4091914355" sldId="286"/>
        </pc:sldMkLst>
        <pc:spChg chg="mod">
          <ac:chgData name="Katherine Xiomar González Santacruz" userId="S::gonzalezskatherinex@javeriana.edu.co::f57f9f2a-aaf0-4054-9607-07e1d1986900" providerId="AD" clId="Web-{8074483A-7B51-4681-8D37-E9D6DA55E516}" dt="2022-05-16T03:58:05.958" v="5" actId="20577"/>
          <ac:spMkLst>
            <pc:docMk/>
            <pc:sldMk cId="4091914355" sldId="286"/>
            <ac:spMk id="4" creationId="{F5C35CC4-4AA9-4944-A53F-080464773857}"/>
          </ac:spMkLst>
        </pc:spChg>
      </pc:sldChg>
    </pc:docChg>
  </pc:docChgLst>
  <pc:docChgLst>
    <pc:chgData name="Katherine Xiomar González Santacruz" userId="S::gonzalezskatherinex@javeriana.edu.co::f57f9f2a-aaf0-4054-9607-07e1d1986900" providerId="AD" clId="Web-{C88FD8A8-FBD6-4C19-9B0A-DFC31E50A4E3}"/>
    <pc:docChg chg="modSld">
      <pc:chgData name="Katherine Xiomar González Santacruz" userId="S::gonzalezskatherinex@javeriana.edu.co::f57f9f2a-aaf0-4054-9607-07e1d1986900" providerId="AD" clId="Web-{C88FD8A8-FBD6-4C19-9B0A-DFC31E50A4E3}" dt="2022-03-08T18:01:40.875" v="3" actId="20577"/>
      <pc:docMkLst>
        <pc:docMk/>
      </pc:docMkLst>
      <pc:sldChg chg="modSp">
        <pc:chgData name="Katherine Xiomar González Santacruz" userId="S::gonzalezskatherinex@javeriana.edu.co::f57f9f2a-aaf0-4054-9607-07e1d1986900" providerId="AD" clId="Web-{C88FD8A8-FBD6-4C19-9B0A-DFC31E50A4E3}" dt="2022-03-08T18:01:40.875" v="3" actId="20577"/>
        <pc:sldMkLst>
          <pc:docMk/>
          <pc:sldMk cId="1043751833" sldId="271"/>
        </pc:sldMkLst>
        <pc:spChg chg="mod">
          <ac:chgData name="Katherine Xiomar González Santacruz" userId="S::gonzalezskatherinex@javeriana.edu.co::f57f9f2a-aaf0-4054-9607-07e1d1986900" providerId="AD" clId="Web-{C88FD8A8-FBD6-4C19-9B0A-DFC31E50A4E3}" dt="2022-03-08T18:01:40.875" v="3" actId="20577"/>
          <ac:spMkLst>
            <pc:docMk/>
            <pc:sldMk cId="1043751833" sldId="271"/>
            <ac:spMk id="2" creationId="{B4043BD1-1E87-45DC-9E4A-BE923D80206F}"/>
          </ac:spMkLst>
        </pc:spChg>
      </pc:sldChg>
    </pc:docChg>
  </pc:docChgLst>
  <pc:docChgLst>
    <pc:chgData name="Katherine Xiomar González Santacruz" userId="S::gonzalezskatherinex@javeriana.edu.co::f57f9f2a-aaf0-4054-9607-07e1d1986900" providerId="AD" clId="Web-{2952F2A2-8BF4-4A98-8EE1-1DDBB547488B}"/>
    <pc:docChg chg="modSld">
      <pc:chgData name="Katherine Xiomar González Santacruz" userId="S::gonzalezskatherinex@javeriana.edu.co::f57f9f2a-aaf0-4054-9607-07e1d1986900" providerId="AD" clId="Web-{2952F2A2-8BF4-4A98-8EE1-1DDBB547488B}" dt="2022-03-07T17:00:06.375" v="80" actId="20577"/>
      <pc:docMkLst>
        <pc:docMk/>
      </pc:docMkLst>
      <pc:sldChg chg="addSp modSp">
        <pc:chgData name="Katherine Xiomar González Santacruz" userId="S::gonzalezskatherinex@javeriana.edu.co::f57f9f2a-aaf0-4054-9607-07e1d1986900" providerId="AD" clId="Web-{2952F2A2-8BF4-4A98-8EE1-1DDBB547488B}" dt="2022-03-07T17:00:06.375" v="80" actId="20577"/>
        <pc:sldMkLst>
          <pc:docMk/>
          <pc:sldMk cId="1043751833" sldId="271"/>
        </pc:sldMkLst>
        <pc:spChg chg="add mod">
          <ac:chgData name="Katherine Xiomar González Santacruz" userId="S::gonzalezskatherinex@javeriana.edu.co::f57f9f2a-aaf0-4054-9607-07e1d1986900" providerId="AD" clId="Web-{2952F2A2-8BF4-4A98-8EE1-1DDBB547488B}" dt="2022-03-07T17:00:06.375" v="80" actId="20577"/>
          <ac:spMkLst>
            <pc:docMk/>
            <pc:sldMk cId="1043751833" sldId="271"/>
            <ac:spMk id="2" creationId="{B4043BD1-1E87-45DC-9E4A-BE923D80206F}"/>
          </ac:spMkLst>
        </pc:spChg>
        <pc:spChg chg="mod">
          <ac:chgData name="Katherine Xiomar González Santacruz" userId="S::gonzalezskatherinex@javeriana.edu.co::f57f9f2a-aaf0-4054-9607-07e1d1986900" providerId="AD" clId="Web-{2952F2A2-8BF4-4A98-8EE1-1DDBB547488B}" dt="2022-03-07T16:56:10.839" v="5" actId="20577"/>
          <ac:spMkLst>
            <pc:docMk/>
            <pc:sldMk cId="1043751833" sldId="271"/>
            <ac:spMk id="3" creationId="{317F7E64-9060-4AF5-8E54-ABC7B5976AA9}"/>
          </ac:spMkLst>
        </pc:spChg>
      </pc:sldChg>
      <pc:sldChg chg="modSp">
        <pc:chgData name="Katherine Xiomar González Santacruz" userId="S::gonzalezskatherinex@javeriana.edu.co::f57f9f2a-aaf0-4054-9607-07e1d1986900" providerId="AD" clId="Web-{2952F2A2-8BF4-4A98-8EE1-1DDBB547488B}" dt="2022-03-07T16:57:11.184" v="23" actId="20577"/>
        <pc:sldMkLst>
          <pc:docMk/>
          <pc:sldMk cId="747477568" sldId="274"/>
        </pc:sldMkLst>
        <pc:spChg chg="mod">
          <ac:chgData name="Katherine Xiomar González Santacruz" userId="S::gonzalezskatherinex@javeriana.edu.co::f57f9f2a-aaf0-4054-9607-07e1d1986900" providerId="AD" clId="Web-{2952F2A2-8BF4-4A98-8EE1-1DDBB547488B}" dt="2022-03-07T16:57:11.184" v="23" actId="20577"/>
          <ac:spMkLst>
            <pc:docMk/>
            <pc:sldMk cId="747477568" sldId="274"/>
            <ac:spMk id="3" creationId="{317F7E64-9060-4AF5-8E54-ABC7B5976AA9}"/>
          </ac:spMkLst>
        </pc:spChg>
      </pc:sldChg>
      <pc:sldChg chg="modSp">
        <pc:chgData name="Katherine Xiomar González Santacruz" userId="S::gonzalezskatherinex@javeriana.edu.co::f57f9f2a-aaf0-4054-9607-07e1d1986900" providerId="AD" clId="Web-{2952F2A2-8BF4-4A98-8EE1-1DDBB547488B}" dt="2022-03-07T16:56:15.089" v="7" actId="20577"/>
        <pc:sldMkLst>
          <pc:docMk/>
          <pc:sldMk cId="3740867118" sldId="275"/>
        </pc:sldMkLst>
        <pc:spChg chg="mod">
          <ac:chgData name="Katherine Xiomar González Santacruz" userId="S::gonzalezskatherinex@javeriana.edu.co::f57f9f2a-aaf0-4054-9607-07e1d1986900" providerId="AD" clId="Web-{2952F2A2-8BF4-4A98-8EE1-1DDBB547488B}" dt="2022-03-07T16:56:15.089" v="7" actId="20577"/>
          <ac:spMkLst>
            <pc:docMk/>
            <pc:sldMk cId="3740867118" sldId="275"/>
            <ac:spMk id="3" creationId="{317F7E64-9060-4AF5-8E54-ABC7B5976AA9}"/>
          </ac:spMkLst>
        </pc:spChg>
      </pc:sldChg>
      <pc:sldChg chg="modSp">
        <pc:chgData name="Katherine Xiomar González Santacruz" userId="S::gonzalezskatherinex@javeriana.edu.co::f57f9f2a-aaf0-4054-9607-07e1d1986900" providerId="AD" clId="Web-{2952F2A2-8BF4-4A98-8EE1-1DDBB547488B}" dt="2022-03-07T16:56:20.589" v="9" actId="20577"/>
        <pc:sldMkLst>
          <pc:docMk/>
          <pc:sldMk cId="3444015493" sldId="277"/>
        </pc:sldMkLst>
        <pc:spChg chg="mod">
          <ac:chgData name="Katherine Xiomar González Santacruz" userId="S::gonzalezskatherinex@javeriana.edu.co::f57f9f2a-aaf0-4054-9607-07e1d1986900" providerId="AD" clId="Web-{2952F2A2-8BF4-4A98-8EE1-1DDBB547488B}" dt="2022-03-07T16:56:20.589" v="9" actId="20577"/>
          <ac:spMkLst>
            <pc:docMk/>
            <pc:sldMk cId="3444015493" sldId="277"/>
            <ac:spMk id="3" creationId="{317F7E64-9060-4AF5-8E54-ABC7B5976AA9}"/>
          </ac:spMkLst>
        </pc:spChg>
      </pc:sldChg>
    </pc:docChg>
  </pc:docChgLst>
  <pc:docChgLst>
    <pc:chgData name="Katherine Xiomar González Santacruz" userId="S::gonzalezskatherinex@javeriana.edu.co::f57f9f2a-aaf0-4054-9607-07e1d1986900" providerId="AD" clId="Web-{71DB8824-75EE-4BDC-A4D2-99C9E73A4DD6}"/>
    <pc:docChg chg="modSld">
      <pc:chgData name="Katherine Xiomar González Santacruz" userId="S::gonzalezskatherinex@javeriana.edu.co::f57f9f2a-aaf0-4054-9607-07e1d1986900" providerId="AD" clId="Web-{71DB8824-75EE-4BDC-A4D2-99C9E73A4DD6}" dt="2022-03-12T18:27:27.962" v="1" actId="20577"/>
      <pc:docMkLst>
        <pc:docMk/>
      </pc:docMkLst>
      <pc:sldChg chg="modSp">
        <pc:chgData name="Katherine Xiomar González Santacruz" userId="S::gonzalezskatherinex@javeriana.edu.co::f57f9f2a-aaf0-4054-9607-07e1d1986900" providerId="AD" clId="Web-{71DB8824-75EE-4BDC-A4D2-99C9E73A4DD6}" dt="2022-03-12T18:27:24.227" v="0" actId="20577"/>
        <pc:sldMkLst>
          <pc:docMk/>
          <pc:sldMk cId="2799792770" sldId="329"/>
        </pc:sldMkLst>
        <pc:spChg chg="mod">
          <ac:chgData name="Katherine Xiomar González Santacruz" userId="S::gonzalezskatherinex@javeriana.edu.co::f57f9f2a-aaf0-4054-9607-07e1d1986900" providerId="AD" clId="Web-{71DB8824-75EE-4BDC-A4D2-99C9E73A4DD6}" dt="2022-03-12T18:27:24.227" v="0" actId="20577"/>
          <ac:spMkLst>
            <pc:docMk/>
            <pc:sldMk cId="2799792770" sldId="329"/>
            <ac:spMk id="15" creationId="{277C7BD7-2400-490A-8B38-AABBBAA20857}"/>
          </ac:spMkLst>
        </pc:spChg>
      </pc:sldChg>
      <pc:sldChg chg="modSp">
        <pc:chgData name="Katherine Xiomar González Santacruz" userId="S::gonzalezskatherinex@javeriana.edu.co::f57f9f2a-aaf0-4054-9607-07e1d1986900" providerId="AD" clId="Web-{71DB8824-75EE-4BDC-A4D2-99C9E73A4DD6}" dt="2022-03-12T18:27:27.962" v="1" actId="20577"/>
        <pc:sldMkLst>
          <pc:docMk/>
          <pc:sldMk cId="1110657220" sldId="330"/>
        </pc:sldMkLst>
        <pc:spChg chg="mod">
          <ac:chgData name="Katherine Xiomar González Santacruz" userId="S::gonzalezskatherinex@javeriana.edu.co::f57f9f2a-aaf0-4054-9607-07e1d1986900" providerId="AD" clId="Web-{71DB8824-75EE-4BDC-A4D2-99C9E73A4DD6}" dt="2022-03-12T18:27:27.962" v="1" actId="20577"/>
          <ac:spMkLst>
            <pc:docMk/>
            <pc:sldMk cId="1110657220" sldId="330"/>
            <ac:spMk id="2" creationId="{55689CAB-AC61-4B8E-8D92-0AF38C96626E}"/>
          </ac:spMkLst>
        </pc:spChg>
      </pc:sldChg>
    </pc:docChg>
  </pc:docChgLst>
  <pc:docChgLst>
    <pc:chgData name="Katherine Xiomar González Santacruz" userId="S::gonzalezskatherinex@javeriana.edu.co::f57f9f2a-aaf0-4054-9607-07e1d1986900" providerId="AD" clId="Web-{4794C769-F52E-421E-A3C6-D1F092B0C1FE}"/>
    <pc:docChg chg="modSld">
      <pc:chgData name="Katherine Xiomar González Santacruz" userId="S::gonzalezskatherinex@javeriana.edu.co::f57f9f2a-aaf0-4054-9607-07e1d1986900" providerId="AD" clId="Web-{4794C769-F52E-421E-A3C6-D1F092B0C1FE}" dt="2022-03-08T14:07:47.808" v="11" actId="20577"/>
      <pc:docMkLst>
        <pc:docMk/>
      </pc:docMkLst>
      <pc:sldChg chg="modSp">
        <pc:chgData name="Katherine Xiomar González Santacruz" userId="S::gonzalezskatherinex@javeriana.edu.co::f57f9f2a-aaf0-4054-9607-07e1d1986900" providerId="AD" clId="Web-{4794C769-F52E-421E-A3C6-D1F092B0C1FE}" dt="2022-03-08T13:52:22.997" v="2" actId="20577"/>
        <pc:sldMkLst>
          <pc:docMk/>
          <pc:sldMk cId="4222544327" sldId="273"/>
        </pc:sldMkLst>
        <pc:spChg chg="mod">
          <ac:chgData name="Katherine Xiomar González Santacruz" userId="S::gonzalezskatherinex@javeriana.edu.co::f57f9f2a-aaf0-4054-9607-07e1d1986900" providerId="AD" clId="Web-{4794C769-F52E-421E-A3C6-D1F092B0C1FE}" dt="2022-03-08T13:52:22.997" v="2" actId="20577"/>
          <ac:spMkLst>
            <pc:docMk/>
            <pc:sldMk cId="4222544327" sldId="273"/>
            <ac:spMk id="3" creationId="{317F7E64-9060-4AF5-8E54-ABC7B5976AA9}"/>
          </ac:spMkLst>
        </pc:spChg>
      </pc:sldChg>
      <pc:sldChg chg="modSp">
        <pc:chgData name="Katherine Xiomar González Santacruz" userId="S::gonzalezskatherinex@javeriana.edu.co::f57f9f2a-aaf0-4054-9607-07e1d1986900" providerId="AD" clId="Web-{4794C769-F52E-421E-A3C6-D1F092B0C1FE}" dt="2022-03-08T14:07:47.808" v="11" actId="20577"/>
        <pc:sldMkLst>
          <pc:docMk/>
          <pc:sldMk cId="1744084822" sldId="292"/>
        </pc:sldMkLst>
        <pc:spChg chg="mod">
          <ac:chgData name="Katherine Xiomar González Santacruz" userId="S::gonzalezskatherinex@javeriana.edu.co::f57f9f2a-aaf0-4054-9607-07e1d1986900" providerId="AD" clId="Web-{4794C769-F52E-421E-A3C6-D1F092B0C1FE}" dt="2022-03-08T14:07:47.808" v="11" actId="20577"/>
          <ac:spMkLst>
            <pc:docMk/>
            <pc:sldMk cId="1744084822" sldId="292"/>
            <ac:spMk id="2" creationId="{DDA64ABD-7295-43C6-94EB-056D8FE79029}"/>
          </ac:spMkLst>
        </pc:spChg>
      </pc:sldChg>
    </pc:docChg>
  </pc:docChgLst>
  <pc:docChgLst>
    <pc:chgData name="Katherine Xiomar González Santacruz" userId="S::gonzalezskatherinex@javeriana.edu.co::f57f9f2a-aaf0-4054-9607-07e1d1986900" providerId="AD" clId="Web-{291BCA64-6F2B-4041-A833-770ECACEC462}"/>
    <pc:docChg chg="addSld delSld modSld sldOrd">
      <pc:chgData name="Katherine Xiomar González Santacruz" userId="S::gonzalezskatherinex@javeriana.edu.co::f57f9f2a-aaf0-4054-9607-07e1d1986900" providerId="AD" clId="Web-{291BCA64-6F2B-4041-A833-770ECACEC462}" dt="2022-03-07T20:55:07.134" v="404" actId="20577"/>
      <pc:docMkLst>
        <pc:docMk/>
      </pc:docMkLst>
      <pc:sldChg chg="modSp">
        <pc:chgData name="Katherine Xiomar González Santacruz" userId="S::gonzalezskatherinex@javeriana.edu.co::f57f9f2a-aaf0-4054-9607-07e1d1986900" providerId="AD" clId="Web-{291BCA64-6F2B-4041-A833-770ECACEC462}" dt="2022-03-07T20:36:59.393" v="162" actId="20577"/>
        <pc:sldMkLst>
          <pc:docMk/>
          <pc:sldMk cId="3525925442" sldId="257"/>
        </pc:sldMkLst>
        <pc:spChg chg="mod">
          <ac:chgData name="Katherine Xiomar González Santacruz" userId="S::gonzalezskatherinex@javeriana.edu.co::f57f9f2a-aaf0-4054-9607-07e1d1986900" providerId="AD" clId="Web-{291BCA64-6F2B-4041-A833-770ECACEC462}" dt="2022-03-07T20:36:59.393" v="162" actId="20577"/>
          <ac:spMkLst>
            <pc:docMk/>
            <pc:sldMk cId="3525925442" sldId="257"/>
            <ac:spMk id="3" creationId="{317F7E64-9060-4AF5-8E54-ABC7B5976AA9}"/>
          </ac:spMkLst>
        </pc:spChg>
      </pc:sldChg>
      <pc:sldChg chg="modSp">
        <pc:chgData name="Katherine Xiomar González Santacruz" userId="S::gonzalezskatherinex@javeriana.edu.co::f57f9f2a-aaf0-4054-9607-07e1d1986900" providerId="AD" clId="Web-{291BCA64-6F2B-4041-A833-770ECACEC462}" dt="2022-03-07T20:35:52.937" v="110" actId="20577"/>
        <pc:sldMkLst>
          <pc:docMk/>
          <pc:sldMk cId="1043751833" sldId="271"/>
        </pc:sldMkLst>
        <pc:spChg chg="mod">
          <ac:chgData name="Katherine Xiomar González Santacruz" userId="S::gonzalezskatherinex@javeriana.edu.co::f57f9f2a-aaf0-4054-9607-07e1d1986900" providerId="AD" clId="Web-{291BCA64-6F2B-4041-A833-770ECACEC462}" dt="2022-03-07T20:35:14.374" v="89" actId="20577"/>
          <ac:spMkLst>
            <pc:docMk/>
            <pc:sldMk cId="1043751833" sldId="271"/>
            <ac:spMk id="2" creationId="{B4043BD1-1E87-45DC-9E4A-BE923D80206F}"/>
          </ac:spMkLst>
        </pc:spChg>
        <pc:spChg chg="mod">
          <ac:chgData name="Katherine Xiomar González Santacruz" userId="S::gonzalezskatherinex@javeriana.edu.co::f57f9f2a-aaf0-4054-9607-07e1d1986900" providerId="AD" clId="Web-{291BCA64-6F2B-4041-A833-770ECACEC462}" dt="2022-03-07T20:35:52.937" v="110" actId="20577"/>
          <ac:spMkLst>
            <pc:docMk/>
            <pc:sldMk cId="1043751833" sldId="271"/>
            <ac:spMk id="11" creationId="{FD74A8E6-9D26-40D2-9EFF-752B13FA58E4}"/>
          </ac:spMkLst>
        </pc:spChg>
      </pc:sldChg>
      <pc:sldChg chg="del">
        <pc:chgData name="Katherine Xiomar González Santacruz" userId="S::gonzalezskatherinex@javeriana.edu.co::f57f9f2a-aaf0-4054-9607-07e1d1986900" providerId="AD" clId="Web-{291BCA64-6F2B-4041-A833-770ECACEC462}" dt="2022-03-07T20:47:30.774" v="339"/>
        <pc:sldMkLst>
          <pc:docMk/>
          <pc:sldMk cId="2072952422" sldId="272"/>
        </pc:sldMkLst>
      </pc:sldChg>
      <pc:sldChg chg="modSp">
        <pc:chgData name="Katherine Xiomar González Santacruz" userId="S::gonzalezskatherinex@javeriana.edu.co::f57f9f2a-aaf0-4054-9607-07e1d1986900" providerId="AD" clId="Web-{291BCA64-6F2B-4041-A833-770ECACEC462}" dt="2022-03-07T20:37:07.190" v="167" actId="20577"/>
        <pc:sldMkLst>
          <pc:docMk/>
          <pc:sldMk cId="4222544327" sldId="273"/>
        </pc:sldMkLst>
        <pc:spChg chg="mod">
          <ac:chgData name="Katherine Xiomar González Santacruz" userId="S::gonzalezskatherinex@javeriana.edu.co::f57f9f2a-aaf0-4054-9607-07e1d1986900" providerId="AD" clId="Web-{291BCA64-6F2B-4041-A833-770ECACEC462}" dt="2022-03-07T20:37:07.190" v="167" actId="20577"/>
          <ac:spMkLst>
            <pc:docMk/>
            <pc:sldMk cId="4222544327" sldId="273"/>
            <ac:spMk id="3" creationId="{317F7E64-9060-4AF5-8E54-ABC7B5976AA9}"/>
          </ac:spMkLst>
        </pc:spChg>
      </pc:sldChg>
      <pc:sldChg chg="modSp">
        <pc:chgData name="Katherine Xiomar González Santacruz" userId="S::gonzalezskatherinex@javeriana.edu.co::f57f9f2a-aaf0-4054-9607-07e1d1986900" providerId="AD" clId="Web-{291BCA64-6F2B-4041-A833-770ECACEC462}" dt="2022-03-07T20:36:44.830" v="156" actId="14100"/>
        <pc:sldMkLst>
          <pc:docMk/>
          <pc:sldMk cId="747477568" sldId="274"/>
        </pc:sldMkLst>
        <pc:spChg chg="mod">
          <ac:chgData name="Katherine Xiomar González Santacruz" userId="S::gonzalezskatherinex@javeriana.edu.co::f57f9f2a-aaf0-4054-9607-07e1d1986900" providerId="AD" clId="Web-{291BCA64-6F2B-4041-A833-770ECACEC462}" dt="2022-03-07T20:36:44.830" v="156" actId="14100"/>
          <ac:spMkLst>
            <pc:docMk/>
            <pc:sldMk cId="747477568" sldId="274"/>
            <ac:spMk id="11" creationId="{FD74A8E6-9D26-40D2-9EFF-752B13FA58E4}"/>
          </ac:spMkLst>
        </pc:spChg>
      </pc:sldChg>
      <pc:sldChg chg="addSp modSp">
        <pc:chgData name="Katherine Xiomar González Santacruz" userId="S::gonzalezskatherinex@javeriana.edu.co::f57f9f2a-aaf0-4054-9607-07e1d1986900" providerId="AD" clId="Web-{291BCA64-6F2B-4041-A833-770ECACEC462}" dt="2022-03-07T20:38:44.146" v="191" actId="20577"/>
        <pc:sldMkLst>
          <pc:docMk/>
          <pc:sldMk cId="3740867118" sldId="275"/>
        </pc:sldMkLst>
        <pc:spChg chg="add mod">
          <ac:chgData name="Katherine Xiomar González Santacruz" userId="S::gonzalezskatherinex@javeriana.edu.co::f57f9f2a-aaf0-4054-9607-07e1d1986900" providerId="AD" clId="Web-{291BCA64-6F2B-4041-A833-770ECACEC462}" dt="2022-03-07T20:38:44.146" v="191" actId="20577"/>
          <ac:spMkLst>
            <pc:docMk/>
            <pc:sldMk cId="3740867118" sldId="275"/>
            <ac:spMk id="2" creationId="{5888BA12-3391-4C86-A4F9-148C5D7E73C8}"/>
          </ac:spMkLst>
        </pc:spChg>
        <pc:spChg chg="mod">
          <ac:chgData name="Katherine Xiomar González Santacruz" userId="S::gonzalezskatherinex@javeriana.edu.co::f57f9f2a-aaf0-4054-9607-07e1d1986900" providerId="AD" clId="Web-{291BCA64-6F2B-4041-A833-770ECACEC462}" dt="2022-03-07T20:35:48.875" v="109" actId="20577"/>
          <ac:spMkLst>
            <pc:docMk/>
            <pc:sldMk cId="3740867118" sldId="275"/>
            <ac:spMk id="11" creationId="{FD74A8E6-9D26-40D2-9EFF-752B13FA58E4}"/>
          </ac:spMkLst>
        </pc:spChg>
      </pc:sldChg>
      <pc:sldChg chg="addSp modSp">
        <pc:chgData name="Katherine Xiomar González Santacruz" userId="S::gonzalezskatherinex@javeriana.edu.co::f57f9f2a-aaf0-4054-9607-07e1d1986900" providerId="AD" clId="Web-{291BCA64-6F2B-4041-A833-770ECACEC462}" dt="2022-03-07T20:47:05.273" v="338" actId="20577"/>
        <pc:sldMkLst>
          <pc:docMk/>
          <pc:sldMk cId="3444015493" sldId="277"/>
        </pc:sldMkLst>
        <pc:spChg chg="add mod">
          <ac:chgData name="Katherine Xiomar González Santacruz" userId="S::gonzalezskatherinex@javeriana.edu.co::f57f9f2a-aaf0-4054-9607-07e1d1986900" providerId="AD" clId="Web-{291BCA64-6F2B-4041-A833-770ECACEC462}" dt="2022-03-07T20:47:05.273" v="338" actId="20577"/>
          <ac:spMkLst>
            <pc:docMk/>
            <pc:sldMk cId="3444015493" sldId="277"/>
            <ac:spMk id="2" creationId="{242CBB02-6578-4AA2-B7DC-AB2195E89504}"/>
          </ac:spMkLst>
        </pc:spChg>
        <pc:spChg chg="mod">
          <ac:chgData name="Katherine Xiomar González Santacruz" userId="S::gonzalezskatherinex@javeriana.edu.co::f57f9f2a-aaf0-4054-9607-07e1d1986900" providerId="AD" clId="Web-{291BCA64-6F2B-4041-A833-770ECACEC462}" dt="2022-03-07T20:36:23.720" v="138" actId="1076"/>
          <ac:spMkLst>
            <pc:docMk/>
            <pc:sldMk cId="3444015493" sldId="277"/>
            <ac:spMk id="11" creationId="{FD74A8E6-9D26-40D2-9EFF-752B13FA58E4}"/>
          </ac:spMkLst>
        </pc:spChg>
      </pc:sldChg>
      <pc:sldChg chg="modSp add replId">
        <pc:chgData name="Katherine Xiomar González Santacruz" userId="S::gonzalezskatherinex@javeriana.edu.co::f57f9f2a-aaf0-4054-9607-07e1d1986900" providerId="AD" clId="Web-{291BCA64-6F2B-4041-A833-770ECACEC462}" dt="2022-03-07T20:45:52.443" v="336" actId="20577"/>
        <pc:sldMkLst>
          <pc:docMk/>
          <pc:sldMk cId="3501807234" sldId="278"/>
        </pc:sldMkLst>
        <pc:spChg chg="mod">
          <ac:chgData name="Katherine Xiomar González Santacruz" userId="S::gonzalezskatherinex@javeriana.edu.co::f57f9f2a-aaf0-4054-9607-07e1d1986900" providerId="AD" clId="Web-{291BCA64-6F2B-4041-A833-770ECACEC462}" dt="2022-03-07T20:45:52.443" v="336" actId="20577"/>
          <ac:spMkLst>
            <pc:docMk/>
            <pc:sldMk cId="3501807234" sldId="278"/>
            <ac:spMk id="2" creationId="{5888BA12-3391-4C86-A4F9-148C5D7E73C8}"/>
          </ac:spMkLst>
        </pc:spChg>
        <pc:spChg chg="mod">
          <ac:chgData name="Katherine Xiomar González Santacruz" userId="S::gonzalezskatherinex@javeriana.edu.co::f57f9f2a-aaf0-4054-9607-07e1d1986900" providerId="AD" clId="Web-{291BCA64-6F2B-4041-A833-770ECACEC462}" dt="2022-03-07T20:40:46.838" v="228" actId="20577"/>
          <ac:spMkLst>
            <pc:docMk/>
            <pc:sldMk cId="3501807234" sldId="278"/>
            <ac:spMk id="11" creationId="{FD74A8E6-9D26-40D2-9EFF-752B13FA58E4}"/>
          </ac:spMkLst>
        </pc:spChg>
      </pc:sldChg>
      <pc:sldChg chg="new del">
        <pc:chgData name="Katherine Xiomar González Santacruz" userId="S::gonzalezskatherinex@javeriana.edu.co::f57f9f2a-aaf0-4054-9607-07e1d1986900" providerId="AD" clId="Web-{291BCA64-6F2B-4041-A833-770ECACEC462}" dt="2022-03-07T20:40:04.118" v="193"/>
        <pc:sldMkLst>
          <pc:docMk/>
          <pc:sldMk cId="3854471076" sldId="278"/>
        </pc:sldMkLst>
      </pc:sldChg>
      <pc:sldChg chg="modSp add ord replId">
        <pc:chgData name="Katherine Xiomar González Santacruz" userId="S::gonzalezskatherinex@javeriana.edu.co::f57f9f2a-aaf0-4054-9607-07e1d1986900" providerId="AD" clId="Web-{291BCA64-6F2B-4041-A833-770ECACEC462}" dt="2022-03-07T20:48:19.245" v="346"/>
        <pc:sldMkLst>
          <pc:docMk/>
          <pc:sldMk cId="1938138946" sldId="279"/>
        </pc:sldMkLst>
        <pc:spChg chg="mod">
          <ac:chgData name="Katherine Xiomar González Santacruz" userId="S::gonzalezskatherinex@javeriana.edu.co::f57f9f2a-aaf0-4054-9607-07e1d1986900" providerId="AD" clId="Web-{291BCA64-6F2B-4041-A833-770ECACEC462}" dt="2022-03-07T20:48:03.525" v="344" actId="20577"/>
          <ac:spMkLst>
            <pc:docMk/>
            <pc:sldMk cId="1938138946" sldId="279"/>
            <ac:spMk id="3" creationId="{317F7E64-9060-4AF5-8E54-ABC7B5976AA9}"/>
          </ac:spMkLst>
        </pc:spChg>
      </pc:sldChg>
      <pc:sldChg chg="modSp add ord replId">
        <pc:chgData name="Katherine Xiomar González Santacruz" userId="S::gonzalezskatherinex@javeriana.edu.co::f57f9f2a-aaf0-4054-9607-07e1d1986900" providerId="AD" clId="Web-{291BCA64-6F2B-4041-A833-770ECACEC462}" dt="2022-03-07T20:55:07.134" v="404" actId="20577"/>
        <pc:sldMkLst>
          <pc:docMk/>
          <pc:sldMk cId="1642733693" sldId="280"/>
        </pc:sldMkLst>
        <pc:spChg chg="mod">
          <ac:chgData name="Katherine Xiomar González Santacruz" userId="S::gonzalezskatherinex@javeriana.edu.co::f57f9f2a-aaf0-4054-9607-07e1d1986900" providerId="AD" clId="Web-{291BCA64-6F2B-4041-A833-770ECACEC462}" dt="2022-03-07T20:51:20.329" v="358" actId="20577"/>
          <ac:spMkLst>
            <pc:docMk/>
            <pc:sldMk cId="1642733693" sldId="280"/>
            <ac:spMk id="3" creationId="{317F7E64-9060-4AF5-8E54-ABC7B5976AA9}"/>
          </ac:spMkLst>
        </pc:spChg>
        <pc:spChg chg="mod">
          <ac:chgData name="Katherine Xiomar González Santacruz" userId="S::gonzalezskatherinex@javeriana.edu.co::f57f9f2a-aaf0-4054-9607-07e1d1986900" providerId="AD" clId="Web-{291BCA64-6F2B-4041-A833-770ECACEC462}" dt="2022-03-07T20:55:07.134" v="404" actId="20577"/>
          <ac:spMkLst>
            <pc:docMk/>
            <pc:sldMk cId="1642733693" sldId="280"/>
            <ac:spMk id="11" creationId="{FD74A8E6-9D26-40D2-9EFF-752B13FA58E4}"/>
          </ac:spMkLst>
        </pc:spChg>
      </pc:sldChg>
      <pc:sldChg chg="modSp add ord replId">
        <pc:chgData name="Katherine Xiomar González Santacruz" userId="S::gonzalezskatherinex@javeriana.edu.co::f57f9f2a-aaf0-4054-9607-07e1d1986900" providerId="AD" clId="Web-{291BCA64-6F2B-4041-A833-770ECACEC462}" dt="2022-03-07T20:52:48.160" v="368"/>
        <pc:sldMkLst>
          <pc:docMk/>
          <pc:sldMk cId="2009011417" sldId="281"/>
        </pc:sldMkLst>
        <pc:spChg chg="mod">
          <ac:chgData name="Katherine Xiomar González Santacruz" userId="S::gonzalezskatherinex@javeriana.edu.co::f57f9f2a-aaf0-4054-9607-07e1d1986900" providerId="AD" clId="Web-{291BCA64-6F2B-4041-A833-770ECACEC462}" dt="2022-03-07T20:52:06.190" v="364" actId="20577"/>
          <ac:spMkLst>
            <pc:docMk/>
            <pc:sldMk cId="2009011417" sldId="281"/>
            <ac:spMk id="3" creationId="{317F7E64-9060-4AF5-8E54-ABC7B5976AA9}"/>
          </ac:spMkLst>
        </pc:spChg>
      </pc:sldChg>
      <pc:sldChg chg="add replId">
        <pc:chgData name="Katherine Xiomar González Santacruz" userId="S::gonzalezskatherinex@javeriana.edu.co::f57f9f2a-aaf0-4054-9607-07e1d1986900" providerId="AD" clId="Web-{291BCA64-6F2B-4041-A833-770ECACEC462}" dt="2022-03-07T20:52:33.206" v="365"/>
        <pc:sldMkLst>
          <pc:docMk/>
          <pc:sldMk cId="874985208" sldId="282"/>
        </pc:sldMkLst>
      </pc:sldChg>
      <pc:sldChg chg="modSp add ord replId">
        <pc:chgData name="Katherine Xiomar González Santacruz" userId="S::gonzalezskatherinex@javeriana.edu.co::f57f9f2a-aaf0-4054-9607-07e1d1986900" providerId="AD" clId="Web-{291BCA64-6F2B-4041-A833-770ECACEC462}" dt="2022-03-07T20:55:01.649" v="401" actId="20577"/>
        <pc:sldMkLst>
          <pc:docMk/>
          <pc:sldMk cId="300563189" sldId="283"/>
        </pc:sldMkLst>
        <pc:spChg chg="mod">
          <ac:chgData name="Katherine Xiomar González Santacruz" userId="S::gonzalezskatherinex@javeriana.edu.co::f57f9f2a-aaf0-4054-9607-07e1d1986900" providerId="AD" clId="Web-{291BCA64-6F2B-4041-A833-770ECACEC462}" dt="2022-03-07T20:55:01.649" v="401" actId="20577"/>
          <ac:spMkLst>
            <pc:docMk/>
            <pc:sldMk cId="300563189" sldId="283"/>
            <ac:spMk id="11" creationId="{FD74A8E6-9D26-40D2-9EFF-752B13FA58E4}"/>
          </ac:spMkLst>
        </pc:spChg>
      </pc:sldChg>
      <pc:sldChg chg="modSp add replId">
        <pc:chgData name="Katherine Xiomar González Santacruz" userId="S::gonzalezskatherinex@javeriana.edu.co::f57f9f2a-aaf0-4054-9607-07e1d1986900" providerId="AD" clId="Web-{291BCA64-6F2B-4041-A833-770ECACEC462}" dt="2022-03-07T20:53:27.286" v="378" actId="20577"/>
        <pc:sldMkLst>
          <pc:docMk/>
          <pc:sldMk cId="3176908349" sldId="284"/>
        </pc:sldMkLst>
        <pc:spChg chg="mod">
          <ac:chgData name="Katherine Xiomar González Santacruz" userId="S::gonzalezskatherinex@javeriana.edu.co::f57f9f2a-aaf0-4054-9607-07e1d1986900" providerId="AD" clId="Web-{291BCA64-6F2B-4041-A833-770ECACEC462}" dt="2022-03-07T20:53:27.286" v="378" actId="20577"/>
          <ac:spMkLst>
            <pc:docMk/>
            <pc:sldMk cId="3176908349" sldId="284"/>
            <ac:spMk id="3" creationId="{317F7E64-9060-4AF5-8E54-ABC7B5976AA9}"/>
          </ac:spMkLst>
        </pc:spChg>
      </pc:sldChg>
      <pc:sldChg chg="modSp add ord replId">
        <pc:chgData name="Katherine Xiomar González Santacruz" userId="S::gonzalezskatherinex@javeriana.edu.co::f57f9f2a-aaf0-4054-9607-07e1d1986900" providerId="AD" clId="Web-{291BCA64-6F2B-4041-A833-770ECACEC462}" dt="2022-03-07T20:54:50.930" v="393" actId="20577"/>
        <pc:sldMkLst>
          <pc:docMk/>
          <pc:sldMk cId="2097910743" sldId="285"/>
        </pc:sldMkLst>
        <pc:spChg chg="mod">
          <ac:chgData name="Katherine Xiomar González Santacruz" userId="S::gonzalezskatherinex@javeriana.edu.co::f57f9f2a-aaf0-4054-9607-07e1d1986900" providerId="AD" clId="Web-{291BCA64-6F2B-4041-A833-770ECACEC462}" dt="2022-03-07T20:54:50.930" v="393" actId="20577"/>
          <ac:spMkLst>
            <pc:docMk/>
            <pc:sldMk cId="2097910743" sldId="285"/>
            <ac:spMk id="11" creationId="{FD74A8E6-9D26-40D2-9EFF-752B13FA58E4}"/>
          </ac:spMkLst>
        </pc:spChg>
      </pc:sldChg>
      <pc:sldChg chg="modSp add replId">
        <pc:chgData name="Katherine Xiomar González Santacruz" userId="S::gonzalezskatherinex@javeriana.edu.co::f57f9f2a-aaf0-4054-9607-07e1d1986900" providerId="AD" clId="Web-{291BCA64-6F2B-4041-A833-770ECACEC462}" dt="2022-03-07T20:54:08.319" v="387" actId="20577"/>
        <pc:sldMkLst>
          <pc:docMk/>
          <pc:sldMk cId="929057196" sldId="286"/>
        </pc:sldMkLst>
        <pc:spChg chg="mod">
          <ac:chgData name="Katherine Xiomar González Santacruz" userId="S::gonzalezskatherinex@javeriana.edu.co::f57f9f2a-aaf0-4054-9607-07e1d1986900" providerId="AD" clId="Web-{291BCA64-6F2B-4041-A833-770ECACEC462}" dt="2022-03-07T20:54:08.319" v="387" actId="20577"/>
          <ac:spMkLst>
            <pc:docMk/>
            <pc:sldMk cId="929057196" sldId="286"/>
            <ac:spMk id="3" creationId="{317F7E64-9060-4AF5-8E54-ABC7B5976AA9}"/>
          </ac:spMkLst>
        </pc:spChg>
      </pc:sldChg>
      <pc:sldChg chg="modSp add replId">
        <pc:chgData name="Katherine Xiomar González Santacruz" userId="S::gonzalezskatherinex@javeriana.edu.co::f57f9f2a-aaf0-4054-9607-07e1d1986900" providerId="AD" clId="Web-{291BCA64-6F2B-4041-A833-770ECACEC462}" dt="2022-03-07T20:54:45.149" v="392" actId="20577"/>
        <pc:sldMkLst>
          <pc:docMk/>
          <pc:sldMk cId="3246749488" sldId="287"/>
        </pc:sldMkLst>
        <pc:spChg chg="mod">
          <ac:chgData name="Katherine Xiomar González Santacruz" userId="S::gonzalezskatherinex@javeriana.edu.co::f57f9f2a-aaf0-4054-9607-07e1d1986900" providerId="AD" clId="Web-{291BCA64-6F2B-4041-A833-770ECACEC462}" dt="2022-03-07T20:54:45.149" v="392" actId="20577"/>
          <ac:spMkLst>
            <pc:docMk/>
            <pc:sldMk cId="3246749488" sldId="287"/>
            <ac:spMk id="11" creationId="{FD74A8E6-9D26-40D2-9EFF-752B13FA58E4}"/>
          </ac:spMkLst>
        </pc:spChg>
      </pc:sldChg>
    </pc:docChg>
  </pc:docChgLst>
  <pc:docChgLst>
    <pc:chgData name="Frank Michael Córdoba Ortega" userId="4368c69c-1f5c-481f-aa57-c30453aecd46" providerId="ADAL" clId="{673BB6FB-7523-47CE-97E2-F3AACD637E76}"/>
    <pc:docChg chg="undo custSel modSld">
      <pc:chgData name="Frank Michael Córdoba Ortega" userId="4368c69c-1f5c-481f-aa57-c30453aecd46" providerId="ADAL" clId="{673BB6FB-7523-47CE-97E2-F3AACD637E76}" dt="2022-05-16T23:16:21.184" v="674" actId="27636"/>
      <pc:docMkLst>
        <pc:docMk/>
      </pc:docMkLst>
      <pc:sldChg chg="addSp delSp modSp mod modNotesTx">
        <pc:chgData name="Frank Michael Córdoba Ortega" userId="4368c69c-1f5c-481f-aa57-c30453aecd46" providerId="ADAL" clId="{673BB6FB-7523-47CE-97E2-F3AACD637E76}" dt="2022-05-16T20:58:31.788" v="257" actId="20577"/>
        <pc:sldMkLst>
          <pc:docMk/>
          <pc:sldMk cId="3528835011" sldId="285"/>
        </pc:sldMkLst>
        <pc:spChg chg="add del">
          <ac:chgData name="Frank Michael Córdoba Ortega" userId="4368c69c-1f5c-481f-aa57-c30453aecd46" providerId="ADAL" clId="{673BB6FB-7523-47CE-97E2-F3AACD637E76}" dt="2022-05-16T20:45:21.533" v="164"/>
          <ac:spMkLst>
            <pc:docMk/>
            <pc:sldMk cId="3528835011" sldId="285"/>
            <ac:spMk id="2" creationId="{0C1F70CF-93DD-EB64-6FA6-FAAFD65FA1FD}"/>
          </ac:spMkLst>
        </pc:spChg>
        <pc:spChg chg="mod">
          <ac:chgData name="Frank Michael Córdoba Ortega" userId="4368c69c-1f5c-481f-aa57-c30453aecd46" providerId="ADAL" clId="{673BB6FB-7523-47CE-97E2-F3AACD637E76}" dt="2022-05-16T20:56:25.696" v="247" actId="20577"/>
          <ac:spMkLst>
            <pc:docMk/>
            <pc:sldMk cId="3528835011" sldId="285"/>
            <ac:spMk id="8" creationId="{115DF972-0666-4351-8C4C-0668769FF9D0}"/>
          </ac:spMkLst>
        </pc:spChg>
        <pc:picChg chg="del">
          <ac:chgData name="Frank Michael Córdoba Ortega" userId="4368c69c-1f5c-481f-aa57-c30453aecd46" providerId="ADAL" clId="{673BB6FB-7523-47CE-97E2-F3AACD637E76}" dt="2022-05-16T20:45:11.451" v="161" actId="478"/>
          <ac:picMkLst>
            <pc:docMk/>
            <pc:sldMk cId="3528835011" sldId="285"/>
            <ac:picMk id="3" creationId="{A7AD8AB3-38B1-4E6F-9D1E-907FDDFBE957}"/>
          </ac:picMkLst>
        </pc:picChg>
        <pc:picChg chg="add mod">
          <ac:chgData name="Frank Michael Córdoba Ortega" userId="4368c69c-1f5c-481f-aa57-c30453aecd46" providerId="ADAL" clId="{673BB6FB-7523-47CE-97E2-F3AACD637E76}" dt="2022-05-16T20:45:37.597" v="166" actId="1076"/>
          <ac:picMkLst>
            <pc:docMk/>
            <pc:sldMk cId="3528835011" sldId="285"/>
            <ac:picMk id="5" creationId="{5DE111B5-89A7-6475-D1C3-86B1BA177A2B}"/>
          </ac:picMkLst>
        </pc:picChg>
        <pc:picChg chg="del">
          <ac:chgData name="Frank Michael Córdoba Ortega" userId="4368c69c-1f5c-481f-aa57-c30453aecd46" providerId="ADAL" clId="{673BB6FB-7523-47CE-97E2-F3AACD637E76}" dt="2022-05-16T20:45:12.060" v="162" actId="478"/>
          <ac:picMkLst>
            <pc:docMk/>
            <pc:sldMk cId="3528835011" sldId="285"/>
            <ac:picMk id="7" creationId="{277D4518-4E39-4E62-B930-62297E64CEE0}"/>
          </ac:picMkLst>
        </pc:picChg>
      </pc:sldChg>
      <pc:sldChg chg="addSp delSp modSp mod">
        <pc:chgData name="Frank Michael Córdoba Ortega" userId="4368c69c-1f5c-481f-aa57-c30453aecd46" providerId="ADAL" clId="{673BB6FB-7523-47CE-97E2-F3AACD637E76}" dt="2022-05-16T21:45:56.146" v="417" actId="1076"/>
        <pc:sldMkLst>
          <pc:docMk/>
          <pc:sldMk cId="3968850713" sldId="287"/>
        </pc:sldMkLst>
        <pc:picChg chg="del">
          <ac:chgData name="Frank Michael Córdoba Ortega" userId="4368c69c-1f5c-481f-aa57-c30453aecd46" providerId="ADAL" clId="{673BB6FB-7523-47CE-97E2-F3AACD637E76}" dt="2022-05-16T21:38:04.661" v="405" actId="478"/>
          <ac:picMkLst>
            <pc:docMk/>
            <pc:sldMk cId="3968850713" sldId="287"/>
            <ac:picMk id="3" creationId="{F8BF6656-52E9-41F7-9A2E-620524A6D14D}"/>
          </ac:picMkLst>
        </pc:picChg>
        <pc:picChg chg="add mod">
          <ac:chgData name="Frank Michael Córdoba Ortega" userId="4368c69c-1f5c-481f-aa57-c30453aecd46" providerId="ADAL" clId="{673BB6FB-7523-47CE-97E2-F3AACD637E76}" dt="2022-05-16T21:45:56.146" v="417" actId="1076"/>
          <ac:picMkLst>
            <pc:docMk/>
            <pc:sldMk cId="3968850713" sldId="287"/>
            <ac:picMk id="5" creationId="{6D0740DB-3059-A181-2E45-5C1172508DBB}"/>
          </ac:picMkLst>
        </pc:picChg>
      </pc:sldChg>
      <pc:sldChg chg="addSp delSp modSp mod modNotesTx">
        <pc:chgData name="Frank Michael Córdoba Ortega" userId="4368c69c-1f5c-481f-aa57-c30453aecd46" providerId="ADAL" clId="{673BB6FB-7523-47CE-97E2-F3AACD637E76}" dt="2022-05-16T23:16:21.184" v="674" actId="27636"/>
        <pc:sldMkLst>
          <pc:docMk/>
          <pc:sldMk cId="3468689457" sldId="288"/>
        </pc:sldMkLst>
        <pc:spChg chg="add del">
          <ac:chgData name="Frank Michael Córdoba Ortega" userId="4368c69c-1f5c-481f-aa57-c30453aecd46" providerId="ADAL" clId="{673BB6FB-7523-47CE-97E2-F3AACD637E76}" dt="2022-05-16T21:47:04.545" v="420"/>
          <ac:spMkLst>
            <pc:docMk/>
            <pc:sldMk cId="3468689457" sldId="288"/>
            <ac:spMk id="7" creationId="{1C5AFC91-4598-4667-E8D4-5FE2EE50F025}"/>
          </ac:spMkLst>
        </pc:spChg>
        <pc:spChg chg="mod">
          <ac:chgData name="Frank Michael Córdoba Ortega" userId="4368c69c-1f5c-481f-aa57-c30453aecd46" providerId="ADAL" clId="{673BB6FB-7523-47CE-97E2-F3AACD637E76}" dt="2022-05-16T23:16:21.184" v="674" actId="27636"/>
          <ac:spMkLst>
            <pc:docMk/>
            <pc:sldMk cId="3468689457" sldId="288"/>
            <ac:spMk id="8" creationId="{115DF972-0666-4351-8C4C-0668769FF9D0}"/>
          </ac:spMkLst>
        </pc:spChg>
        <pc:spChg chg="add del">
          <ac:chgData name="Frank Michael Córdoba Ortega" userId="4368c69c-1f5c-481f-aa57-c30453aecd46" providerId="ADAL" clId="{673BB6FB-7523-47CE-97E2-F3AACD637E76}" dt="2022-05-16T21:48:31.536" v="438" actId="21"/>
          <ac:spMkLst>
            <pc:docMk/>
            <pc:sldMk cId="3468689457" sldId="288"/>
            <ac:spMk id="13" creationId="{C9B61807-2762-C7C1-7DE7-D58C4EFF9F1D}"/>
          </ac:spMkLst>
        </pc:spChg>
        <pc:spChg chg="add mod ord">
          <ac:chgData name="Frank Michael Córdoba Ortega" userId="4368c69c-1f5c-481f-aa57-c30453aecd46" providerId="ADAL" clId="{673BB6FB-7523-47CE-97E2-F3AACD637E76}" dt="2022-05-16T21:51:58.230" v="515" actId="207"/>
          <ac:spMkLst>
            <pc:docMk/>
            <pc:sldMk cId="3468689457" sldId="288"/>
            <ac:spMk id="14" creationId="{F9507D64-2C84-0B28-EBAC-77BC97F3FBD3}"/>
          </ac:spMkLst>
        </pc:spChg>
        <pc:picChg chg="add del mod">
          <ac:chgData name="Frank Michael Córdoba Ortega" userId="4368c69c-1f5c-481f-aa57-c30453aecd46" providerId="ADAL" clId="{673BB6FB-7523-47CE-97E2-F3AACD637E76}" dt="2022-05-16T21:47:01.719" v="418" actId="478"/>
          <ac:picMkLst>
            <pc:docMk/>
            <pc:sldMk cId="3468689457" sldId="288"/>
            <ac:picMk id="3" creationId="{D6AB8129-7B77-D776-6B9B-B9FF51D115B8}"/>
          </ac:picMkLst>
        </pc:picChg>
        <pc:picChg chg="del">
          <ac:chgData name="Frank Michael Córdoba Ortega" userId="4368c69c-1f5c-481f-aa57-c30453aecd46" providerId="ADAL" clId="{673BB6FB-7523-47CE-97E2-F3AACD637E76}" dt="2022-05-16T21:38:17.240" v="406" actId="478"/>
          <ac:picMkLst>
            <pc:docMk/>
            <pc:sldMk cId="3468689457" sldId="288"/>
            <ac:picMk id="5" creationId="{D32F2EDA-CBF2-4F64-B59D-63D2B00FB9EB}"/>
          </ac:picMkLst>
        </pc:picChg>
        <pc:picChg chg="add del mod">
          <ac:chgData name="Frank Michael Córdoba Ortega" userId="4368c69c-1f5c-481f-aa57-c30453aecd46" providerId="ADAL" clId="{673BB6FB-7523-47CE-97E2-F3AACD637E76}" dt="2022-05-16T21:48:33.942" v="439" actId="478"/>
          <ac:picMkLst>
            <pc:docMk/>
            <pc:sldMk cId="3468689457" sldId="288"/>
            <ac:picMk id="6" creationId="{9F2A4DF4-097C-416C-8342-F25C5AFD9BCD}"/>
          </ac:picMkLst>
        </pc:picChg>
        <pc:picChg chg="add mod">
          <ac:chgData name="Frank Michael Córdoba Ortega" userId="4368c69c-1f5c-481f-aa57-c30453aecd46" providerId="ADAL" clId="{673BB6FB-7523-47CE-97E2-F3AACD637E76}" dt="2022-05-16T21:47:18.858" v="428" actId="1076"/>
          <ac:picMkLst>
            <pc:docMk/>
            <pc:sldMk cId="3468689457" sldId="288"/>
            <ac:picMk id="10" creationId="{EE14EDB1-EC73-726A-4E3E-9FB673C6243A}"/>
          </ac:picMkLst>
        </pc:picChg>
        <pc:picChg chg="del">
          <ac:chgData name="Frank Michael Córdoba Ortega" userId="4368c69c-1f5c-481f-aa57-c30453aecd46" providerId="ADAL" clId="{673BB6FB-7523-47CE-97E2-F3AACD637E76}" dt="2022-05-16T21:38:18.718" v="407" actId="478"/>
          <ac:picMkLst>
            <pc:docMk/>
            <pc:sldMk cId="3468689457" sldId="288"/>
            <ac:picMk id="12" creationId="{B421C25B-A861-4DE4-9513-5AF5EE64BF6E}"/>
          </ac:picMkLst>
        </pc:picChg>
      </pc:sldChg>
      <pc:sldChg chg="addSp delSp modSp mod">
        <pc:chgData name="Frank Michael Córdoba Ortega" userId="4368c69c-1f5c-481f-aa57-c30453aecd46" providerId="ADAL" clId="{673BB6FB-7523-47CE-97E2-F3AACD637E76}" dt="2022-05-16T20:43:13.267" v="160" actId="1076"/>
        <pc:sldMkLst>
          <pc:docMk/>
          <pc:sldMk cId="3344358914" sldId="306"/>
        </pc:sldMkLst>
        <pc:picChg chg="add mod">
          <ac:chgData name="Frank Michael Córdoba Ortega" userId="4368c69c-1f5c-481f-aa57-c30453aecd46" providerId="ADAL" clId="{673BB6FB-7523-47CE-97E2-F3AACD637E76}" dt="2022-05-16T20:43:13.267" v="160" actId="1076"/>
          <ac:picMkLst>
            <pc:docMk/>
            <pc:sldMk cId="3344358914" sldId="306"/>
            <ac:picMk id="3" creationId="{FEAE18F2-CA7D-BD5D-CBDB-98BD40B22ADB}"/>
          </ac:picMkLst>
        </pc:picChg>
        <pc:picChg chg="del mod">
          <ac:chgData name="Frank Michael Córdoba Ortega" userId="4368c69c-1f5c-481f-aa57-c30453aecd46" providerId="ADAL" clId="{673BB6FB-7523-47CE-97E2-F3AACD637E76}" dt="2022-05-16T20:42:52.139" v="154" actId="478"/>
          <ac:picMkLst>
            <pc:docMk/>
            <pc:sldMk cId="3344358914" sldId="306"/>
            <ac:picMk id="10" creationId="{BDE2556B-F24F-4627-9F84-04804A327FFC}"/>
          </ac:picMkLst>
        </pc:picChg>
      </pc:sldChg>
      <pc:sldChg chg="addSp delSp modSp mod">
        <pc:chgData name="Frank Michael Córdoba Ortega" userId="4368c69c-1f5c-481f-aa57-c30453aecd46" providerId="ADAL" clId="{673BB6FB-7523-47CE-97E2-F3AACD637E76}" dt="2022-05-16T19:42:51.913" v="8" actId="1076"/>
        <pc:sldMkLst>
          <pc:docMk/>
          <pc:sldMk cId="620384994" sldId="307"/>
        </pc:sldMkLst>
        <pc:picChg chg="add mod">
          <ac:chgData name="Frank Michael Córdoba Ortega" userId="4368c69c-1f5c-481f-aa57-c30453aecd46" providerId="ADAL" clId="{673BB6FB-7523-47CE-97E2-F3AACD637E76}" dt="2022-05-16T19:42:51.913" v="8" actId="1076"/>
          <ac:picMkLst>
            <pc:docMk/>
            <pc:sldMk cId="620384994" sldId="307"/>
            <ac:picMk id="3" creationId="{0225831A-8732-AE97-2829-12E61291C460}"/>
          </ac:picMkLst>
        </pc:picChg>
        <pc:picChg chg="del">
          <ac:chgData name="Frank Michael Córdoba Ortega" userId="4368c69c-1f5c-481f-aa57-c30453aecd46" providerId="ADAL" clId="{673BB6FB-7523-47CE-97E2-F3AACD637E76}" dt="2022-05-16T19:42:46.701" v="7" actId="478"/>
          <ac:picMkLst>
            <pc:docMk/>
            <pc:sldMk cId="620384994" sldId="307"/>
            <ac:picMk id="5" creationId="{C2C0FB40-E9BB-4F6B-9471-F2578574DAAB}"/>
          </ac:picMkLst>
        </pc:picChg>
      </pc:sldChg>
      <pc:sldChg chg="addSp delSp modSp mod modNotesTx">
        <pc:chgData name="Frank Michael Córdoba Ortega" userId="4368c69c-1f5c-481f-aa57-c30453aecd46" providerId="ADAL" clId="{673BB6FB-7523-47CE-97E2-F3AACD637E76}" dt="2022-05-16T20:21:44.836" v="152" actId="20577"/>
        <pc:sldMkLst>
          <pc:docMk/>
          <pc:sldMk cId="741027658" sldId="308"/>
        </pc:sldMkLst>
        <pc:spChg chg="mod">
          <ac:chgData name="Frank Michael Córdoba Ortega" userId="4368c69c-1f5c-481f-aa57-c30453aecd46" providerId="ADAL" clId="{673BB6FB-7523-47CE-97E2-F3AACD637E76}" dt="2022-05-16T20:21:44.836" v="152" actId="20577"/>
          <ac:spMkLst>
            <pc:docMk/>
            <pc:sldMk cId="741027658" sldId="308"/>
            <ac:spMk id="8" creationId="{115DF972-0666-4351-8C4C-0668769FF9D0}"/>
          </ac:spMkLst>
        </pc:spChg>
        <pc:picChg chg="del">
          <ac:chgData name="Frank Michael Córdoba Ortega" userId="4368c69c-1f5c-481f-aa57-c30453aecd46" providerId="ADAL" clId="{673BB6FB-7523-47CE-97E2-F3AACD637E76}" dt="2022-05-16T20:13:26.923" v="15" actId="478"/>
          <ac:picMkLst>
            <pc:docMk/>
            <pc:sldMk cId="741027658" sldId="308"/>
            <ac:picMk id="10" creationId="{88CFB7FA-C710-43E4-BAAD-766259450C32}"/>
          </ac:picMkLst>
        </pc:picChg>
        <pc:picChg chg="del">
          <ac:chgData name="Frank Michael Córdoba Ortega" userId="4368c69c-1f5c-481f-aa57-c30453aecd46" providerId="ADAL" clId="{673BB6FB-7523-47CE-97E2-F3AACD637E76}" dt="2022-05-16T20:13:26.131" v="14" actId="478"/>
          <ac:picMkLst>
            <pc:docMk/>
            <pc:sldMk cId="741027658" sldId="308"/>
            <ac:picMk id="14" creationId="{7E67C67C-D4AC-4728-BC83-4BDE4E2B01E3}"/>
          </ac:picMkLst>
        </pc:picChg>
        <pc:picChg chg="add mod">
          <ac:chgData name="Frank Michael Córdoba Ortega" userId="4368c69c-1f5c-481f-aa57-c30453aecd46" providerId="ADAL" clId="{673BB6FB-7523-47CE-97E2-F3AACD637E76}" dt="2022-05-16T20:13:49.962" v="30" actId="1036"/>
          <ac:picMkLst>
            <pc:docMk/>
            <pc:sldMk cId="741027658" sldId="308"/>
            <ac:picMk id="1026" creationId="{BD288E64-6F58-1CAF-2B95-8347CA143043}"/>
          </ac:picMkLst>
        </pc:picChg>
      </pc:sldChg>
      <pc:sldChg chg="addSp delSp modSp mod">
        <pc:chgData name="Frank Michael Córdoba Ortega" userId="4368c69c-1f5c-481f-aa57-c30453aecd46" providerId="ADAL" clId="{673BB6FB-7523-47CE-97E2-F3AACD637E76}" dt="2022-05-16T21:13:15.706" v="283" actId="1076"/>
        <pc:sldMkLst>
          <pc:docMk/>
          <pc:sldMk cId="75082864" sldId="309"/>
        </pc:sldMkLst>
        <pc:picChg chg="del mod">
          <ac:chgData name="Frank Michael Córdoba Ortega" userId="4368c69c-1f5c-481f-aa57-c30453aecd46" providerId="ADAL" clId="{673BB6FB-7523-47CE-97E2-F3AACD637E76}" dt="2022-05-16T20:59:26.524" v="259" actId="478"/>
          <ac:picMkLst>
            <pc:docMk/>
            <pc:sldMk cId="75082864" sldId="309"/>
            <ac:picMk id="3" creationId="{BD87360B-E7C6-4CC7-9315-1F3D78A90588}"/>
          </ac:picMkLst>
        </pc:picChg>
        <pc:picChg chg="add mod">
          <ac:chgData name="Frank Michael Córdoba Ortega" userId="4368c69c-1f5c-481f-aa57-c30453aecd46" providerId="ADAL" clId="{673BB6FB-7523-47CE-97E2-F3AACD637E76}" dt="2022-05-16T21:13:15.706" v="283" actId="1076"/>
          <ac:picMkLst>
            <pc:docMk/>
            <pc:sldMk cId="75082864" sldId="309"/>
            <ac:picMk id="5" creationId="{124E5878-1F70-A066-43D9-26FB164871C7}"/>
          </ac:picMkLst>
        </pc:picChg>
      </pc:sldChg>
      <pc:sldChg chg="addSp delSp modSp mod">
        <pc:chgData name="Frank Michael Córdoba Ortega" userId="4368c69c-1f5c-481f-aa57-c30453aecd46" providerId="ADAL" clId="{673BB6FB-7523-47CE-97E2-F3AACD637E76}" dt="2022-05-16T21:37:11.026" v="404"/>
        <pc:sldMkLst>
          <pc:docMk/>
          <pc:sldMk cId="176055002" sldId="310"/>
        </pc:sldMkLst>
        <pc:spChg chg="mod">
          <ac:chgData name="Frank Michael Córdoba Ortega" userId="4368c69c-1f5c-481f-aa57-c30453aecd46" providerId="ADAL" clId="{673BB6FB-7523-47CE-97E2-F3AACD637E76}" dt="2022-05-16T21:37:11.026" v="404"/>
          <ac:spMkLst>
            <pc:docMk/>
            <pc:sldMk cId="176055002" sldId="310"/>
            <ac:spMk id="8" creationId="{115DF972-0666-4351-8C4C-0668769FF9D0}"/>
          </ac:spMkLst>
        </pc:spChg>
        <pc:picChg chg="add mod">
          <ac:chgData name="Frank Michael Córdoba Ortega" userId="4368c69c-1f5c-481f-aa57-c30453aecd46" providerId="ADAL" clId="{673BB6FB-7523-47CE-97E2-F3AACD637E76}" dt="2022-05-16T21:16:15.436" v="285" actId="1076"/>
          <ac:picMkLst>
            <pc:docMk/>
            <pc:sldMk cId="176055002" sldId="310"/>
            <ac:picMk id="3" creationId="{B8037F25-79B4-32FD-EAEC-7628F90E8327}"/>
          </ac:picMkLst>
        </pc:picChg>
        <pc:picChg chg="del mod">
          <ac:chgData name="Frank Michael Córdoba Ortega" userId="4368c69c-1f5c-481f-aa57-c30453aecd46" providerId="ADAL" clId="{673BB6FB-7523-47CE-97E2-F3AACD637E76}" dt="2022-05-16T21:12:35.013" v="275" actId="478"/>
          <ac:picMkLst>
            <pc:docMk/>
            <pc:sldMk cId="176055002" sldId="310"/>
            <ac:picMk id="5" creationId="{0DC0D302-D14C-44B7-AD1A-F8F2ECAEB763}"/>
          </ac:picMkLst>
        </pc:picChg>
      </pc:sldChg>
      <pc:sldChg chg="modSp mod">
        <pc:chgData name="Frank Michael Córdoba Ortega" userId="4368c69c-1f5c-481f-aa57-c30453aecd46" providerId="ADAL" clId="{673BB6FB-7523-47CE-97E2-F3AACD637E76}" dt="2022-05-16T22:58:02.714" v="569" actId="1076"/>
        <pc:sldMkLst>
          <pc:docMk/>
          <pc:sldMk cId="3177623122" sldId="314"/>
        </pc:sldMkLst>
        <pc:picChg chg="mod">
          <ac:chgData name="Frank Michael Córdoba Ortega" userId="4368c69c-1f5c-481f-aa57-c30453aecd46" providerId="ADAL" clId="{673BB6FB-7523-47CE-97E2-F3AACD637E76}" dt="2022-05-16T22:58:02.714" v="569" actId="1076"/>
          <ac:picMkLst>
            <pc:docMk/>
            <pc:sldMk cId="3177623122" sldId="314"/>
            <ac:picMk id="2" creationId="{FDB400B2-300C-F77C-93CD-B65BFCCC47BB}"/>
          </ac:picMkLst>
        </pc:picChg>
      </pc:sldChg>
    </pc:docChg>
  </pc:docChgLst>
  <pc:docChgLst>
    <pc:chgData name="Katherine Xiomar González Santacruz" userId="S::gonzalezskatherinex@javeriana.edu.co::f57f9f2a-aaf0-4054-9607-07e1d1986900" providerId="AD" clId="Web-{2C9C7C06-106D-408A-9681-67CEA2A66ACB}"/>
    <pc:docChg chg="addSld modSld">
      <pc:chgData name="Katherine Xiomar González Santacruz" userId="S::gonzalezskatherinex@javeriana.edu.co::f57f9f2a-aaf0-4054-9607-07e1d1986900" providerId="AD" clId="Web-{2C9C7C06-106D-408A-9681-67CEA2A66ACB}" dt="2022-04-19T02:36:13.262" v="122" actId="20577"/>
      <pc:docMkLst>
        <pc:docMk/>
      </pc:docMkLst>
      <pc:sldChg chg="modSp">
        <pc:chgData name="Katherine Xiomar González Santacruz" userId="S::gonzalezskatherinex@javeriana.edu.co::f57f9f2a-aaf0-4054-9607-07e1d1986900" providerId="AD" clId="Web-{2C9C7C06-106D-408A-9681-67CEA2A66ACB}" dt="2022-04-19T02:29:12.141" v="59" actId="20577"/>
        <pc:sldMkLst>
          <pc:docMk/>
          <pc:sldMk cId="3645157142" sldId="272"/>
        </pc:sldMkLst>
        <pc:spChg chg="mod">
          <ac:chgData name="Katherine Xiomar González Santacruz" userId="S::gonzalezskatherinex@javeriana.edu.co::f57f9f2a-aaf0-4054-9607-07e1d1986900" providerId="AD" clId="Web-{2C9C7C06-106D-408A-9681-67CEA2A66ACB}" dt="2022-04-19T02:29:12.141" v="59" actId="20577"/>
          <ac:spMkLst>
            <pc:docMk/>
            <pc:sldMk cId="3645157142" sldId="272"/>
            <ac:spMk id="4" creationId="{F5C35CC4-4AA9-4944-A53F-080464773857}"/>
          </ac:spMkLst>
        </pc:spChg>
      </pc:sldChg>
      <pc:sldChg chg="modSp">
        <pc:chgData name="Katherine Xiomar González Santacruz" userId="S::gonzalezskatherinex@javeriana.edu.co::f57f9f2a-aaf0-4054-9607-07e1d1986900" providerId="AD" clId="Web-{2C9C7C06-106D-408A-9681-67CEA2A66ACB}" dt="2022-04-19T02:34:13.743" v="104" actId="1076"/>
        <pc:sldMkLst>
          <pc:docMk/>
          <pc:sldMk cId="1852983907" sldId="278"/>
        </pc:sldMkLst>
        <pc:spChg chg="mod">
          <ac:chgData name="Katherine Xiomar González Santacruz" userId="S::gonzalezskatherinex@javeriana.edu.co::f57f9f2a-aaf0-4054-9607-07e1d1986900" providerId="AD" clId="Web-{2C9C7C06-106D-408A-9681-67CEA2A66ACB}" dt="2022-04-19T02:34:13.743" v="104" actId="1076"/>
          <ac:spMkLst>
            <pc:docMk/>
            <pc:sldMk cId="1852983907" sldId="278"/>
            <ac:spMk id="7" creationId="{EC2D34B1-C314-5649-B78E-4D9E6A34BC5B}"/>
          </ac:spMkLst>
        </pc:spChg>
      </pc:sldChg>
      <pc:sldChg chg="modSp">
        <pc:chgData name="Katherine Xiomar González Santacruz" userId="S::gonzalezskatherinex@javeriana.edu.co::f57f9f2a-aaf0-4054-9607-07e1d1986900" providerId="AD" clId="Web-{2C9C7C06-106D-408A-9681-67CEA2A66ACB}" dt="2022-04-19T02:29:47.079" v="62" actId="20577"/>
        <pc:sldMkLst>
          <pc:docMk/>
          <pc:sldMk cId="2458040207" sldId="281"/>
        </pc:sldMkLst>
        <pc:spChg chg="mod">
          <ac:chgData name="Katherine Xiomar González Santacruz" userId="S::gonzalezskatherinex@javeriana.edu.co::f57f9f2a-aaf0-4054-9607-07e1d1986900" providerId="AD" clId="Web-{2C9C7C06-106D-408A-9681-67CEA2A66ACB}" dt="2022-04-19T02:29:47.079" v="62" actId="20577"/>
          <ac:spMkLst>
            <pc:docMk/>
            <pc:sldMk cId="2458040207" sldId="281"/>
            <ac:spMk id="4" creationId="{F5C35CC4-4AA9-4944-A53F-080464773857}"/>
          </ac:spMkLst>
        </pc:spChg>
      </pc:sldChg>
      <pc:sldChg chg="modSp">
        <pc:chgData name="Katherine Xiomar González Santacruz" userId="S::gonzalezskatherinex@javeriana.edu.co::f57f9f2a-aaf0-4054-9607-07e1d1986900" providerId="AD" clId="Web-{2C9C7C06-106D-408A-9681-67CEA2A66ACB}" dt="2022-04-19T02:34:29.509" v="107" actId="20577"/>
        <pc:sldMkLst>
          <pc:docMk/>
          <pc:sldMk cId="573291033" sldId="282"/>
        </pc:sldMkLst>
        <pc:spChg chg="mod">
          <ac:chgData name="Katherine Xiomar González Santacruz" userId="S::gonzalezskatherinex@javeriana.edu.co::f57f9f2a-aaf0-4054-9607-07e1d1986900" providerId="AD" clId="Web-{2C9C7C06-106D-408A-9681-67CEA2A66ACB}" dt="2022-04-19T02:34:29.509" v="107" actId="20577"/>
          <ac:spMkLst>
            <pc:docMk/>
            <pc:sldMk cId="573291033" sldId="282"/>
            <ac:spMk id="4" creationId="{F5C35CC4-4AA9-4944-A53F-080464773857}"/>
          </ac:spMkLst>
        </pc:spChg>
      </pc:sldChg>
      <pc:sldChg chg="modSp">
        <pc:chgData name="Katherine Xiomar González Santacruz" userId="S::gonzalezskatherinex@javeriana.edu.co::f57f9f2a-aaf0-4054-9607-07e1d1986900" providerId="AD" clId="Web-{2C9C7C06-106D-408A-9681-67CEA2A66ACB}" dt="2022-04-19T02:34:44.697" v="109" actId="20577"/>
        <pc:sldMkLst>
          <pc:docMk/>
          <pc:sldMk cId="2708240251" sldId="295"/>
        </pc:sldMkLst>
        <pc:spChg chg="mod">
          <ac:chgData name="Katherine Xiomar González Santacruz" userId="S::gonzalezskatherinex@javeriana.edu.co::f57f9f2a-aaf0-4054-9607-07e1d1986900" providerId="AD" clId="Web-{2C9C7C06-106D-408A-9681-67CEA2A66ACB}" dt="2022-04-19T02:34:44.697" v="109" actId="20577"/>
          <ac:spMkLst>
            <pc:docMk/>
            <pc:sldMk cId="2708240251" sldId="295"/>
            <ac:spMk id="4" creationId="{F5C35CC4-4AA9-4944-A53F-080464773857}"/>
          </ac:spMkLst>
        </pc:spChg>
      </pc:sldChg>
      <pc:sldChg chg="addSp delSp modSp">
        <pc:chgData name="Katherine Xiomar González Santacruz" userId="S::gonzalezskatherinex@javeriana.edu.co::f57f9f2a-aaf0-4054-9607-07e1d1986900" providerId="AD" clId="Web-{2C9C7C06-106D-408A-9681-67CEA2A66ACB}" dt="2022-04-19T02:13:54.864" v="47" actId="1076"/>
        <pc:sldMkLst>
          <pc:docMk/>
          <pc:sldMk cId="86917327" sldId="299"/>
        </pc:sldMkLst>
        <pc:picChg chg="del">
          <ac:chgData name="Katherine Xiomar González Santacruz" userId="S::gonzalezskatherinex@javeriana.edu.co::f57f9f2a-aaf0-4054-9607-07e1d1986900" providerId="AD" clId="Web-{2C9C7C06-106D-408A-9681-67CEA2A66ACB}" dt="2022-04-19T02:13:45.676" v="43"/>
          <ac:picMkLst>
            <pc:docMk/>
            <pc:sldMk cId="86917327" sldId="299"/>
            <ac:picMk id="2" creationId="{249445BB-F461-D9B1-B46A-3D448992D77A}"/>
          </ac:picMkLst>
        </pc:picChg>
        <pc:picChg chg="add mod">
          <ac:chgData name="Katherine Xiomar González Santacruz" userId="S::gonzalezskatherinex@javeriana.edu.co::f57f9f2a-aaf0-4054-9607-07e1d1986900" providerId="AD" clId="Web-{2C9C7C06-106D-408A-9681-67CEA2A66ACB}" dt="2022-04-19T02:13:54.864" v="47" actId="1076"/>
          <ac:picMkLst>
            <pc:docMk/>
            <pc:sldMk cId="86917327" sldId="299"/>
            <ac:picMk id="4" creationId="{99240B46-4C18-3CEC-CC85-FEEEA2EEE3C7}"/>
          </ac:picMkLst>
        </pc:picChg>
      </pc:sldChg>
      <pc:sldChg chg="addSp delSp modSp">
        <pc:chgData name="Katherine Xiomar González Santacruz" userId="S::gonzalezskatherinex@javeriana.edu.co::f57f9f2a-aaf0-4054-9607-07e1d1986900" providerId="AD" clId="Web-{2C9C7C06-106D-408A-9681-67CEA2A66ACB}" dt="2022-04-19T02:12:54.831" v="42" actId="1076"/>
        <pc:sldMkLst>
          <pc:docMk/>
          <pc:sldMk cId="2075677238" sldId="301"/>
        </pc:sldMkLst>
        <pc:picChg chg="add mod">
          <ac:chgData name="Katherine Xiomar González Santacruz" userId="S::gonzalezskatherinex@javeriana.edu.co::f57f9f2a-aaf0-4054-9607-07e1d1986900" providerId="AD" clId="Web-{2C9C7C06-106D-408A-9681-67CEA2A66ACB}" dt="2022-04-19T02:12:54.831" v="42" actId="1076"/>
          <ac:picMkLst>
            <pc:docMk/>
            <pc:sldMk cId="2075677238" sldId="301"/>
            <ac:picMk id="2" creationId="{4C032972-95A2-81C1-8374-B3E04FDC6BCE}"/>
          </ac:picMkLst>
        </pc:picChg>
        <pc:picChg chg="del">
          <ac:chgData name="Katherine Xiomar González Santacruz" userId="S::gonzalezskatherinex@javeriana.edu.co::f57f9f2a-aaf0-4054-9607-07e1d1986900" providerId="AD" clId="Web-{2C9C7C06-106D-408A-9681-67CEA2A66ACB}" dt="2022-04-19T02:12:40.799" v="36"/>
          <ac:picMkLst>
            <pc:docMk/>
            <pc:sldMk cId="2075677238" sldId="301"/>
            <ac:picMk id="4" creationId="{C7BFC687-5180-9DEC-D533-898A5C4FE5C2}"/>
          </ac:picMkLst>
        </pc:picChg>
      </pc:sldChg>
      <pc:sldChg chg="addSp delSp modSp">
        <pc:chgData name="Katherine Xiomar González Santacruz" userId="S::gonzalezskatherinex@javeriana.edu.co::f57f9f2a-aaf0-4054-9607-07e1d1986900" providerId="AD" clId="Web-{2C9C7C06-106D-408A-9681-67CEA2A66ACB}" dt="2022-04-19T02:11:58.173" v="35" actId="1076"/>
        <pc:sldMkLst>
          <pc:docMk/>
          <pc:sldMk cId="3644082189" sldId="302"/>
        </pc:sldMkLst>
        <pc:spChg chg="add mod">
          <ac:chgData name="Katherine Xiomar González Santacruz" userId="S::gonzalezskatherinex@javeriana.edu.co::f57f9f2a-aaf0-4054-9607-07e1d1986900" providerId="AD" clId="Web-{2C9C7C06-106D-408A-9681-67CEA2A66ACB}" dt="2022-04-19T02:08:40.183" v="26" actId="1076"/>
          <ac:spMkLst>
            <pc:docMk/>
            <pc:sldMk cId="3644082189" sldId="302"/>
            <ac:spMk id="3" creationId="{8EA129DC-4107-8B48-2EE1-3CF3B47E53D5}"/>
          </ac:spMkLst>
        </pc:spChg>
        <pc:picChg chg="add del mod">
          <ac:chgData name="Katherine Xiomar González Santacruz" userId="S::gonzalezskatherinex@javeriana.edu.co::f57f9f2a-aaf0-4054-9607-07e1d1986900" providerId="AD" clId="Web-{2C9C7C06-106D-408A-9681-67CEA2A66ACB}" dt="2022-04-19T02:09:08.449" v="27"/>
          <ac:picMkLst>
            <pc:docMk/>
            <pc:sldMk cId="3644082189" sldId="302"/>
            <ac:picMk id="2" creationId="{C09BD919-3204-9274-7F27-DE684BDFE7A9}"/>
          </ac:picMkLst>
        </pc:picChg>
        <pc:picChg chg="add del mod">
          <ac:chgData name="Katherine Xiomar González Santacruz" userId="S::gonzalezskatherinex@javeriana.edu.co::f57f9f2a-aaf0-4054-9607-07e1d1986900" providerId="AD" clId="Web-{2C9C7C06-106D-408A-9681-67CEA2A66ACB}" dt="2022-04-19T02:11:48.657" v="31"/>
          <ac:picMkLst>
            <pc:docMk/>
            <pc:sldMk cId="3644082189" sldId="302"/>
            <ac:picMk id="4" creationId="{17268DE8-8C6D-523F-C34D-454E41902FFA}"/>
          </ac:picMkLst>
        </pc:picChg>
        <pc:picChg chg="add mod">
          <ac:chgData name="Katherine Xiomar González Santacruz" userId="S::gonzalezskatherinex@javeriana.edu.co::f57f9f2a-aaf0-4054-9607-07e1d1986900" providerId="AD" clId="Web-{2C9C7C06-106D-408A-9681-67CEA2A66ACB}" dt="2022-04-19T02:11:58.173" v="35" actId="1076"/>
          <ac:picMkLst>
            <pc:docMk/>
            <pc:sldMk cId="3644082189" sldId="302"/>
            <ac:picMk id="5" creationId="{BF6B855E-9AA5-9C0B-D12F-95282C2BF46D}"/>
          </ac:picMkLst>
        </pc:picChg>
      </pc:sldChg>
      <pc:sldChg chg="modSp add replId">
        <pc:chgData name="Katherine Xiomar González Santacruz" userId="S::gonzalezskatherinex@javeriana.edu.co::f57f9f2a-aaf0-4054-9607-07e1d1986900" providerId="AD" clId="Web-{2C9C7C06-106D-408A-9681-67CEA2A66ACB}" dt="2022-04-19T02:34:04.462" v="103" actId="20577"/>
        <pc:sldMkLst>
          <pc:docMk/>
          <pc:sldMk cId="2081394940" sldId="303"/>
        </pc:sldMkLst>
        <pc:spChg chg="mod">
          <ac:chgData name="Katherine Xiomar González Santacruz" userId="S::gonzalezskatherinex@javeriana.edu.co::f57f9f2a-aaf0-4054-9607-07e1d1986900" providerId="AD" clId="Web-{2C9C7C06-106D-408A-9681-67CEA2A66ACB}" dt="2022-04-19T02:34:04.462" v="103" actId="20577"/>
          <ac:spMkLst>
            <pc:docMk/>
            <pc:sldMk cId="2081394940" sldId="303"/>
            <ac:spMk id="7" creationId="{EC2D34B1-C314-5649-B78E-4D9E6A34BC5B}"/>
          </ac:spMkLst>
        </pc:spChg>
      </pc:sldChg>
      <pc:sldChg chg="modSp add replId">
        <pc:chgData name="Katherine Xiomar González Santacruz" userId="S::gonzalezskatherinex@javeriana.edu.co::f57f9f2a-aaf0-4054-9607-07e1d1986900" providerId="AD" clId="Web-{2C9C7C06-106D-408A-9681-67CEA2A66ACB}" dt="2022-04-19T02:36:13.262" v="122" actId="20577"/>
        <pc:sldMkLst>
          <pc:docMk/>
          <pc:sldMk cId="2828586239" sldId="304"/>
        </pc:sldMkLst>
        <pc:spChg chg="mod">
          <ac:chgData name="Katherine Xiomar González Santacruz" userId="S::gonzalezskatherinex@javeriana.edu.co::f57f9f2a-aaf0-4054-9607-07e1d1986900" providerId="AD" clId="Web-{2C9C7C06-106D-408A-9681-67CEA2A66ACB}" dt="2022-04-19T02:36:13.262" v="122" actId="20577"/>
          <ac:spMkLst>
            <pc:docMk/>
            <pc:sldMk cId="2828586239" sldId="304"/>
            <ac:spMk id="7" creationId="{EC2D34B1-C314-5649-B78E-4D9E6A34BC5B}"/>
          </ac:spMkLst>
        </pc:spChg>
      </pc:sldChg>
    </pc:docChg>
  </pc:docChgLst>
  <pc:docChgLst>
    <pc:chgData name="Katherine Xiomar González Santacruz" userId="S::gonzalezskatherinex@javeriana.edu.co::f57f9f2a-aaf0-4054-9607-07e1d1986900" providerId="AD" clId="Web-{3CD998D0-0811-443D-8689-D98C38C51B2E}"/>
    <pc:docChg chg="modSld">
      <pc:chgData name="Katherine Xiomar González Santacruz" userId="S::gonzalezskatherinex@javeriana.edu.co::f57f9f2a-aaf0-4054-9607-07e1d1986900" providerId="AD" clId="Web-{3CD998D0-0811-443D-8689-D98C38C51B2E}" dt="2022-03-23T02:06:30.048" v="25" actId="20577"/>
      <pc:docMkLst>
        <pc:docMk/>
      </pc:docMkLst>
      <pc:sldChg chg="modSp">
        <pc:chgData name="Katherine Xiomar González Santacruz" userId="S::gonzalezskatherinex@javeriana.edu.co::f57f9f2a-aaf0-4054-9607-07e1d1986900" providerId="AD" clId="Web-{3CD998D0-0811-443D-8689-D98C38C51B2E}" dt="2022-03-23T02:06:30.048" v="25" actId="20577"/>
        <pc:sldMkLst>
          <pc:docMk/>
          <pc:sldMk cId="1315204157" sldId="269"/>
        </pc:sldMkLst>
        <pc:spChg chg="mod">
          <ac:chgData name="Katherine Xiomar González Santacruz" userId="S::gonzalezskatherinex@javeriana.edu.co::f57f9f2a-aaf0-4054-9607-07e1d1986900" providerId="AD" clId="Web-{3CD998D0-0811-443D-8689-D98C38C51B2E}" dt="2022-03-23T02:06:30.048" v="25" actId="20577"/>
          <ac:spMkLst>
            <pc:docMk/>
            <pc:sldMk cId="1315204157" sldId="269"/>
            <ac:spMk id="2" creationId="{BEB8B652-B143-4DBC-8D64-A371C41907DC}"/>
          </ac:spMkLst>
        </pc:spChg>
      </pc:sldChg>
      <pc:sldChg chg="modSp">
        <pc:chgData name="Katherine Xiomar González Santacruz" userId="S::gonzalezskatherinex@javeriana.edu.co::f57f9f2a-aaf0-4054-9607-07e1d1986900" providerId="AD" clId="Web-{3CD998D0-0811-443D-8689-D98C38C51B2E}" dt="2022-03-23T02:05:24.828" v="8" actId="20577"/>
        <pc:sldMkLst>
          <pc:docMk/>
          <pc:sldMk cId="1852983907" sldId="278"/>
        </pc:sldMkLst>
        <pc:spChg chg="mod">
          <ac:chgData name="Katherine Xiomar González Santacruz" userId="S::gonzalezskatherinex@javeriana.edu.co::f57f9f2a-aaf0-4054-9607-07e1d1986900" providerId="AD" clId="Web-{3CD998D0-0811-443D-8689-D98C38C51B2E}" dt="2022-03-23T02:05:24.828" v="8" actId="20577"/>
          <ac:spMkLst>
            <pc:docMk/>
            <pc:sldMk cId="1852983907" sldId="278"/>
            <ac:spMk id="7" creationId="{EC2D34B1-C314-5649-B78E-4D9E6A34BC5B}"/>
          </ac:spMkLst>
        </pc:spChg>
      </pc:sldChg>
      <pc:sldChg chg="modSp">
        <pc:chgData name="Katherine Xiomar González Santacruz" userId="S::gonzalezskatherinex@javeriana.edu.co::f57f9f2a-aaf0-4054-9607-07e1d1986900" providerId="AD" clId="Web-{3CD998D0-0811-443D-8689-D98C38C51B2E}" dt="2022-03-23T02:05:33.125" v="12" actId="20577"/>
        <pc:sldMkLst>
          <pc:docMk/>
          <pc:sldMk cId="573291033" sldId="282"/>
        </pc:sldMkLst>
        <pc:spChg chg="mod">
          <ac:chgData name="Katherine Xiomar González Santacruz" userId="S::gonzalezskatherinex@javeriana.edu.co::f57f9f2a-aaf0-4054-9607-07e1d1986900" providerId="AD" clId="Web-{3CD998D0-0811-443D-8689-D98C38C51B2E}" dt="2022-03-23T02:05:33.125" v="12" actId="20577"/>
          <ac:spMkLst>
            <pc:docMk/>
            <pc:sldMk cId="573291033" sldId="282"/>
            <ac:spMk id="4" creationId="{F5C35CC4-4AA9-4944-A53F-080464773857}"/>
          </ac:spMkLst>
        </pc:spChg>
      </pc:sldChg>
      <pc:sldChg chg="modSp">
        <pc:chgData name="Katherine Xiomar González Santacruz" userId="S::gonzalezskatherinex@javeriana.edu.co::f57f9f2a-aaf0-4054-9607-07e1d1986900" providerId="AD" clId="Web-{3CD998D0-0811-443D-8689-D98C38C51B2E}" dt="2022-03-23T02:06:22.470" v="20" actId="20577"/>
        <pc:sldMkLst>
          <pc:docMk/>
          <pc:sldMk cId="1619380608" sldId="289"/>
        </pc:sldMkLst>
        <pc:spChg chg="mod">
          <ac:chgData name="Katherine Xiomar González Santacruz" userId="S::gonzalezskatherinex@javeriana.edu.co::f57f9f2a-aaf0-4054-9607-07e1d1986900" providerId="AD" clId="Web-{3CD998D0-0811-443D-8689-D98C38C51B2E}" dt="2022-03-23T02:06:22.470" v="20" actId="20577"/>
          <ac:spMkLst>
            <pc:docMk/>
            <pc:sldMk cId="1619380608" sldId="289"/>
            <ac:spMk id="2" creationId="{BEB8B652-B143-4DBC-8D64-A371C41907DC}"/>
          </ac:spMkLst>
        </pc:spChg>
      </pc:sldChg>
    </pc:docChg>
  </pc:docChgLst>
  <pc:docChgLst>
    <pc:chgData name="Katherine Xiomar González Santacruz" userId="S::gonzalezskatherinex@javeriana.edu.co::f57f9f2a-aaf0-4054-9607-07e1d1986900" providerId="AD" clId="Web-{A5ACD551-4268-4708-AFE4-7E93E2E07578}"/>
    <pc:docChg chg="modSld">
      <pc:chgData name="Katherine Xiomar González Santacruz" userId="S::gonzalezskatherinex@javeriana.edu.co::f57f9f2a-aaf0-4054-9607-07e1d1986900" providerId="AD" clId="Web-{A5ACD551-4268-4708-AFE4-7E93E2E07578}" dt="2022-05-16T23:56:32.822" v="85" actId="20577"/>
      <pc:docMkLst>
        <pc:docMk/>
      </pc:docMkLst>
      <pc:sldChg chg="modSp">
        <pc:chgData name="Katherine Xiomar González Santacruz" userId="S::gonzalezskatherinex@javeriana.edu.co::f57f9f2a-aaf0-4054-9607-07e1d1986900" providerId="AD" clId="Web-{A5ACD551-4268-4708-AFE4-7E93E2E07578}" dt="2022-05-16T23:50:40.925" v="13" actId="20577"/>
        <pc:sldMkLst>
          <pc:docMk/>
          <pc:sldMk cId="1852983907" sldId="278"/>
        </pc:sldMkLst>
        <pc:spChg chg="mod">
          <ac:chgData name="Katherine Xiomar González Santacruz" userId="S::gonzalezskatherinex@javeriana.edu.co::f57f9f2a-aaf0-4054-9607-07e1d1986900" providerId="AD" clId="Web-{A5ACD551-4268-4708-AFE4-7E93E2E07578}" dt="2022-05-16T23:50:40.925" v="13" actId="20577"/>
          <ac:spMkLst>
            <pc:docMk/>
            <pc:sldMk cId="1852983907" sldId="278"/>
            <ac:spMk id="7" creationId="{EC2D34B1-C314-5649-B78E-4D9E6A34BC5B}"/>
          </ac:spMkLst>
        </pc:spChg>
      </pc:sldChg>
      <pc:sldChg chg="modSp">
        <pc:chgData name="Katherine Xiomar González Santacruz" userId="S::gonzalezskatherinex@javeriana.edu.co::f57f9f2a-aaf0-4054-9607-07e1d1986900" providerId="AD" clId="Web-{A5ACD551-4268-4708-AFE4-7E93E2E07578}" dt="2022-05-16T23:50:21.830" v="11" actId="20577"/>
        <pc:sldMkLst>
          <pc:docMk/>
          <pc:sldMk cId="573291033" sldId="282"/>
        </pc:sldMkLst>
        <pc:spChg chg="mod">
          <ac:chgData name="Katherine Xiomar González Santacruz" userId="S::gonzalezskatherinex@javeriana.edu.co::f57f9f2a-aaf0-4054-9607-07e1d1986900" providerId="AD" clId="Web-{A5ACD551-4268-4708-AFE4-7E93E2E07578}" dt="2022-05-16T23:50:21.830" v="11" actId="20577"/>
          <ac:spMkLst>
            <pc:docMk/>
            <pc:sldMk cId="573291033" sldId="282"/>
            <ac:spMk id="4" creationId="{F5C35CC4-4AA9-4944-A53F-080464773857}"/>
          </ac:spMkLst>
        </pc:spChg>
      </pc:sldChg>
      <pc:sldChg chg="modSp">
        <pc:chgData name="Katherine Xiomar González Santacruz" userId="S::gonzalezskatherinex@javeriana.edu.co::f57f9f2a-aaf0-4054-9607-07e1d1986900" providerId="AD" clId="Web-{A5ACD551-4268-4708-AFE4-7E93E2E07578}" dt="2022-05-16T23:56:14.337" v="75" actId="20577"/>
        <pc:sldMkLst>
          <pc:docMk/>
          <pc:sldMk cId="3528835011" sldId="285"/>
        </pc:sldMkLst>
        <pc:spChg chg="mod">
          <ac:chgData name="Katherine Xiomar González Santacruz" userId="S::gonzalezskatherinex@javeriana.edu.co::f57f9f2a-aaf0-4054-9607-07e1d1986900" providerId="AD" clId="Web-{A5ACD551-4268-4708-AFE4-7E93E2E07578}" dt="2022-05-16T23:56:14.337" v="75" actId="20577"/>
          <ac:spMkLst>
            <pc:docMk/>
            <pc:sldMk cId="3528835011" sldId="285"/>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5:31.709" v="61" actId="20577"/>
        <pc:sldMkLst>
          <pc:docMk/>
          <pc:sldMk cId="4091914355" sldId="286"/>
        </pc:sldMkLst>
        <pc:spChg chg="mod">
          <ac:chgData name="Katherine Xiomar González Santacruz" userId="S::gonzalezskatherinex@javeriana.edu.co::f57f9f2a-aaf0-4054-9607-07e1d1986900" providerId="AD" clId="Web-{A5ACD551-4268-4708-AFE4-7E93E2E07578}" dt="2022-05-16T23:55:31.709" v="61" actId="20577"/>
          <ac:spMkLst>
            <pc:docMk/>
            <pc:sldMk cId="4091914355" sldId="286"/>
            <ac:spMk id="2" creationId="{B66498A0-F630-FA44-921F-D3243A7CA8AC}"/>
          </ac:spMkLst>
        </pc:spChg>
      </pc:sldChg>
      <pc:sldChg chg="modSp">
        <pc:chgData name="Katherine Xiomar González Santacruz" userId="S::gonzalezskatherinex@javeriana.edu.co::f57f9f2a-aaf0-4054-9607-07e1d1986900" providerId="AD" clId="Web-{A5ACD551-4268-4708-AFE4-7E93E2E07578}" dt="2022-05-16T23:56:28.619" v="83" actId="20577"/>
        <pc:sldMkLst>
          <pc:docMk/>
          <pc:sldMk cId="3968850713" sldId="287"/>
        </pc:sldMkLst>
        <pc:spChg chg="mod">
          <ac:chgData name="Katherine Xiomar González Santacruz" userId="S::gonzalezskatherinex@javeriana.edu.co::f57f9f2a-aaf0-4054-9607-07e1d1986900" providerId="AD" clId="Web-{A5ACD551-4268-4708-AFE4-7E93E2E07578}" dt="2022-05-16T23:56:28.619" v="83" actId="20577"/>
          <ac:spMkLst>
            <pc:docMk/>
            <pc:sldMk cId="3968850713" sldId="287"/>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6:32.822" v="85" actId="20577"/>
        <pc:sldMkLst>
          <pc:docMk/>
          <pc:sldMk cId="3468689457" sldId="288"/>
        </pc:sldMkLst>
        <pc:spChg chg="mod">
          <ac:chgData name="Katherine Xiomar González Santacruz" userId="S::gonzalezskatherinex@javeriana.edu.co::f57f9f2a-aaf0-4054-9607-07e1d1986900" providerId="AD" clId="Web-{A5ACD551-4268-4708-AFE4-7E93E2E07578}" dt="2022-05-16T23:56:32.822" v="85" actId="20577"/>
          <ac:spMkLst>
            <pc:docMk/>
            <pc:sldMk cId="3468689457" sldId="288"/>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5:21.271" v="57" actId="1076"/>
        <pc:sldMkLst>
          <pc:docMk/>
          <pc:sldMk cId="86917327" sldId="299"/>
        </pc:sldMkLst>
        <pc:spChg chg="mod">
          <ac:chgData name="Katherine Xiomar González Santacruz" userId="S::gonzalezskatherinex@javeriana.edu.co::f57f9f2a-aaf0-4054-9607-07e1d1986900" providerId="AD" clId="Web-{A5ACD551-4268-4708-AFE4-7E93E2E07578}" dt="2022-05-16T23:55:11.458" v="54" actId="20577"/>
          <ac:spMkLst>
            <pc:docMk/>
            <pc:sldMk cId="86917327" sldId="299"/>
            <ac:spMk id="3" creationId="{60EB855A-D41B-BA41-34EE-5AD349D93B4E}"/>
          </ac:spMkLst>
        </pc:spChg>
        <pc:spChg chg="mod">
          <ac:chgData name="Katherine Xiomar González Santacruz" userId="S::gonzalezskatherinex@javeriana.edu.co::f57f9f2a-aaf0-4054-9607-07e1d1986900" providerId="AD" clId="Web-{A5ACD551-4268-4708-AFE4-7E93E2E07578}" dt="2022-05-16T23:55:16.083" v="56" actId="20577"/>
          <ac:spMkLst>
            <pc:docMk/>
            <pc:sldMk cId="86917327" sldId="299"/>
            <ac:spMk id="8" creationId="{CA783C51-5003-E3CE-967D-033B15FB6ADB}"/>
          </ac:spMkLst>
        </pc:spChg>
        <pc:picChg chg="mod">
          <ac:chgData name="Katherine Xiomar González Santacruz" userId="S::gonzalezskatherinex@javeriana.edu.co::f57f9f2a-aaf0-4054-9607-07e1d1986900" providerId="AD" clId="Web-{A5ACD551-4268-4708-AFE4-7E93E2E07578}" dt="2022-05-16T23:55:21.271" v="57" actId="1076"/>
          <ac:picMkLst>
            <pc:docMk/>
            <pc:sldMk cId="86917327" sldId="299"/>
            <ac:picMk id="4" creationId="{99240B46-4C18-3CEC-CC85-FEEEA2EEE3C7}"/>
          </ac:picMkLst>
        </pc:picChg>
      </pc:sldChg>
      <pc:sldChg chg="modSp">
        <pc:chgData name="Katherine Xiomar González Santacruz" userId="S::gonzalezskatherinex@javeriana.edu.co::f57f9f2a-aaf0-4054-9607-07e1d1986900" providerId="AD" clId="Web-{A5ACD551-4268-4708-AFE4-7E93E2E07578}" dt="2022-05-16T23:55:41.757" v="63" actId="20577"/>
        <pc:sldMkLst>
          <pc:docMk/>
          <pc:sldMk cId="3644082189" sldId="302"/>
        </pc:sldMkLst>
        <pc:spChg chg="mod">
          <ac:chgData name="Katherine Xiomar González Santacruz" userId="S::gonzalezskatherinex@javeriana.edu.co::f57f9f2a-aaf0-4054-9607-07e1d1986900" providerId="AD" clId="Web-{A5ACD551-4268-4708-AFE4-7E93E2E07578}" dt="2022-05-16T23:55:41.757" v="63" actId="20577"/>
          <ac:spMkLst>
            <pc:docMk/>
            <pc:sldMk cId="3644082189" sldId="302"/>
            <ac:spMk id="3" creationId="{8EA129DC-4107-8B48-2EE1-3CF3B47E53D5}"/>
          </ac:spMkLst>
        </pc:spChg>
      </pc:sldChg>
      <pc:sldChg chg="modSp">
        <pc:chgData name="Katherine Xiomar González Santacruz" userId="S::gonzalezskatherinex@javeriana.edu.co::f57f9f2a-aaf0-4054-9607-07e1d1986900" providerId="AD" clId="Web-{A5ACD551-4268-4708-AFE4-7E93E2E07578}" dt="2022-05-16T23:54:30.830" v="50" actId="20577"/>
        <pc:sldMkLst>
          <pc:docMk/>
          <pc:sldMk cId="2828586239" sldId="304"/>
        </pc:sldMkLst>
        <pc:spChg chg="mod">
          <ac:chgData name="Katherine Xiomar González Santacruz" userId="S::gonzalezskatherinex@javeriana.edu.co::f57f9f2a-aaf0-4054-9607-07e1d1986900" providerId="AD" clId="Web-{A5ACD551-4268-4708-AFE4-7E93E2E07578}" dt="2022-05-16T23:54:30.830" v="50" actId="20577"/>
          <ac:spMkLst>
            <pc:docMk/>
            <pc:sldMk cId="2828586239" sldId="304"/>
            <ac:spMk id="7" creationId="{EC2D34B1-C314-5649-B78E-4D9E6A34BC5B}"/>
          </ac:spMkLst>
        </pc:spChg>
      </pc:sldChg>
      <pc:sldChg chg="modSp">
        <pc:chgData name="Katherine Xiomar González Santacruz" userId="S::gonzalezskatherinex@javeriana.edu.co::f57f9f2a-aaf0-4054-9607-07e1d1986900" providerId="AD" clId="Web-{A5ACD551-4268-4708-AFE4-7E93E2E07578}" dt="2022-05-16T23:56:10.805" v="73" actId="20577"/>
        <pc:sldMkLst>
          <pc:docMk/>
          <pc:sldMk cId="3344358914" sldId="306"/>
        </pc:sldMkLst>
        <pc:spChg chg="mod">
          <ac:chgData name="Katherine Xiomar González Santacruz" userId="S::gonzalezskatherinex@javeriana.edu.co::f57f9f2a-aaf0-4054-9607-07e1d1986900" providerId="AD" clId="Web-{A5ACD551-4268-4708-AFE4-7E93E2E07578}" dt="2022-05-16T23:56:10.805" v="73" actId="20577"/>
          <ac:spMkLst>
            <pc:docMk/>
            <pc:sldMk cId="3344358914" sldId="306"/>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6:03.789" v="69" actId="20577"/>
        <pc:sldMkLst>
          <pc:docMk/>
          <pc:sldMk cId="620384994" sldId="307"/>
        </pc:sldMkLst>
        <pc:spChg chg="mod">
          <ac:chgData name="Katherine Xiomar González Santacruz" userId="S::gonzalezskatherinex@javeriana.edu.co::f57f9f2a-aaf0-4054-9607-07e1d1986900" providerId="AD" clId="Web-{A5ACD551-4268-4708-AFE4-7E93E2E07578}" dt="2022-05-16T23:56:03.789" v="69" actId="20577"/>
          <ac:spMkLst>
            <pc:docMk/>
            <pc:sldMk cId="620384994" sldId="307"/>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6:06.539" v="71" actId="20577"/>
        <pc:sldMkLst>
          <pc:docMk/>
          <pc:sldMk cId="741027658" sldId="308"/>
        </pc:sldMkLst>
        <pc:spChg chg="mod">
          <ac:chgData name="Katherine Xiomar González Santacruz" userId="S::gonzalezskatherinex@javeriana.edu.co::f57f9f2a-aaf0-4054-9607-07e1d1986900" providerId="AD" clId="Web-{A5ACD551-4268-4708-AFE4-7E93E2E07578}" dt="2022-05-16T23:56:06.539" v="71" actId="20577"/>
          <ac:spMkLst>
            <pc:docMk/>
            <pc:sldMk cId="741027658" sldId="308"/>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6:19.947" v="80" actId="20577"/>
        <pc:sldMkLst>
          <pc:docMk/>
          <pc:sldMk cId="75082864" sldId="309"/>
        </pc:sldMkLst>
        <pc:spChg chg="mod">
          <ac:chgData name="Katherine Xiomar González Santacruz" userId="S::gonzalezskatherinex@javeriana.edu.co::f57f9f2a-aaf0-4054-9607-07e1d1986900" providerId="AD" clId="Web-{A5ACD551-4268-4708-AFE4-7E93E2E07578}" dt="2022-05-16T23:56:19.947" v="80" actId="20577"/>
          <ac:spMkLst>
            <pc:docMk/>
            <pc:sldMk cId="75082864" sldId="309"/>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6:24.134" v="82" actId="20577"/>
        <pc:sldMkLst>
          <pc:docMk/>
          <pc:sldMk cId="176055002" sldId="310"/>
        </pc:sldMkLst>
        <pc:spChg chg="mod">
          <ac:chgData name="Katherine Xiomar González Santacruz" userId="S::gonzalezskatherinex@javeriana.edu.co::f57f9f2a-aaf0-4054-9607-07e1d1986900" providerId="AD" clId="Web-{A5ACD551-4268-4708-AFE4-7E93E2E07578}" dt="2022-05-16T23:56:24.134" v="82" actId="20577"/>
          <ac:spMkLst>
            <pc:docMk/>
            <pc:sldMk cId="176055002" sldId="310"/>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4:52.175" v="52" actId="20577"/>
        <pc:sldMkLst>
          <pc:docMk/>
          <pc:sldMk cId="4004274317" sldId="311"/>
        </pc:sldMkLst>
        <pc:spChg chg="mod">
          <ac:chgData name="Katherine Xiomar González Santacruz" userId="S::gonzalezskatherinex@javeriana.edu.co::f57f9f2a-aaf0-4054-9607-07e1d1986900" providerId="AD" clId="Web-{A5ACD551-4268-4708-AFE4-7E93E2E07578}" dt="2022-05-16T23:54:52.175" v="52" actId="20577"/>
          <ac:spMkLst>
            <pc:docMk/>
            <pc:sldMk cId="4004274317" sldId="311"/>
            <ac:spMk id="4" creationId="{F5C35CC4-4AA9-4944-A53F-080464773857}"/>
          </ac:spMkLst>
        </pc:spChg>
      </pc:sldChg>
      <pc:sldChg chg="modSp">
        <pc:chgData name="Katherine Xiomar González Santacruz" userId="S::gonzalezskatherinex@javeriana.edu.co::f57f9f2a-aaf0-4054-9607-07e1d1986900" providerId="AD" clId="Web-{A5ACD551-4268-4708-AFE4-7E93E2E07578}" dt="2022-05-16T23:55:59.211" v="67" actId="20577"/>
        <pc:sldMkLst>
          <pc:docMk/>
          <pc:sldMk cId="2934469632" sldId="313"/>
        </pc:sldMkLst>
        <pc:spChg chg="mod">
          <ac:chgData name="Katherine Xiomar González Santacruz" userId="S::gonzalezskatherinex@javeriana.edu.co::f57f9f2a-aaf0-4054-9607-07e1d1986900" providerId="AD" clId="Web-{A5ACD551-4268-4708-AFE4-7E93E2E07578}" dt="2022-05-16T23:55:59.211" v="67" actId="20577"/>
          <ac:spMkLst>
            <pc:docMk/>
            <pc:sldMk cId="2934469632" sldId="313"/>
            <ac:spMk id="11" creationId="{FD74A8E6-9D26-40D2-9EFF-752B13FA58E4}"/>
          </ac:spMkLst>
        </pc:spChg>
      </pc:sldChg>
      <pc:sldChg chg="modSp">
        <pc:chgData name="Katherine Xiomar González Santacruz" userId="S::gonzalezskatherinex@javeriana.edu.co::f57f9f2a-aaf0-4054-9607-07e1d1986900" providerId="AD" clId="Web-{A5ACD551-4268-4708-AFE4-7E93E2E07578}" dt="2022-05-16T23:55:55.820" v="65" actId="20577"/>
        <pc:sldMkLst>
          <pc:docMk/>
          <pc:sldMk cId="3177623122" sldId="314"/>
        </pc:sldMkLst>
        <pc:spChg chg="mod">
          <ac:chgData name="Katherine Xiomar González Santacruz" userId="S::gonzalezskatherinex@javeriana.edu.co::f57f9f2a-aaf0-4054-9607-07e1d1986900" providerId="AD" clId="Web-{A5ACD551-4268-4708-AFE4-7E93E2E07578}" dt="2022-05-16T23:55:55.820" v="65" actId="20577"/>
          <ac:spMkLst>
            <pc:docMk/>
            <pc:sldMk cId="3177623122" sldId="314"/>
            <ac:spMk id="11" creationId="{FD74A8E6-9D26-40D2-9EFF-752B13FA58E4}"/>
          </ac:spMkLst>
        </pc:spChg>
      </pc:sldChg>
    </pc:docChg>
  </pc:docChgLst>
  <pc:docChgLst>
    <pc:chgData name="Katherine Xiomar González Santacruz" userId="S::gonzalezskatherinex@javeriana.edu.co::f57f9f2a-aaf0-4054-9607-07e1d1986900" providerId="AD" clId="Web-{652DA6CC-62AA-45BB-873C-E913356F5281}"/>
    <pc:docChg chg="modSld">
      <pc:chgData name="Katherine Xiomar González Santacruz" userId="S::gonzalezskatherinex@javeriana.edu.co::f57f9f2a-aaf0-4054-9607-07e1d1986900" providerId="AD" clId="Web-{652DA6CC-62AA-45BB-873C-E913356F5281}" dt="2022-04-19T02:55:16.606" v="99" actId="20577"/>
      <pc:docMkLst>
        <pc:docMk/>
      </pc:docMkLst>
      <pc:sldChg chg="modSp">
        <pc:chgData name="Katherine Xiomar González Santacruz" userId="S::gonzalezskatherinex@javeriana.edu.co::f57f9f2a-aaf0-4054-9607-07e1d1986900" providerId="AD" clId="Web-{652DA6CC-62AA-45BB-873C-E913356F5281}" dt="2022-04-19T02:55:16.606" v="99" actId="20577"/>
        <pc:sldMkLst>
          <pc:docMk/>
          <pc:sldMk cId="1348278232" sldId="298"/>
        </pc:sldMkLst>
        <pc:spChg chg="mod">
          <ac:chgData name="Katherine Xiomar González Santacruz" userId="S::gonzalezskatherinex@javeriana.edu.co::f57f9f2a-aaf0-4054-9607-07e1d1986900" providerId="AD" clId="Web-{652DA6CC-62AA-45BB-873C-E913356F5281}" dt="2022-04-19T02:55:16.606" v="99" actId="20577"/>
          <ac:spMkLst>
            <pc:docMk/>
            <pc:sldMk cId="1348278232" sldId="298"/>
            <ac:spMk id="4" creationId="{F5C35CC4-4AA9-4944-A53F-080464773857}"/>
          </ac:spMkLst>
        </pc:spChg>
      </pc:sldChg>
      <pc:sldChg chg="modSp">
        <pc:chgData name="Katherine Xiomar González Santacruz" userId="S::gonzalezskatherinex@javeriana.edu.co::f57f9f2a-aaf0-4054-9607-07e1d1986900" providerId="AD" clId="Web-{652DA6CC-62AA-45BB-873C-E913356F5281}" dt="2022-04-19T02:52:21.898" v="18" actId="1076"/>
        <pc:sldMkLst>
          <pc:docMk/>
          <pc:sldMk cId="86917327" sldId="299"/>
        </pc:sldMkLst>
        <pc:spChg chg="mod">
          <ac:chgData name="Katherine Xiomar González Santacruz" userId="S::gonzalezskatherinex@javeriana.edu.co::f57f9f2a-aaf0-4054-9607-07e1d1986900" providerId="AD" clId="Web-{652DA6CC-62AA-45BB-873C-E913356F5281}" dt="2022-04-19T02:52:21.898" v="18" actId="1076"/>
          <ac:spMkLst>
            <pc:docMk/>
            <pc:sldMk cId="86917327" sldId="299"/>
            <ac:spMk id="8" creationId="{CA783C51-5003-E3CE-967D-033B15FB6ADB}"/>
          </ac:spMkLst>
        </pc:spChg>
      </pc:sldChg>
      <pc:sldChg chg="modSp">
        <pc:chgData name="Katherine Xiomar González Santacruz" userId="S::gonzalezskatherinex@javeriana.edu.co::f57f9f2a-aaf0-4054-9607-07e1d1986900" providerId="AD" clId="Web-{652DA6CC-62AA-45BB-873C-E913356F5281}" dt="2022-04-19T02:52:48.852" v="59" actId="1076"/>
        <pc:sldMkLst>
          <pc:docMk/>
          <pc:sldMk cId="2075677238" sldId="301"/>
        </pc:sldMkLst>
        <pc:spChg chg="mod">
          <ac:chgData name="Katherine Xiomar González Santacruz" userId="S::gonzalezskatherinex@javeriana.edu.co::f57f9f2a-aaf0-4054-9607-07e1d1986900" providerId="AD" clId="Web-{652DA6CC-62AA-45BB-873C-E913356F5281}" dt="2022-04-19T02:52:48.852" v="59" actId="1076"/>
          <ac:spMkLst>
            <pc:docMk/>
            <pc:sldMk cId="2075677238" sldId="301"/>
            <ac:spMk id="7" creationId="{67DD0BBE-7DDA-29FD-7B2F-D10D8FD9869E}"/>
          </ac:spMkLst>
        </pc:spChg>
      </pc:sldChg>
      <pc:sldChg chg="addSp delSp modSp">
        <pc:chgData name="Katherine Xiomar González Santacruz" userId="S::gonzalezskatherinex@javeriana.edu.co::f57f9f2a-aaf0-4054-9607-07e1d1986900" providerId="AD" clId="Web-{652DA6CC-62AA-45BB-873C-E913356F5281}" dt="2022-04-19T02:53:45.010" v="96" actId="1076"/>
        <pc:sldMkLst>
          <pc:docMk/>
          <pc:sldMk cId="3644082189" sldId="302"/>
        </pc:sldMkLst>
        <pc:spChg chg="add del mod">
          <ac:chgData name="Katherine Xiomar González Santacruz" userId="S::gonzalezskatherinex@javeriana.edu.co::f57f9f2a-aaf0-4054-9607-07e1d1986900" providerId="AD" clId="Web-{652DA6CC-62AA-45BB-873C-E913356F5281}" dt="2022-04-19T02:53:45.010" v="96" actId="1076"/>
          <ac:spMkLst>
            <pc:docMk/>
            <pc:sldMk cId="3644082189" sldId="302"/>
            <ac:spMk id="3" creationId="{8EA129DC-4107-8B48-2EE1-3CF3B47E53D5}"/>
          </ac:spMkLst>
        </pc:spChg>
      </pc:sldChg>
      <pc:sldChg chg="modSp">
        <pc:chgData name="Katherine Xiomar González Santacruz" userId="S::gonzalezskatherinex@javeriana.edu.co::f57f9f2a-aaf0-4054-9607-07e1d1986900" providerId="AD" clId="Web-{652DA6CC-62AA-45BB-873C-E913356F5281}" dt="2022-04-19T02:52:08.820" v="9" actId="20577"/>
        <pc:sldMkLst>
          <pc:docMk/>
          <pc:sldMk cId="2828586239" sldId="304"/>
        </pc:sldMkLst>
        <pc:spChg chg="mod">
          <ac:chgData name="Katherine Xiomar González Santacruz" userId="S::gonzalezskatherinex@javeriana.edu.co::f57f9f2a-aaf0-4054-9607-07e1d1986900" providerId="AD" clId="Web-{652DA6CC-62AA-45BB-873C-E913356F5281}" dt="2022-04-19T02:52:08.820" v="9" actId="20577"/>
          <ac:spMkLst>
            <pc:docMk/>
            <pc:sldMk cId="2828586239" sldId="304"/>
            <ac:spMk id="7" creationId="{EC2D34B1-C314-5649-B78E-4D9E6A34BC5B}"/>
          </ac:spMkLst>
        </pc:spChg>
      </pc:sldChg>
    </pc:docChg>
  </pc:docChgLst>
  <pc:docChgLst>
    <pc:chgData name="Katherine Xiomar González Santacruz" userId="S::gonzalezskatherinex@javeriana.edu.co::f57f9f2a-aaf0-4054-9607-07e1d1986900" providerId="AD" clId="Web-{2D87E23F-BBF3-4331-B894-B2B80564C748}"/>
    <pc:docChg chg="modSld">
      <pc:chgData name="Katherine Xiomar González Santacruz" userId="S::gonzalezskatherinex@javeriana.edu.co::f57f9f2a-aaf0-4054-9607-07e1d1986900" providerId="AD" clId="Web-{2D87E23F-BBF3-4331-B894-B2B80564C748}" dt="2022-04-19T04:52:53.153" v="6" actId="20577"/>
      <pc:docMkLst>
        <pc:docMk/>
      </pc:docMkLst>
      <pc:sldChg chg="modSp">
        <pc:chgData name="Katherine Xiomar González Santacruz" userId="S::gonzalezskatherinex@javeriana.edu.co::f57f9f2a-aaf0-4054-9607-07e1d1986900" providerId="AD" clId="Web-{2D87E23F-BBF3-4331-B894-B2B80564C748}" dt="2022-04-19T04:47:50.987" v="1" actId="20577"/>
        <pc:sldMkLst>
          <pc:docMk/>
          <pc:sldMk cId="2708240251" sldId="295"/>
        </pc:sldMkLst>
        <pc:spChg chg="mod">
          <ac:chgData name="Katherine Xiomar González Santacruz" userId="S::gonzalezskatherinex@javeriana.edu.co::f57f9f2a-aaf0-4054-9607-07e1d1986900" providerId="AD" clId="Web-{2D87E23F-BBF3-4331-B894-B2B80564C748}" dt="2022-04-19T04:47:50.987" v="1" actId="20577"/>
          <ac:spMkLst>
            <pc:docMk/>
            <pc:sldMk cId="2708240251" sldId="295"/>
            <ac:spMk id="4" creationId="{F5C35CC4-4AA9-4944-A53F-080464773857}"/>
          </ac:spMkLst>
        </pc:spChg>
      </pc:sldChg>
      <pc:sldChg chg="modSp">
        <pc:chgData name="Katherine Xiomar González Santacruz" userId="S::gonzalezskatherinex@javeriana.edu.co::f57f9f2a-aaf0-4054-9607-07e1d1986900" providerId="AD" clId="Web-{2D87E23F-BBF3-4331-B894-B2B80564C748}" dt="2022-04-19T04:52:53.153" v="6" actId="20577"/>
        <pc:sldMkLst>
          <pc:docMk/>
          <pc:sldMk cId="1348278232" sldId="298"/>
        </pc:sldMkLst>
        <pc:spChg chg="mod">
          <ac:chgData name="Katherine Xiomar González Santacruz" userId="S::gonzalezskatherinex@javeriana.edu.co::f57f9f2a-aaf0-4054-9607-07e1d1986900" providerId="AD" clId="Web-{2D87E23F-BBF3-4331-B894-B2B80564C748}" dt="2022-04-19T04:52:53.153" v="6" actId="20577"/>
          <ac:spMkLst>
            <pc:docMk/>
            <pc:sldMk cId="1348278232" sldId="298"/>
            <ac:spMk id="4" creationId="{F5C35CC4-4AA9-4944-A53F-080464773857}"/>
          </ac:spMkLst>
        </pc:spChg>
      </pc:sldChg>
    </pc:docChg>
  </pc:docChgLst>
  <pc:docChgLst>
    <pc:chgData name="Frank Michael Córdoba Ortega" userId="4368c69c-1f5c-481f-aa57-c30453aecd46" providerId="ADAL" clId="{15BD2456-4E19-4966-8C40-434F29F5C0C0}"/>
    <pc:docChg chg="undo redo custSel addSld delSld modSld sldOrd">
      <pc:chgData name="Frank Michael Córdoba Ortega" userId="4368c69c-1f5c-481f-aa57-c30453aecd46" providerId="ADAL" clId="{15BD2456-4E19-4966-8C40-434F29F5C0C0}" dt="2022-04-20T01:51:00.606" v="916" actId="20577"/>
      <pc:docMkLst>
        <pc:docMk/>
      </pc:docMkLst>
      <pc:sldChg chg="modSp mod">
        <pc:chgData name="Frank Michael Córdoba Ortega" userId="4368c69c-1f5c-481f-aa57-c30453aecd46" providerId="ADAL" clId="{15BD2456-4E19-4966-8C40-434F29F5C0C0}" dt="2022-04-19T22:22:00.032" v="846" actId="6549"/>
        <pc:sldMkLst>
          <pc:docMk/>
          <pc:sldMk cId="1716151012" sldId="263"/>
        </pc:sldMkLst>
        <pc:spChg chg="mod">
          <ac:chgData name="Frank Michael Córdoba Ortega" userId="4368c69c-1f5c-481f-aa57-c30453aecd46" providerId="ADAL" clId="{15BD2456-4E19-4966-8C40-434F29F5C0C0}" dt="2022-04-19T22:22:00.032" v="846" actId="6549"/>
          <ac:spMkLst>
            <pc:docMk/>
            <pc:sldMk cId="1716151012" sldId="263"/>
            <ac:spMk id="4" creationId="{A754B5A0-D65D-4100-880D-0B4EA217ABC3}"/>
          </ac:spMkLst>
        </pc:spChg>
      </pc:sldChg>
      <pc:sldChg chg="modSp mod">
        <pc:chgData name="Frank Michael Córdoba Ortega" userId="4368c69c-1f5c-481f-aa57-c30453aecd46" providerId="ADAL" clId="{15BD2456-4E19-4966-8C40-434F29F5C0C0}" dt="2022-04-19T22:21:53.256" v="845" actId="6549"/>
        <pc:sldMkLst>
          <pc:docMk/>
          <pc:sldMk cId="1642464410" sldId="265"/>
        </pc:sldMkLst>
        <pc:spChg chg="mod">
          <ac:chgData name="Frank Michael Córdoba Ortega" userId="4368c69c-1f5c-481f-aa57-c30453aecd46" providerId="ADAL" clId="{15BD2456-4E19-4966-8C40-434F29F5C0C0}" dt="2022-04-19T22:21:53.256" v="845" actId="6549"/>
          <ac:spMkLst>
            <pc:docMk/>
            <pc:sldMk cId="1642464410" sldId="265"/>
            <ac:spMk id="4" creationId="{A754B5A0-D65D-4100-880D-0B4EA217ABC3}"/>
          </ac:spMkLst>
        </pc:spChg>
      </pc:sldChg>
      <pc:sldChg chg="modSp mod">
        <pc:chgData name="Frank Michael Córdoba Ortega" userId="4368c69c-1f5c-481f-aa57-c30453aecd46" providerId="ADAL" clId="{15BD2456-4E19-4966-8C40-434F29F5C0C0}" dt="2022-04-20T01:51:00.606" v="916" actId="20577"/>
        <pc:sldMkLst>
          <pc:docMk/>
          <pc:sldMk cId="1315204157" sldId="269"/>
        </pc:sldMkLst>
        <pc:spChg chg="mod">
          <ac:chgData name="Frank Michael Córdoba Ortega" userId="4368c69c-1f5c-481f-aa57-c30453aecd46" providerId="ADAL" clId="{15BD2456-4E19-4966-8C40-434F29F5C0C0}" dt="2022-04-20T01:51:00.606" v="916" actId="20577"/>
          <ac:spMkLst>
            <pc:docMk/>
            <pc:sldMk cId="1315204157" sldId="269"/>
            <ac:spMk id="2" creationId="{BEB8B652-B143-4DBC-8D64-A371C41907DC}"/>
          </ac:spMkLst>
        </pc:spChg>
      </pc:sldChg>
      <pc:sldChg chg="modSp mod">
        <pc:chgData name="Frank Michael Córdoba Ortega" userId="4368c69c-1f5c-481f-aa57-c30453aecd46" providerId="ADAL" clId="{15BD2456-4E19-4966-8C40-434F29F5C0C0}" dt="2022-04-19T17:47:25.538" v="844" actId="1035"/>
        <pc:sldMkLst>
          <pc:docMk/>
          <pc:sldMk cId="1852983907" sldId="278"/>
        </pc:sldMkLst>
        <pc:spChg chg="mod">
          <ac:chgData name="Frank Michael Córdoba Ortega" userId="4368c69c-1f5c-481f-aa57-c30453aecd46" providerId="ADAL" clId="{15BD2456-4E19-4966-8C40-434F29F5C0C0}" dt="2022-04-19T17:47:25.538" v="844" actId="1035"/>
          <ac:spMkLst>
            <pc:docMk/>
            <pc:sldMk cId="1852983907" sldId="278"/>
            <ac:spMk id="7" creationId="{EC2D34B1-C314-5649-B78E-4D9E6A34BC5B}"/>
          </ac:spMkLst>
        </pc:spChg>
      </pc:sldChg>
      <pc:sldChg chg="addSp delSp modSp del mod">
        <pc:chgData name="Frank Michael Córdoba Ortega" userId="4368c69c-1f5c-481f-aa57-c30453aecd46" providerId="ADAL" clId="{15BD2456-4E19-4966-8C40-434F29F5C0C0}" dt="2022-04-19T11:35:28.100" v="45" actId="47"/>
        <pc:sldMkLst>
          <pc:docMk/>
          <pc:sldMk cId="793462022" sldId="280"/>
        </pc:sldMkLst>
        <pc:grpChg chg="add del mod">
          <ac:chgData name="Frank Michael Córdoba Ortega" userId="4368c69c-1f5c-481f-aa57-c30453aecd46" providerId="ADAL" clId="{15BD2456-4E19-4966-8C40-434F29F5C0C0}" dt="2022-04-19T11:32:53.930" v="21" actId="165"/>
          <ac:grpSpMkLst>
            <pc:docMk/>
            <pc:sldMk cId="793462022" sldId="280"/>
            <ac:grpSpMk id="8" creationId="{F308478B-6898-42D1-8E1F-378A8F962907}"/>
          </ac:grpSpMkLst>
        </pc:grpChg>
        <pc:picChg chg="add del mod topLvl">
          <ac:chgData name="Frank Michael Córdoba Ortega" userId="4368c69c-1f5c-481f-aa57-c30453aecd46" providerId="ADAL" clId="{15BD2456-4E19-4966-8C40-434F29F5C0C0}" dt="2022-04-19T11:35:17.022" v="43" actId="478"/>
          <ac:picMkLst>
            <pc:docMk/>
            <pc:sldMk cId="793462022" sldId="280"/>
            <ac:picMk id="3" creationId="{600A989B-2E4D-4AEB-8091-B75E6CD88E38}"/>
          </ac:picMkLst>
        </pc:picChg>
        <pc:picChg chg="add del mod topLvl">
          <ac:chgData name="Frank Michael Córdoba Ortega" userId="4368c69c-1f5c-481f-aa57-c30453aecd46" providerId="ADAL" clId="{15BD2456-4E19-4966-8C40-434F29F5C0C0}" dt="2022-04-19T11:35:18.507" v="44" actId="478"/>
          <ac:picMkLst>
            <pc:docMk/>
            <pc:sldMk cId="793462022" sldId="280"/>
            <ac:picMk id="6" creationId="{529793F3-2910-46E8-8626-EF6693AC88CA}"/>
          </ac:picMkLst>
        </pc:picChg>
        <pc:picChg chg="mod">
          <ac:chgData name="Frank Michael Córdoba Ortega" userId="4368c69c-1f5c-481f-aa57-c30453aecd46" providerId="ADAL" clId="{15BD2456-4E19-4966-8C40-434F29F5C0C0}" dt="2022-04-19T11:33:01.529" v="23" actId="1076"/>
          <ac:picMkLst>
            <pc:docMk/>
            <pc:sldMk cId="793462022" sldId="280"/>
            <ac:picMk id="7" creationId="{C9ECE649-5DEA-49E4-B717-300B40D7AA98}"/>
          </ac:picMkLst>
        </pc:picChg>
      </pc:sldChg>
      <pc:sldChg chg="addSp delSp modSp del mod">
        <pc:chgData name="Frank Michael Córdoba Ortega" userId="4368c69c-1f5c-481f-aa57-c30453aecd46" providerId="ADAL" clId="{15BD2456-4E19-4966-8C40-434F29F5C0C0}" dt="2022-04-19T15:28:29.124" v="284" actId="47"/>
        <pc:sldMkLst>
          <pc:docMk/>
          <pc:sldMk cId="800047026" sldId="283"/>
        </pc:sldMkLst>
        <pc:spChg chg="add del">
          <ac:chgData name="Frank Michael Córdoba Ortega" userId="4368c69c-1f5c-481f-aa57-c30453aecd46" providerId="ADAL" clId="{15BD2456-4E19-4966-8C40-434F29F5C0C0}" dt="2022-04-19T12:31:59.543" v="125"/>
          <ac:spMkLst>
            <pc:docMk/>
            <pc:sldMk cId="800047026" sldId="283"/>
            <ac:spMk id="2" creationId="{A55966F2-1931-4692-834C-B518644EB0AD}"/>
          </ac:spMkLst>
        </pc:spChg>
        <pc:spChg chg="add del mod">
          <ac:chgData name="Frank Michael Córdoba Ortega" userId="4368c69c-1f5c-481f-aa57-c30453aecd46" providerId="ADAL" clId="{15BD2456-4E19-4966-8C40-434F29F5C0C0}" dt="2022-04-19T12:32:10.772" v="128" actId="478"/>
          <ac:spMkLst>
            <pc:docMk/>
            <pc:sldMk cId="800047026" sldId="283"/>
            <ac:spMk id="5" creationId="{7229FF31-9857-404A-9DCC-6D705802C27C}"/>
          </ac:spMkLst>
        </pc:spChg>
        <pc:spChg chg="mod">
          <ac:chgData name="Frank Michael Córdoba Ortega" userId="4368c69c-1f5c-481f-aa57-c30453aecd46" providerId="ADAL" clId="{15BD2456-4E19-4966-8C40-434F29F5C0C0}" dt="2022-04-19T12:39:11.728" v="188" actId="20577"/>
          <ac:spMkLst>
            <pc:docMk/>
            <pc:sldMk cId="800047026" sldId="283"/>
            <ac:spMk id="8" creationId="{115DF972-0666-4351-8C4C-0668769FF9D0}"/>
          </ac:spMkLst>
        </pc:spChg>
        <pc:spChg chg="mod">
          <ac:chgData name="Frank Michael Córdoba Ortega" userId="4368c69c-1f5c-481f-aa57-c30453aecd46" providerId="ADAL" clId="{15BD2456-4E19-4966-8C40-434F29F5C0C0}" dt="2022-04-19T11:35:45.310" v="48" actId="20577"/>
          <ac:spMkLst>
            <pc:docMk/>
            <pc:sldMk cId="800047026" sldId="283"/>
            <ac:spMk id="11" creationId="{FD74A8E6-9D26-40D2-9EFF-752B13FA58E4}"/>
          </ac:spMkLst>
        </pc:spChg>
        <pc:spChg chg="add del">
          <ac:chgData name="Frank Michael Córdoba Ortega" userId="4368c69c-1f5c-481f-aa57-c30453aecd46" providerId="ADAL" clId="{15BD2456-4E19-4966-8C40-434F29F5C0C0}" dt="2022-04-19T12:33:04.348" v="137"/>
          <ac:spMkLst>
            <pc:docMk/>
            <pc:sldMk cId="800047026" sldId="283"/>
            <ac:spMk id="12" creationId="{0C756CE8-B9B6-401E-BBD0-73CFFDF54C5B}"/>
          </ac:spMkLst>
        </pc:spChg>
        <pc:grpChg chg="add mod">
          <ac:chgData name="Frank Michael Córdoba Ortega" userId="4368c69c-1f5c-481f-aa57-c30453aecd46" providerId="ADAL" clId="{15BD2456-4E19-4966-8C40-434F29F5C0C0}" dt="2022-04-19T12:35:24.263" v="176" actId="164"/>
          <ac:grpSpMkLst>
            <pc:docMk/>
            <pc:sldMk cId="800047026" sldId="283"/>
            <ac:grpSpMk id="18" creationId="{3917E617-CF8F-41EA-B40B-0C83253E93EB}"/>
          </ac:grpSpMkLst>
        </pc:grpChg>
        <pc:picChg chg="del mod">
          <ac:chgData name="Frank Michael Córdoba Ortega" userId="4368c69c-1f5c-481f-aa57-c30453aecd46" providerId="ADAL" clId="{15BD2456-4E19-4966-8C40-434F29F5C0C0}" dt="2022-04-19T12:32:40.106" v="132" actId="478"/>
          <ac:picMkLst>
            <pc:docMk/>
            <pc:sldMk cId="800047026" sldId="283"/>
            <ac:picMk id="3" creationId="{BEC93D67-8346-46AE-9EDA-CD95245EF8D5}"/>
          </ac:picMkLst>
        </pc:picChg>
        <pc:picChg chg="add mod">
          <ac:chgData name="Frank Michael Córdoba Ortega" userId="4368c69c-1f5c-481f-aa57-c30453aecd46" providerId="ADAL" clId="{15BD2456-4E19-4966-8C40-434F29F5C0C0}" dt="2022-04-19T12:35:24.263" v="176" actId="164"/>
          <ac:picMkLst>
            <pc:docMk/>
            <pc:sldMk cId="800047026" sldId="283"/>
            <ac:picMk id="10" creationId="{88CFB7FA-C710-43E4-BAAD-766259450C32}"/>
          </ac:picMkLst>
        </pc:picChg>
        <pc:picChg chg="add mod">
          <ac:chgData name="Frank Michael Córdoba Ortega" userId="4368c69c-1f5c-481f-aa57-c30453aecd46" providerId="ADAL" clId="{15BD2456-4E19-4966-8C40-434F29F5C0C0}" dt="2022-04-19T12:35:24.263" v="176" actId="164"/>
          <ac:picMkLst>
            <pc:docMk/>
            <pc:sldMk cId="800047026" sldId="283"/>
            <ac:picMk id="14" creationId="{7E67C67C-D4AC-4728-BC83-4BDE4E2B01E3}"/>
          </ac:picMkLst>
        </pc:picChg>
        <pc:picChg chg="add mod">
          <ac:chgData name="Frank Michael Córdoba Ortega" userId="4368c69c-1f5c-481f-aa57-c30453aecd46" providerId="ADAL" clId="{15BD2456-4E19-4966-8C40-434F29F5C0C0}" dt="2022-04-19T12:35:24.263" v="176" actId="164"/>
          <ac:picMkLst>
            <pc:docMk/>
            <pc:sldMk cId="800047026" sldId="283"/>
            <ac:picMk id="16" creationId="{CE720353-01F5-45E1-99AB-D0EC129D274C}"/>
          </ac:picMkLst>
        </pc:picChg>
        <pc:picChg chg="add mod">
          <ac:chgData name="Frank Michael Córdoba Ortega" userId="4368c69c-1f5c-481f-aa57-c30453aecd46" providerId="ADAL" clId="{15BD2456-4E19-4966-8C40-434F29F5C0C0}" dt="2022-04-19T12:35:24.263" v="176" actId="164"/>
          <ac:picMkLst>
            <pc:docMk/>
            <pc:sldMk cId="800047026" sldId="283"/>
            <ac:picMk id="17" creationId="{55C37B54-7B63-48FA-B5D1-03AEF80DF149}"/>
          </ac:picMkLst>
        </pc:picChg>
      </pc:sldChg>
      <pc:sldChg chg="del">
        <pc:chgData name="Frank Michael Córdoba Ortega" userId="4368c69c-1f5c-481f-aa57-c30453aecd46" providerId="ADAL" clId="{15BD2456-4E19-4966-8C40-434F29F5C0C0}" dt="2022-04-19T15:28:38.467" v="285" actId="47"/>
        <pc:sldMkLst>
          <pc:docMk/>
          <pc:sldMk cId="1404405975" sldId="284"/>
        </pc:sldMkLst>
      </pc:sldChg>
      <pc:sldChg chg="addSp delSp modSp mod ord">
        <pc:chgData name="Frank Michael Córdoba Ortega" userId="4368c69c-1f5c-481f-aa57-c30453aecd46" providerId="ADAL" clId="{15BD2456-4E19-4966-8C40-434F29F5C0C0}" dt="2022-04-19T23:03:31.236" v="913" actId="20577"/>
        <pc:sldMkLst>
          <pc:docMk/>
          <pc:sldMk cId="3528835011" sldId="285"/>
        </pc:sldMkLst>
        <pc:spChg chg="mod">
          <ac:chgData name="Frank Michael Córdoba Ortega" userId="4368c69c-1f5c-481f-aa57-c30453aecd46" providerId="ADAL" clId="{15BD2456-4E19-4966-8C40-434F29F5C0C0}" dt="2022-04-19T23:03:31.236" v="913" actId="20577"/>
          <ac:spMkLst>
            <pc:docMk/>
            <pc:sldMk cId="3528835011" sldId="285"/>
            <ac:spMk id="8" creationId="{115DF972-0666-4351-8C4C-0668769FF9D0}"/>
          </ac:spMkLst>
        </pc:spChg>
        <pc:spChg chg="mod">
          <ac:chgData name="Frank Michael Córdoba Ortega" userId="4368c69c-1f5c-481f-aa57-c30453aecd46" providerId="ADAL" clId="{15BD2456-4E19-4966-8C40-434F29F5C0C0}" dt="2022-04-19T15:35:30.474" v="390" actId="20577"/>
          <ac:spMkLst>
            <pc:docMk/>
            <pc:sldMk cId="3528835011" sldId="285"/>
            <ac:spMk id="11" creationId="{FD74A8E6-9D26-40D2-9EFF-752B13FA58E4}"/>
          </ac:spMkLst>
        </pc:spChg>
        <pc:picChg chg="add mod">
          <ac:chgData name="Frank Michael Córdoba Ortega" userId="4368c69c-1f5c-481f-aa57-c30453aecd46" providerId="ADAL" clId="{15BD2456-4E19-4966-8C40-434F29F5C0C0}" dt="2022-04-19T15:37:50.017" v="411" actId="1076"/>
          <ac:picMkLst>
            <pc:docMk/>
            <pc:sldMk cId="3528835011" sldId="285"/>
            <ac:picMk id="3" creationId="{A7AD8AB3-38B1-4E6F-9D1E-907FDDFBE957}"/>
          </ac:picMkLst>
        </pc:picChg>
        <pc:picChg chg="add mod">
          <ac:chgData name="Frank Michael Córdoba Ortega" userId="4368c69c-1f5c-481f-aa57-c30453aecd46" providerId="ADAL" clId="{15BD2456-4E19-4966-8C40-434F29F5C0C0}" dt="2022-04-19T15:37:50.017" v="411" actId="1076"/>
          <ac:picMkLst>
            <pc:docMk/>
            <pc:sldMk cId="3528835011" sldId="285"/>
            <ac:picMk id="7" creationId="{277D4518-4E39-4E62-B930-62297E64CEE0}"/>
          </ac:picMkLst>
        </pc:picChg>
        <pc:picChg chg="del mod">
          <ac:chgData name="Frank Michael Córdoba Ortega" userId="4368c69c-1f5c-481f-aa57-c30453aecd46" providerId="ADAL" clId="{15BD2456-4E19-4966-8C40-434F29F5C0C0}" dt="2022-04-19T15:30:06.784" v="295" actId="478"/>
          <ac:picMkLst>
            <pc:docMk/>
            <pc:sldMk cId="3528835011" sldId="285"/>
            <ac:picMk id="10" creationId="{96E9725B-207F-4A4A-B69D-30A18EF89B31}"/>
          </ac:picMkLst>
        </pc:picChg>
        <pc:picChg chg="del">
          <ac:chgData name="Frank Michael Córdoba Ortega" userId="4368c69c-1f5c-481f-aa57-c30453aecd46" providerId="ADAL" clId="{15BD2456-4E19-4966-8C40-434F29F5C0C0}" dt="2022-04-19T15:30:07.560" v="296" actId="478"/>
          <ac:picMkLst>
            <pc:docMk/>
            <pc:sldMk cId="3528835011" sldId="285"/>
            <ac:picMk id="13" creationId="{F415A260-258A-4024-8F67-7055D8BE0816}"/>
          </ac:picMkLst>
        </pc:picChg>
      </pc:sldChg>
      <pc:sldChg chg="addSp delSp modSp mod">
        <pc:chgData name="Frank Michael Córdoba Ortega" userId="4368c69c-1f5c-481f-aa57-c30453aecd46" providerId="ADAL" clId="{15BD2456-4E19-4966-8C40-434F29F5C0C0}" dt="2022-04-19T15:47:39.872" v="474" actId="1076"/>
        <pc:sldMkLst>
          <pc:docMk/>
          <pc:sldMk cId="3968850713" sldId="287"/>
        </pc:sldMkLst>
        <pc:spChg chg="mod">
          <ac:chgData name="Frank Michael Córdoba Ortega" userId="4368c69c-1f5c-481f-aa57-c30453aecd46" providerId="ADAL" clId="{15BD2456-4E19-4966-8C40-434F29F5C0C0}" dt="2022-04-19T15:35:51.010" v="396" actId="20577"/>
          <ac:spMkLst>
            <pc:docMk/>
            <pc:sldMk cId="3968850713" sldId="287"/>
            <ac:spMk id="11" creationId="{FD74A8E6-9D26-40D2-9EFF-752B13FA58E4}"/>
          </ac:spMkLst>
        </pc:spChg>
        <pc:picChg chg="add mod">
          <ac:chgData name="Frank Michael Córdoba Ortega" userId="4368c69c-1f5c-481f-aa57-c30453aecd46" providerId="ADAL" clId="{15BD2456-4E19-4966-8C40-434F29F5C0C0}" dt="2022-04-19T15:47:39.872" v="474" actId="1076"/>
          <ac:picMkLst>
            <pc:docMk/>
            <pc:sldMk cId="3968850713" sldId="287"/>
            <ac:picMk id="3" creationId="{F8BF6656-52E9-41F7-9A2E-620524A6D14D}"/>
          </ac:picMkLst>
        </pc:picChg>
        <pc:picChg chg="del">
          <ac:chgData name="Frank Michael Córdoba Ortega" userId="4368c69c-1f5c-481f-aa57-c30453aecd46" providerId="ADAL" clId="{15BD2456-4E19-4966-8C40-434F29F5C0C0}" dt="2022-04-19T15:47:25.280" v="466" actId="478"/>
          <ac:picMkLst>
            <pc:docMk/>
            <pc:sldMk cId="3968850713" sldId="287"/>
            <ac:picMk id="13" creationId="{043884B4-D89E-423B-8F43-5961C95AF2BB}"/>
          </ac:picMkLst>
        </pc:picChg>
        <pc:picChg chg="del">
          <ac:chgData name="Frank Michael Córdoba Ortega" userId="4368c69c-1f5c-481f-aa57-c30453aecd46" providerId="ADAL" clId="{15BD2456-4E19-4966-8C40-434F29F5C0C0}" dt="2022-04-19T15:47:28.143" v="469" actId="478"/>
          <ac:picMkLst>
            <pc:docMk/>
            <pc:sldMk cId="3968850713" sldId="287"/>
            <ac:picMk id="15" creationId="{7003378A-81EF-45B7-9FF7-FC60FAE99B47}"/>
          </ac:picMkLst>
        </pc:picChg>
        <pc:picChg chg="del">
          <ac:chgData name="Frank Michael Córdoba Ortega" userId="4368c69c-1f5c-481f-aa57-c30453aecd46" providerId="ADAL" clId="{15BD2456-4E19-4966-8C40-434F29F5C0C0}" dt="2022-04-19T15:47:27.262" v="468" actId="478"/>
          <ac:picMkLst>
            <pc:docMk/>
            <pc:sldMk cId="3968850713" sldId="287"/>
            <ac:picMk id="16" creationId="{51B77844-B52A-43E1-B6B5-7EC370D8A2DE}"/>
          </ac:picMkLst>
        </pc:picChg>
        <pc:picChg chg="del">
          <ac:chgData name="Frank Michael Córdoba Ortega" userId="4368c69c-1f5c-481f-aa57-c30453aecd46" providerId="ADAL" clId="{15BD2456-4E19-4966-8C40-434F29F5C0C0}" dt="2022-04-19T15:47:26.408" v="467" actId="478"/>
          <ac:picMkLst>
            <pc:docMk/>
            <pc:sldMk cId="3968850713" sldId="287"/>
            <ac:picMk id="17" creationId="{D5CEC42C-1AF6-4BB6-A518-44C026482116}"/>
          </ac:picMkLst>
        </pc:picChg>
      </pc:sldChg>
      <pc:sldChg chg="addSp delSp modSp mod">
        <pc:chgData name="Frank Michael Córdoba Ortega" userId="4368c69c-1f5c-481f-aa57-c30453aecd46" providerId="ADAL" clId="{15BD2456-4E19-4966-8C40-434F29F5C0C0}" dt="2022-04-19T16:21:47.472" v="795" actId="20577"/>
        <pc:sldMkLst>
          <pc:docMk/>
          <pc:sldMk cId="3468689457" sldId="288"/>
        </pc:sldMkLst>
        <pc:spChg chg="mod">
          <ac:chgData name="Frank Michael Córdoba Ortega" userId="4368c69c-1f5c-481f-aa57-c30453aecd46" providerId="ADAL" clId="{15BD2456-4E19-4966-8C40-434F29F5C0C0}" dt="2022-04-19T16:21:47.472" v="795" actId="20577"/>
          <ac:spMkLst>
            <pc:docMk/>
            <pc:sldMk cId="3468689457" sldId="288"/>
            <ac:spMk id="8" creationId="{115DF972-0666-4351-8C4C-0668769FF9D0}"/>
          </ac:spMkLst>
        </pc:spChg>
        <pc:spChg chg="mod">
          <ac:chgData name="Frank Michael Córdoba Ortega" userId="4368c69c-1f5c-481f-aa57-c30453aecd46" providerId="ADAL" clId="{15BD2456-4E19-4966-8C40-434F29F5C0C0}" dt="2022-04-19T15:35:54.930" v="397" actId="20577"/>
          <ac:spMkLst>
            <pc:docMk/>
            <pc:sldMk cId="3468689457" sldId="288"/>
            <ac:spMk id="11" creationId="{FD74A8E6-9D26-40D2-9EFF-752B13FA58E4}"/>
          </ac:spMkLst>
        </pc:spChg>
        <pc:picChg chg="del">
          <ac:chgData name="Frank Michael Córdoba Ortega" userId="4368c69c-1f5c-481f-aa57-c30453aecd46" providerId="ADAL" clId="{15BD2456-4E19-4966-8C40-434F29F5C0C0}" dt="2022-04-19T15:47:53.320" v="477" actId="478"/>
          <ac:picMkLst>
            <pc:docMk/>
            <pc:sldMk cId="3468689457" sldId="288"/>
            <ac:picMk id="3" creationId="{CB522556-13E7-4F57-A78D-C0C624F2B2DD}"/>
          </ac:picMkLst>
        </pc:picChg>
        <pc:picChg chg="add mod">
          <ac:chgData name="Frank Michael Córdoba Ortega" userId="4368c69c-1f5c-481f-aa57-c30453aecd46" providerId="ADAL" clId="{15BD2456-4E19-4966-8C40-434F29F5C0C0}" dt="2022-04-19T15:56:54.055" v="595" actId="1036"/>
          <ac:picMkLst>
            <pc:docMk/>
            <pc:sldMk cId="3468689457" sldId="288"/>
            <ac:picMk id="5" creationId="{D32F2EDA-CBF2-4F64-B59D-63D2B00FB9EB}"/>
          </ac:picMkLst>
        </pc:picChg>
        <pc:picChg chg="del mod">
          <ac:chgData name="Frank Michael Córdoba Ortega" userId="4368c69c-1f5c-481f-aa57-c30453aecd46" providerId="ADAL" clId="{15BD2456-4E19-4966-8C40-434F29F5C0C0}" dt="2022-04-19T15:47:49.264" v="476" actId="478"/>
          <ac:picMkLst>
            <pc:docMk/>
            <pc:sldMk cId="3468689457" sldId="288"/>
            <ac:picMk id="7" creationId="{F76D28A7-C49F-4F97-A998-90F52DBCE58D}"/>
          </ac:picMkLst>
        </pc:picChg>
        <pc:picChg chg="add mod">
          <ac:chgData name="Frank Michael Córdoba Ortega" userId="4368c69c-1f5c-481f-aa57-c30453aecd46" providerId="ADAL" clId="{15BD2456-4E19-4966-8C40-434F29F5C0C0}" dt="2022-04-19T15:56:54.055" v="595" actId="1036"/>
          <ac:picMkLst>
            <pc:docMk/>
            <pc:sldMk cId="3468689457" sldId="288"/>
            <ac:picMk id="12" creationId="{B421C25B-A861-4DE4-9513-5AF5EE64BF6E}"/>
          </ac:picMkLst>
        </pc:picChg>
      </pc:sldChg>
      <pc:sldChg chg="modSp mod">
        <pc:chgData name="Frank Michael Córdoba Ortega" userId="4368c69c-1f5c-481f-aa57-c30453aecd46" providerId="ADAL" clId="{15BD2456-4E19-4966-8C40-434F29F5C0C0}" dt="2022-04-19T22:32:53.001" v="866" actId="20577"/>
        <pc:sldMkLst>
          <pc:docMk/>
          <pc:sldMk cId="1619380608" sldId="289"/>
        </pc:sldMkLst>
        <pc:spChg chg="mod">
          <ac:chgData name="Frank Michael Córdoba Ortega" userId="4368c69c-1f5c-481f-aa57-c30453aecd46" providerId="ADAL" clId="{15BD2456-4E19-4966-8C40-434F29F5C0C0}" dt="2022-04-19T22:32:53.001" v="866" actId="20577"/>
          <ac:spMkLst>
            <pc:docMk/>
            <pc:sldMk cId="1619380608" sldId="289"/>
            <ac:spMk id="2" creationId="{BEB8B652-B143-4DBC-8D64-A371C41907DC}"/>
          </ac:spMkLst>
        </pc:spChg>
      </pc:sldChg>
      <pc:sldChg chg="del">
        <pc:chgData name="Frank Michael Córdoba Ortega" userId="4368c69c-1f5c-481f-aa57-c30453aecd46" providerId="ADAL" clId="{15BD2456-4E19-4966-8C40-434F29F5C0C0}" dt="2022-04-19T15:28:48.168" v="286" actId="47"/>
        <pc:sldMkLst>
          <pc:docMk/>
          <pc:sldMk cId="137260319" sldId="290"/>
        </pc:sldMkLst>
      </pc:sldChg>
      <pc:sldChg chg="del">
        <pc:chgData name="Frank Michael Córdoba Ortega" userId="4368c69c-1f5c-481f-aa57-c30453aecd46" providerId="ADAL" clId="{15BD2456-4E19-4966-8C40-434F29F5C0C0}" dt="2022-04-19T15:28:48.168" v="286" actId="47"/>
        <pc:sldMkLst>
          <pc:docMk/>
          <pc:sldMk cId="2166323552" sldId="291"/>
        </pc:sldMkLst>
      </pc:sldChg>
      <pc:sldChg chg="modSp mod">
        <pc:chgData name="Frank Michael Córdoba Ortega" userId="4368c69c-1f5c-481f-aa57-c30453aecd46" providerId="ADAL" clId="{15BD2456-4E19-4966-8C40-434F29F5C0C0}" dt="2022-04-19T17:47:20.034" v="830" actId="1036"/>
        <pc:sldMkLst>
          <pc:docMk/>
          <pc:sldMk cId="2828586239" sldId="304"/>
        </pc:sldMkLst>
        <pc:spChg chg="mod">
          <ac:chgData name="Frank Michael Córdoba Ortega" userId="4368c69c-1f5c-481f-aa57-c30453aecd46" providerId="ADAL" clId="{15BD2456-4E19-4966-8C40-434F29F5C0C0}" dt="2022-04-19T17:47:20.034" v="830" actId="1036"/>
          <ac:spMkLst>
            <pc:docMk/>
            <pc:sldMk cId="2828586239" sldId="304"/>
            <ac:spMk id="7" creationId="{EC2D34B1-C314-5649-B78E-4D9E6A34BC5B}"/>
          </ac:spMkLst>
        </pc:spChg>
      </pc:sldChg>
      <pc:sldChg chg="addSp delSp modSp add mod ord">
        <pc:chgData name="Frank Michael Córdoba Ortega" userId="4368c69c-1f5c-481f-aa57-c30453aecd46" providerId="ADAL" clId="{15BD2456-4E19-4966-8C40-434F29F5C0C0}" dt="2022-04-19T15:35:26.082" v="387" actId="20577"/>
        <pc:sldMkLst>
          <pc:docMk/>
          <pc:sldMk cId="3344358914" sldId="306"/>
        </pc:sldMkLst>
        <pc:spChg chg="mod">
          <ac:chgData name="Frank Michael Córdoba Ortega" userId="4368c69c-1f5c-481f-aa57-c30453aecd46" providerId="ADAL" clId="{15BD2456-4E19-4966-8C40-434F29F5C0C0}" dt="2022-04-19T15:35:26.082" v="387" actId="20577"/>
          <ac:spMkLst>
            <pc:docMk/>
            <pc:sldMk cId="3344358914" sldId="306"/>
            <ac:spMk id="11" creationId="{FD74A8E6-9D26-40D2-9EFF-752B13FA58E4}"/>
          </ac:spMkLst>
        </pc:spChg>
        <pc:picChg chg="del mod">
          <ac:chgData name="Frank Michael Córdoba Ortega" userId="4368c69c-1f5c-481f-aa57-c30453aecd46" providerId="ADAL" clId="{15BD2456-4E19-4966-8C40-434F29F5C0C0}" dt="2022-04-19T15:29:42.304" v="288" actId="478"/>
          <ac:picMkLst>
            <pc:docMk/>
            <pc:sldMk cId="3344358914" sldId="306"/>
            <ac:picMk id="3" creationId="{600A989B-2E4D-4AEB-8091-B75E6CD88E38}"/>
          </ac:picMkLst>
        </pc:picChg>
        <pc:picChg chg="add del">
          <ac:chgData name="Frank Michael Córdoba Ortega" userId="4368c69c-1f5c-481f-aa57-c30453aecd46" providerId="ADAL" clId="{15BD2456-4E19-4966-8C40-434F29F5C0C0}" dt="2022-04-19T15:29:41.584" v="287" actId="478"/>
          <ac:picMkLst>
            <pc:docMk/>
            <pc:sldMk cId="3344358914" sldId="306"/>
            <ac:picMk id="5" creationId="{C2C0FB40-E9BB-4F6B-9471-F2578574DAAB}"/>
          </ac:picMkLst>
        </pc:picChg>
        <pc:picChg chg="del mod">
          <ac:chgData name="Frank Michael Córdoba Ortega" userId="4368c69c-1f5c-481f-aa57-c30453aecd46" providerId="ADAL" clId="{15BD2456-4E19-4966-8C40-434F29F5C0C0}" dt="2022-04-19T15:29:43.921" v="289" actId="478"/>
          <ac:picMkLst>
            <pc:docMk/>
            <pc:sldMk cId="3344358914" sldId="306"/>
            <ac:picMk id="6" creationId="{529793F3-2910-46E8-8626-EF6693AC88CA}"/>
          </ac:picMkLst>
        </pc:picChg>
        <pc:picChg chg="del">
          <ac:chgData name="Frank Michael Córdoba Ortega" userId="4368c69c-1f5c-481f-aa57-c30453aecd46" providerId="ADAL" clId="{15BD2456-4E19-4966-8C40-434F29F5C0C0}" dt="2022-04-19T11:33:07.612" v="25" actId="478"/>
          <ac:picMkLst>
            <pc:docMk/>
            <pc:sldMk cId="3344358914" sldId="306"/>
            <ac:picMk id="7" creationId="{C9ECE649-5DEA-49E4-B717-300B40D7AA98}"/>
          </ac:picMkLst>
        </pc:picChg>
        <pc:picChg chg="add mod">
          <ac:chgData name="Frank Michael Córdoba Ortega" userId="4368c69c-1f5c-481f-aa57-c30453aecd46" providerId="ADAL" clId="{15BD2456-4E19-4966-8C40-434F29F5C0C0}" dt="2022-04-19T15:29:51.584" v="293" actId="1076"/>
          <ac:picMkLst>
            <pc:docMk/>
            <pc:sldMk cId="3344358914" sldId="306"/>
            <ac:picMk id="10" creationId="{BDE2556B-F24F-4627-9F84-04804A327FFC}"/>
          </ac:picMkLst>
        </pc:picChg>
      </pc:sldChg>
      <pc:sldChg chg="delSp modSp add mod ord">
        <pc:chgData name="Frank Michael Córdoba Ortega" userId="4368c69c-1f5c-481f-aa57-c30453aecd46" providerId="ADAL" clId="{15BD2456-4E19-4966-8C40-434F29F5C0C0}" dt="2022-04-19T13:47:28.889" v="255" actId="20578"/>
        <pc:sldMkLst>
          <pc:docMk/>
          <pc:sldMk cId="620384994" sldId="307"/>
        </pc:sldMkLst>
        <pc:picChg chg="del">
          <ac:chgData name="Frank Michael Córdoba Ortega" userId="4368c69c-1f5c-481f-aa57-c30453aecd46" providerId="ADAL" clId="{15BD2456-4E19-4966-8C40-434F29F5C0C0}" dt="2022-04-19T12:29:07.590" v="115" actId="478"/>
          <ac:picMkLst>
            <pc:docMk/>
            <pc:sldMk cId="620384994" sldId="307"/>
            <ac:picMk id="3" creationId="{600A989B-2E4D-4AEB-8091-B75E6CD88E38}"/>
          </ac:picMkLst>
        </pc:picChg>
        <pc:picChg chg="mod">
          <ac:chgData name="Frank Michael Córdoba Ortega" userId="4368c69c-1f5c-481f-aa57-c30453aecd46" providerId="ADAL" clId="{15BD2456-4E19-4966-8C40-434F29F5C0C0}" dt="2022-04-19T12:29:31.141" v="123" actId="1076"/>
          <ac:picMkLst>
            <pc:docMk/>
            <pc:sldMk cId="620384994" sldId="307"/>
            <ac:picMk id="5" creationId="{C2C0FB40-E9BB-4F6B-9471-F2578574DAAB}"/>
          </ac:picMkLst>
        </pc:picChg>
        <pc:picChg chg="del">
          <ac:chgData name="Frank Michael Córdoba Ortega" userId="4368c69c-1f5c-481f-aa57-c30453aecd46" providerId="ADAL" clId="{15BD2456-4E19-4966-8C40-434F29F5C0C0}" dt="2022-04-19T12:29:12.297" v="117" actId="478"/>
          <ac:picMkLst>
            <pc:docMk/>
            <pc:sldMk cId="620384994" sldId="307"/>
            <ac:picMk id="6" creationId="{529793F3-2910-46E8-8626-EF6693AC88CA}"/>
          </ac:picMkLst>
        </pc:picChg>
      </pc:sldChg>
      <pc:sldChg chg="delSp modSp add mod">
        <pc:chgData name="Frank Michael Córdoba Ortega" userId="4368c69c-1f5c-481f-aa57-c30453aecd46" providerId="ADAL" clId="{15BD2456-4E19-4966-8C40-434F29F5C0C0}" dt="2022-04-19T13:39:11.049" v="252" actId="20577"/>
        <pc:sldMkLst>
          <pc:docMk/>
          <pc:sldMk cId="741027658" sldId="308"/>
        </pc:sldMkLst>
        <pc:spChg chg="mod">
          <ac:chgData name="Frank Michael Córdoba Ortega" userId="4368c69c-1f5c-481f-aa57-c30453aecd46" providerId="ADAL" clId="{15BD2456-4E19-4966-8C40-434F29F5C0C0}" dt="2022-04-19T13:39:11.049" v="252" actId="20577"/>
          <ac:spMkLst>
            <pc:docMk/>
            <pc:sldMk cId="741027658" sldId="308"/>
            <ac:spMk id="8" creationId="{115DF972-0666-4351-8C4C-0668769FF9D0}"/>
          </ac:spMkLst>
        </pc:spChg>
        <pc:grpChg chg="del">
          <ac:chgData name="Frank Michael Córdoba Ortega" userId="4368c69c-1f5c-481f-aa57-c30453aecd46" providerId="ADAL" clId="{15BD2456-4E19-4966-8C40-434F29F5C0C0}" dt="2022-04-19T13:26:04.035" v="201" actId="165"/>
          <ac:grpSpMkLst>
            <pc:docMk/>
            <pc:sldMk cId="741027658" sldId="308"/>
            <ac:grpSpMk id="18" creationId="{3917E617-CF8F-41EA-B40B-0C83253E93EB}"/>
          </ac:grpSpMkLst>
        </pc:grpChg>
        <pc:picChg chg="mod topLvl">
          <ac:chgData name="Frank Michael Córdoba Ortega" userId="4368c69c-1f5c-481f-aa57-c30453aecd46" providerId="ADAL" clId="{15BD2456-4E19-4966-8C40-434F29F5C0C0}" dt="2022-04-19T13:26:04.035" v="201" actId="165"/>
          <ac:picMkLst>
            <pc:docMk/>
            <pc:sldMk cId="741027658" sldId="308"/>
            <ac:picMk id="10" creationId="{88CFB7FA-C710-43E4-BAAD-766259450C32}"/>
          </ac:picMkLst>
        </pc:picChg>
        <pc:picChg chg="mod topLvl">
          <ac:chgData name="Frank Michael Córdoba Ortega" userId="4368c69c-1f5c-481f-aa57-c30453aecd46" providerId="ADAL" clId="{15BD2456-4E19-4966-8C40-434F29F5C0C0}" dt="2022-04-19T13:26:04.035" v="201" actId="165"/>
          <ac:picMkLst>
            <pc:docMk/>
            <pc:sldMk cId="741027658" sldId="308"/>
            <ac:picMk id="14" creationId="{7E67C67C-D4AC-4728-BC83-4BDE4E2B01E3}"/>
          </ac:picMkLst>
        </pc:picChg>
        <pc:picChg chg="del mod topLvl">
          <ac:chgData name="Frank Michael Córdoba Ortega" userId="4368c69c-1f5c-481f-aa57-c30453aecd46" providerId="ADAL" clId="{15BD2456-4E19-4966-8C40-434F29F5C0C0}" dt="2022-04-19T13:26:09.534" v="202" actId="478"/>
          <ac:picMkLst>
            <pc:docMk/>
            <pc:sldMk cId="741027658" sldId="308"/>
            <ac:picMk id="16" creationId="{CE720353-01F5-45E1-99AB-D0EC129D274C}"/>
          </ac:picMkLst>
        </pc:picChg>
        <pc:picChg chg="del mod topLvl">
          <ac:chgData name="Frank Michael Córdoba Ortega" userId="4368c69c-1f5c-481f-aa57-c30453aecd46" providerId="ADAL" clId="{15BD2456-4E19-4966-8C40-434F29F5C0C0}" dt="2022-04-19T13:26:10.501" v="203" actId="478"/>
          <ac:picMkLst>
            <pc:docMk/>
            <pc:sldMk cId="741027658" sldId="308"/>
            <ac:picMk id="17" creationId="{55C37B54-7B63-48FA-B5D1-03AEF80DF149}"/>
          </ac:picMkLst>
        </pc:picChg>
      </pc:sldChg>
      <pc:sldChg chg="addSp delSp modSp add mod">
        <pc:chgData name="Frank Michael Córdoba Ortega" userId="4368c69c-1f5c-481f-aa57-c30453aecd46" providerId="ADAL" clId="{15BD2456-4E19-4966-8C40-434F29F5C0C0}" dt="2022-04-19T15:35:37.458" v="393" actId="1036"/>
        <pc:sldMkLst>
          <pc:docMk/>
          <pc:sldMk cId="75082864" sldId="309"/>
        </pc:sldMkLst>
        <pc:spChg chg="mod">
          <ac:chgData name="Frank Michael Córdoba Ortega" userId="4368c69c-1f5c-481f-aa57-c30453aecd46" providerId="ADAL" clId="{15BD2456-4E19-4966-8C40-434F29F5C0C0}" dt="2022-04-19T15:35:37.458" v="393" actId="1036"/>
          <ac:spMkLst>
            <pc:docMk/>
            <pc:sldMk cId="75082864" sldId="309"/>
            <ac:spMk id="11" creationId="{FD74A8E6-9D26-40D2-9EFF-752B13FA58E4}"/>
          </ac:spMkLst>
        </pc:spChg>
        <pc:picChg chg="add mod">
          <ac:chgData name="Frank Michael Córdoba Ortega" userId="4368c69c-1f5c-481f-aa57-c30453aecd46" providerId="ADAL" clId="{15BD2456-4E19-4966-8C40-434F29F5C0C0}" dt="2022-04-19T14:04:32.528" v="272" actId="1036"/>
          <ac:picMkLst>
            <pc:docMk/>
            <pc:sldMk cId="75082864" sldId="309"/>
            <ac:picMk id="3" creationId="{BD87360B-E7C6-4CC7-9315-1F3D78A90588}"/>
          </ac:picMkLst>
        </pc:picChg>
        <pc:picChg chg="del">
          <ac:chgData name="Frank Michael Córdoba Ortega" userId="4368c69c-1f5c-481f-aa57-c30453aecd46" providerId="ADAL" clId="{15BD2456-4E19-4966-8C40-434F29F5C0C0}" dt="2022-04-19T14:04:17.563" v="261" actId="478"/>
          <ac:picMkLst>
            <pc:docMk/>
            <pc:sldMk cId="75082864" sldId="309"/>
            <ac:picMk id="5" creationId="{C2C0FB40-E9BB-4F6B-9471-F2578574DAAB}"/>
          </ac:picMkLst>
        </pc:picChg>
      </pc:sldChg>
      <pc:sldChg chg="addSp delSp modSp add mod">
        <pc:chgData name="Frank Michael Córdoba Ortega" userId="4368c69c-1f5c-481f-aa57-c30453aecd46" providerId="ADAL" clId="{15BD2456-4E19-4966-8C40-434F29F5C0C0}" dt="2022-04-19T23:10:29.398" v="915"/>
        <pc:sldMkLst>
          <pc:docMk/>
          <pc:sldMk cId="176055002" sldId="310"/>
        </pc:sldMkLst>
        <pc:spChg chg="add del">
          <ac:chgData name="Frank Michael Córdoba Ortega" userId="4368c69c-1f5c-481f-aa57-c30453aecd46" providerId="ADAL" clId="{15BD2456-4E19-4966-8C40-434F29F5C0C0}" dt="2022-04-19T14:05:40.892" v="276"/>
          <ac:spMkLst>
            <pc:docMk/>
            <pc:sldMk cId="176055002" sldId="310"/>
            <ac:spMk id="2" creationId="{F517622C-76CC-4D3E-A9E6-17E6EBE694FB}"/>
          </ac:spMkLst>
        </pc:spChg>
        <pc:spChg chg="mod">
          <ac:chgData name="Frank Michael Córdoba Ortega" userId="4368c69c-1f5c-481f-aa57-c30453aecd46" providerId="ADAL" clId="{15BD2456-4E19-4966-8C40-434F29F5C0C0}" dt="2022-04-19T23:10:29.398" v="915"/>
          <ac:spMkLst>
            <pc:docMk/>
            <pc:sldMk cId="176055002" sldId="310"/>
            <ac:spMk id="8" creationId="{115DF972-0666-4351-8C4C-0668769FF9D0}"/>
          </ac:spMkLst>
        </pc:spChg>
        <pc:spChg chg="mod">
          <ac:chgData name="Frank Michael Córdoba Ortega" userId="4368c69c-1f5c-481f-aa57-c30453aecd46" providerId="ADAL" clId="{15BD2456-4E19-4966-8C40-434F29F5C0C0}" dt="2022-04-19T15:35:44.042" v="395" actId="20577"/>
          <ac:spMkLst>
            <pc:docMk/>
            <pc:sldMk cId="176055002" sldId="310"/>
            <ac:spMk id="11" creationId="{FD74A8E6-9D26-40D2-9EFF-752B13FA58E4}"/>
          </ac:spMkLst>
        </pc:spChg>
        <pc:picChg chg="add mod">
          <ac:chgData name="Frank Michael Córdoba Ortega" userId="4368c69c-1f5c-481f-aa57-c30453aecd46" providerId="ADAL" clId="{15BD2456-4E19-4966-8C40-434F29F5C0C0}" dt="2022-04-19T14:06:04.352" v="283" actId="1076"/>
          <ac:picMkLst>
            <pc:docMk/>
            <pc:sldMk cId="176055002" sldId="310"/>
            <ac:picMk id="5" creationId="{0DC0D302-D14C-44B7-AD1A-F8F2ECAEB763}"/>
          </ac:picMkLst>
        </pc:picChg>
        <pc:picChg chg="del">
          <ac:chgData name="Frank Michael Córdoba Ortega" userId="4368c69c-1f5c-481f-aa57-c30453aecd46" providerId="ADAL" clId="{15BD2456-4E19-4966-8C40-434F29F5C0C0}" dt="2022-04-19T14:04:43.275" v="273" actId="478"/>
          <ac:picMkLst>
            <pc:docMk/>
            <pc:sldMk cId="176055002" sldId="310"/>
            <ac:picMk id="10" creationId="{88CFB7FA-C710-43E4-BAAD-766259450C32}"/>
          </ac:picMkLst>
        </pc:picChg>
        <pc:picChg chg="del">
          <ac:chgData name="Frank Michael Córdoba Ortega" userId="4368c69c-1f5c-481f-aa57-c30453aecd46" providerId="ADAL" clId="{15BD2456-4E19-4966-8C40-434F29F5C0C0}" dt="2022-04-19T14:04:44.027" v="274" actId="478"/>
          <ac:picMkLst>
            <pc:docMk/>
            <pc:sldMk cId="176055002" sldId="310"/>
            <ac:picMk id="14" creationId="{7E67C67C-D4AC-4728-BC83-4BDE4E2B01E3}"/>
          </ac:picMkLst>
        </pc:picChg>
      </pc:sldChg>
      <pc:sldChg chg="modSp add mod">
        <pc:chgData name="Frank Michael Córdoba Ortega" userId="4368c69c-1f5c-481f-aa57-c30453aecd46" providerId="ADAL" clId="{15BD2456-4E19-4966-8C40-434F29F5C0C0}" dt="2022-04-19T17:47:05.741" v="813" actId="20577"/>
        <pc:sldMkLst>
          <pc:docMk/>
          <pc:sldMk cId="769680234" sldId="312"/>
        </pc:sldMkLst>
        <pc:spChg chg="mod">
          <ac:chgData name="Frank Michael Córdoba Ortega" userId="4368c69c-1f5c-481f-aa57-c30453aecd46" providerId="ADAL" clId="{15BD2456-4E19-4966-8C40-434F29F5C0C0}" dt="2022-04-19T17:47:05.741" v="813" actId="20577"/>
          <ac:spMkLst>
            <pc:docMk/>
            <pc:sldMk cId="769680234" sldId="312"/>
            <ac:spMk id="7" creationId="{EC2D34B1-C314-5649-B78E-4D9E6A34BC5B}"/>
          </ac:spMkLst>
        </pc:spChg>
      </pc:sldChg>
    </pc:docChg>
  </pc:docChgLst>
  <pc:docChgLst>
    <pc:chgData name="Katherine Xiomar González Santacruz" userId="S::gonzalezskatherinex@javeriana.edu.co::f57f9f2a-aaf0-4054-9607-07e1d1986900" providerId="AD" clId="Web-{B32B5949-68BB-4244-8CA8-EDC77CB403F1}"/>
    <pc:docChg chg="addSld modSld">
      <pc:chgData name="Katherine Xiomar González Santacruz" userId="S::gonzalezskatherinex@javeriana.edu.co::f57f9f2a-aaf0-4054-9607-07e1d1986900" providerId="AD" clId="Web-{B32B5949-68BB-4244-8CA8-EDC77CB403F1}" dt="2022-03-06T17:10:18.320" v="235" actId="20577"/>
      <pc:docMkLst>
        <pc:docMk/>
      </pc:docMkLst>
      <pc:sldChg chg="modSp">
        <pc:chgData name="Katherine Xiomar González Santacruz" userId="S::gonzalezskatherinex@javeriana.edu.co::f57f9f2a-aaf0-4054-9607-07e1d1986900" providerId="AD" clId="Web-{B32B5949-68BB-4244-8CA8-EDC77CB403F1}" dt="2022-03-06T17:00:59.862" v="5" actId="20577"/>
        <pc:sldMkLst>
          <pc:docMk/>
          <pc:sldMk cId="109857222" sldId="256"/>
        </pc:sldMkLst>
        <pc:spChg chg="mod">
          <ac:chgData name="Katherine Xiomar González Santacruz" userId="S::gonzalezskatherinex@javeriana.edu.co::f57f9f2a-aaf0-4054-9607-07e1d1986900" providerId="AD" clId="Web-{B32B5949-68BB-4244-8CA8-EDC77CB403F1}" dt="2022-03-06T17:00:59.862" v="5" actId="20577"/>
          <ac:spMkLst>
            <pc:docMk/>
            <pc:sldMk cId="109857222" sldId="256"/>
            <ac:spMk id="2" creationId="{00000000-0000-0000-0000-000000000000}"/>
          </ac:spMkLst>
        </pc:spChg>
      </pc:sldChg>
      <pc:sldChg chg="modSp new">
        <pc:chgData name="Katherine Xiomar González Santacruz" userId="S::gonzalezskatherinex@javeriana.edu.co::f57f9f2a-aaf0-4054-9607-07e1d1986900" providerId="AD" clId="Web-{B32B5949-68BB-4244-8CA8-EDC77CB403F1}" dt="2022-03-06T17:10:18.320" v="235" actId="20577"/>
        <pc:sldMkLst>
          <pc:docMk/>
          <pc:sldMk cId="3525925442" sldId="257"/>
        </pc:sldMkLst>
        <pc:spChg chg="mod">
          <ac:chgData name="Katherine Xiomar González Santacruz" userId="S::gonzalezskatherinex@javeriana.edu.co::f57f9f2a-aaf0-4054-9607-07e1d1986900" providerId="AD" clId="Web-{B32B5949-68BB-4244-8CA8-EDC77CB403F1}" dt="2022-03-06T17:01:13.269" v="16" actId="20577"/>
          <ac:spMkLst>
            <pc:docMk/>
            <pc:sldMk cId="3525925442" sldId="257"/>
            <ac:spMk id="2" creationId="{1325EF75-870C-4CEE-A43C-0709B0D0C5F5}"/>
          </ac:spMkLst>
        </pc:spChg>
        <pc:spChg chg="mod">
          <ac:chgData name="Katherine Xiomar González Santacruz" userId="S::gonzalezskatherinex@javeriana.edu.co::f57f9f2a-aaf0-4054-9607-07e1d1986900" providerId="AD" clId="Web-{B32B5949-68BB-4244-8CA8-EDC77CB403F1}" dt="2022-03-06T17:10:18.320" v="235" actId="20577"/>
          <ac:spMkLst>
            <pc:docMk/>
            <pc:sldMk cId="3525925442" sldId="257"/>
            <ac:spMk id="3" creationId="{317F7E64-9060-4AF5-8E54-ABC7B5976AA9}"/>
          </ac:spMkLst>
        </pc:spChg>
      </pc:sldChg>
    </pc:docChg>
  </pc:docChgLst>
  <pc:docChgLst>
    <pc:chgData name="Katherine Xiomar González Santacruz" userId="S::gonzalezskatherinex@javeriana.edu.co::f57f9f2a-aaf0-4054-9607-07e1d1986900" providerId="AD" clId="Web-{88DD2975-9EAB-4622-94B6-955B3AC0139C}"/>
    <pc:docChg chg="addSld modSld">
      <pc:chgData name="Katherine Xiomar González Santacruz" userId="S::gonzalezskatherinex@javeriana.edu.co::f57f9f2a-aaf0-4054-9607-07e1d1986900" providerId="AD" clId="Web-{88DD2975-9EAB-4622-94B6-955B3AC0139C}" dt="2022-03-07T22:59:07.593" v="33" actId="1076"/>
      <pc:docMkLst>
        <pc:docMk/>
      </pc:docMkLst>
      <pc:sldChg chg="addSp modSp">
        <pc:chgData name="Katherine Xiomar González Santacruz" userId="S::gonzalezskatherinex@javeriana.edu.co::f57f9f2a-aaf0-4054-9607-07e1d1986900" providerId="AD" clId="Web-{88DD2975-9EAB-4622-94B6-955B3AC0139C}" dt="2022-03-07T22:59:07.593" v="33" actId="1076"/>
        <pc:sldMkLst>
          <pc:docMk/>
          <pc:sldMk cId="1642733693" sldId="280"/>
        </pc:sldMkLst>
        <pc:spChg chg="mod">
          <ac:chgData name="Katherine Xiomar González Santacruz" userId="S::gonzalezskatherinex@javeriana.edu.co::f57f9f2a-aaf0-4054-9607-07e1d1986900" providerId="AD" clId="Web-{88DD2975-9EAB-4622-94B6-955B3AC0139C}" dt="2022-03-07T22:59:03.171" v="31" actId="14100"/>
          <ac:spMkLst>
            <pc:docMk/>
            <pc:sldMk cId="1642733693" sldId="280"/>
            <ac:spMk id="2" creationId="{4A01D9F4-FE92-4B93-B370-F3023C458F99}"/>
          </ac:spMkLst>
        </pc:spChg>
        <pc:spChg chg="mod">
          <ac:chgData name="Katherine Xiomar González Santacruz" userId="S::gonzalezskatherinex@javeriana.edu.co::f57f9f2a-aaf0-4054-9607-07e1d1986900" providerId="AD" clId="Web-{88DD2975-9EAB-4622-94B6-955B3AC0139C}" dt="2022-03-07T22:58:56.077" v="30" actId="20577"/>
          <ac:spMkLst>
            <pc:docMk/>
            <pc:sldMk cId="1642733693" sldId="280"/>
            <ac:spMk id="5" creationId="{532BF2F2-AA4F-496F-AB37-E4EB7AC49886}"/>
          </ac:spMkLst>
        </pc:spChg>
        <pc:picChg chg="add mod">
          <ac:chgData name="Katherine Xiomar González Santacruz" userId="S::gonzalezskatherinex@javeriana.edu.co::f57f9f2a-aaf0-4054-9607-07e1d1986900" providerId="AD" clId="Web-{88DD2975-9EAB-4622-94B6-955B3AC0139C}" dt="2022-03-07T22:59:07.593" v="33" actId="1076"/>
          <ac:picMkLst>
            <pc:docMk/>
            <pc:sldMk cId="1642733693" sldId="280"/>
            <ac:picMk id="4" creationId="{B6C91DAA-FC28-4286-B18B-3C423B34A925}"/>
          </ac:picMkLst>
        </pc:picChg>
      </pc:sldChg>
      <pc:sldChg chg="addSp modSp add replId">
        <pc:chgData name="Katherine Xiomar González Santacruz" userId="S::gonzalezskatherinex@javeriana.edu.co::f57f9f2a-aaf0-4054-9607-07e1d1986900" providerId="AD" clId="Web-{88DD2975-9EAB-4622-94B6-955B3AC0139C}" dt="2022-03-07T22:58:26.654" v="23" actId="1076"/>
        <pc:sldMkLst>
          <pc:docMk/>
          <pc:sldMk cId="1027338227" sldId="289"/>
        </pc:sldMkLst>
        <pc:spChg chg="mod">
          <ac:chgData name="Katherine Xiomar González Santacruz" userId="S::gonzalezskatherinex@javeriana.edu.co::f57f9f2a-aaf0-4054-9607-07e1d1986900" providerId="AD" clId="Web-{88DD2975-9EAB-4622-94B6-955B3AC0139C}" dt="2022-03-07T22:58:05.560" v="16" actId="20577"/>
          <ac:spMkLst>
            <pc:docMk/>
            <pc:sldMk cId="1027338227" sldId="289"/>
            <ac:spMk id="2" creationId="{4A01D9F4-FE92-4B93-B370-F3023C458F99}"/>
          </ac:spMkLst>
        </pc:spChg>
        <pc:picChg chg="add mod">
          <ac:chgData name="Katherine Xiomar González Santacruz" userId="S::gonzalezskatherinex@javeriana.edu.co::f57f9f2a-aaf0-4054-9607-07e1d1986900" providerId="AD" clId="Web-{88DD2975-9EAB-4622-94B6-955B3AC0139C}" dt="2022-03-07T22:58:26.654" v="23" actId="1076"/>
          <ac:picMkLst>
            <pc:docMk/>
            <pc:sldMk cId="1027338227" sldId="289"/>
            <ac:picMk id="4" creationId="{CF946C0A-EA98-4B9B-A935-10467278AF52}"/>
          </ac:picMkLst>
        </pc:picChg>
      </pc:sldChg>
    </pc:docChg>
  </pc:docChgLst>
  <pc:docChgLst>
    <pc:chgData name="Katherine Xiomar González Santacruz" userId="S::gonzalezskatherinex@javeriana.edu.co::f57f9f2a-aaf0-4054-9607-07e1d1986900" providerId="AD" clId="Web-{D2B375AE-5C52-47C8-B03A-3E506BEC7F47}"/>
    <pc:docChg chg="modSld">
      <pc:chgData name="Katherine Xiomar González Santacruz" userId="S::gonzalezskatherinex@javeriana.edu.co::f57f9f2a-aaf0-4054-9607-07e1d1986900" providerId="AD" clId="Web-{D2B375AE-5C52-47C8-B03A-3E506BEC7F47}" dt="2022-04-19T23:16:58.785" v="36" actId="20577"/>
      <pc:docMkLst>
        <pc:docMk/>
      </pc:docMkLst>
      <pc:sldChg chg="modSp">
        <pc:chgData name="Katherine Xiomar González Santacruz" userId="S::gonzalezskatherinex@javeriana.edu.co::f57f9f2a-aaf0-4054-9607-07e1d1986900" providerId="AD" clId="Web-{D2B375AE-5C52-47C8-B03A-3E506BEC7F47}" dt="2022-04-19T23:16:07.315" v="29" actId="20577"/>
        <pc:sldMkLst>
          <pc:docMk/>
          <pc:sldMk cId="573291033" sldId="282"/>
        </pc:sldMkLst>
        <pc:spChg chg="mod">
          <ac:chgData name="Katherine Xiomar González Santacruz" userId="S::gonzalezskatherinex@javeriana.edu.co::f57f9f2a-aaf0-4054-9607-07e1d1986900" providerId="AD" clId="Web-{D2B375AE-5C52-47C8-B03A-3E506BEC7F47}" dt="2022-04-19T23:16:07.315" v="29" actId="20577"/>
          <ac:spMkLst>
            <pc:docMk/>
            <pc:sldMk cId="573291033" sldId="282"/>
            <ac:spMk id="4" creationId="{F5C35CC4-4AA9-4944-A53F-080464773857}"/>
          </ac:spMkLst>
        </pc:spChg>
      </pc:sldChg>
      <pc:sldChg chg="modSp">
        <pc:chgData name="Katherine Xiomar González Santacruz" userId="S::gonzalezskatherinex@javeriana.edu.co::f57f9f2a-aaf0-4054-9607-07e1d1986900" providerId="AD" clId="Web-{D2B375AE-5C52-47C8-B03A-3E506BEC7F47}" dt="2022-04-19T23:16:58.785" v="36" actId="20577"/>
        <pc:sldMkLst>
          <pc:docMk/>
          <pc:sldMk cId="4004274317" sldId="311"/>
        </pc:sldMkLst>
        <pc:spChg chg="mod">
          <ac:chgData name="Katherine Xiomar González Santacruz" userId="S::gonzalezskatherinex@javeriana.edu.co::f57f9f2a-aaf0-4054-9607-07e1d1986900" providerId="AD" clId="Web-{D2B375AE-5C52-47C8-B03A-3E506BEC7F47}" dt="2022-04-19T23:16:58.785" v="36" actId="20577"/>
          <ac:spMkLst>
            <pc:docMk/>
            <pc:sldMk cId="4004274317" sldId="311"/>
            <ac:spMk id="4" creationId="{F5C35CC4-4AA9-4944-A53F-080464773857}"/>
          </ac:spMkLst>
        </pc:spChg>
      </pc:sldChg>
    </pc:docChg>
  </pc:docChgLst>
  <pc:docChgLst>
    <pc:chgData name="Katherine Xiomar González Santacruz" userId="S::gonzalezskatherinex@javeriana.edu.co::f57f9f2a-aaf0-4054-9607-07e1d1986900" providerId="AD" clId="Web-{1AB702BB-0541-4809-8849-1AE3F1FE3500}"/>
    <pc:docChg chg="modSld">
      <pc:chgData name="Katherine Xiomar González Santacruz" userId="S::gonzalezskatherinex@javeriana.edu.co::f57f9f2a-aaf0-4054-9607-07e1d1986900" providerId="AD" clId="Web-{1AB702BB-0541-4809-8849-1AE3F1FE3500}" dt="2022-03-08T23:35:01.046" v="902" actId="20577"/>
      <pc:docMkLst>
        <pc:docMk/>
      </pc:docMkLst>
      <pc:sldChg chg="modSp">
        <pc:chgData name="Katherine Xiomar González Santacruz" userId="S::gonzalezskatherinex@javeriana.edu.co::f57f9f2a-aaf0-4054-9607-07e1d1986900" providerId="AD" clId="Web-{1AB702BB-0541-4809-8849-1AE3F1FE3500}" dt="2022-03-08T23:35:01.046" v="902" actId="20577"/>
        <pc:sldMkLst>
          <pc:docMk/>
          <pc:sldMk cId="3525925442" sldId="257"/>
        </pc:sldMkLst>
        <pc:spChg chg="mod">
          <ac:chgData name="Katherine Xiomar González Santacruz" userId="S::gonzalezskatherinex@javeriana.edu.co::f57f9f2a-aaf0-4054-9607-07e1d1986900" providerId="AD" clId="Web-{1AB702BB-0541-4809-8849-1AE3F1FE3500}" dt="2022-03-08T23:35:01.046" v="902" actId="20577"/>
          <ac:spMkLst>
            <pc:docMk/>
            <pc:sldMk cId="3525925442" sldId="257"/>
            <ac:spMk id="3" creationId="{317F7E64-9060-4AF5-8E54-ABC7B5976AA9}"/>
          </ac:spMkLst>
        </pc:spChg>
      </pc:sldChg>
      <pc:sldChg chg="modSp">
        <pc:chgData name="Katherine Xiomar González Santacruz" userId="S::gonzalezskatherinex@javeriana.edu.co::f57f9f2a-aaf0-4054-9607-07e1d1986900" providerId="AD" clId="Web-{1AB702BB-0541-4809-8849-1AE3F1FE3500}" dt="2022-03-08T23:28:43.338" v="628" actId="20577"/>
        <pc:sldMkLst>
          <pc:docMk/>
          <pc:sldMk cId="481549956" sldId="263"/>
        </pc:sldMkLst>
        <pc:spChg chg="mod">
          <ac:chgData name="Katherine Xiomar González Santacruz" userId="S::gonzalezskatherinex@javeriana.edu.co::f57f9f2a-aaf0-4054-9607-07e1d1986900" providerId="AD" clId="Web-{1AB702BB-0541-4809-8849-1AE3F1FE3500}" dt="2022-03-08T23:28:43.338" v="628" actId="20577"/>
          <ac:spMkLst>
            <pc:docMk/>
            <pc:sldMk cId="481549956" sldId="263"/>
            <ac:spMk id="8" creationId="{E70AA96F-A16C-44A2-8A7C-938678D477EA}"/>
          </ac:spMkLst>
        </pc:spChg>
      </pc:sldChg>
      <pc:sldChg chg="modSp">
        <pc:chgData name="Katherine Xiomar González Santacruz" userId="S::gonzalezskatherinex@javeriana.edu.co::f57f9f2a-aaf0-4054-9607-07e1d1986900" providerId="AD" clId="Web-{1AB702BB-0541-4809-8849-1AE3F1FE3500}" dt="2022-03-08T23:09:03.102" v="130" actId="1076"/>
        <pc:sldMkLst>
          <pc:docMk/>
          <pc:sldMk cId="1043751833" sldId="271"/>
        </pc:sldMkLst>
        <pc:spChg chg="mod">
          <ac:chgData name="Katherine Xiomar González Santacruz" userId="S::gonzalezskatherinex@javeriana.edu.co::f57f9f2a-aaf0-4054-9607-07e1d1986900" providerId="AD" clId="Web-{1AB702BB-0541-4809-8849-1AE3F1FE3500}" dt="2022-03-08T23:09:02.133" v="129" actId="20577"/>
          <ac:spMkLst>
            <pc:docMk/>
            <pc:sldMk cId="1043751833" sldId="271"/>
            <ac:spMk id="2" creationId="{B4043BD1-1E87-45DC-9E4A-BE923D80206F}"/>
          </ac:spMkLst>
        </pc:spChg>
        <pc:picChg chg="mod">
          <ac:chgData name="Katherine Xiomar González Santacruz" userId="S::gonzalezskatherinex@javeriana.edu.co::f57f9f2a-aaf0-4054-9607-07e1d1986900" providerId="AD" clId="Web-{1AB702BB-0541-4809-8849-1AE3F1FE3500}" dt="2022-03-08T23:09:03.102" v="130" actId="1076"/>
          <ac:picMkLst>
            <pc:docMk/>
            <pc:sldMk cId="1043751833" sldId="271"/>
            <ac:picMk id="5" creationId="{533C2622-FCE8-4612-8EDC-DC71A8F80B28}"/>
          </ac:picMkLst>
        </pc:picChg>
      </pc:sldChg>
      <pc:sldChg chg="modSp">
        <pc:chgData name="Katherine Xiomar González Santacruz" userId="S::gonzalezskatherinex@javeriana.edu.co::f57f9f2a-aaf0-4054-9607-07e1d1986900" providerId="AD" clId="Web-{1AB702BB-0541-4809-8849-1AE3F1FE3500}" dt="2022-03-08T23:31:41.847" v="887" actId="20577"/>
        <pc:sldMkLst>
          <pc:docMk/>
          <pc:sldMk cId="3740867118" sldId="275"/>
        </pc:sldMkLst>
        <pc:spChg chg="mod">
          <ac:chgData name="Katherine Xiomar González Santacruz" userId="S::gonzalezskatherinex@javeriana.edu.co::f57f9f2a-aaf0-4054-9607-07e1d1986900" providerId="AD" clId="Web-{1AB702BB-0541-4809-8849-1AE3F1FE3500}" dt="2022-03-08T23:31:41.847" v="887" actId="20577"/>
          <ac:spMkLst>
            <pc:docMk/>
            <pc:sldMk cId="3740867118" sldId="275"/>
            <ac:spMk id="2" creationId="{5888BA12-3391-4C86-A4F9-148C5D7E73C8}"/>
          </ac:spMkLst>
        </pc:spChg>
      </pc:sldChg>
      <pc:sldChg chg="delSp modSp">
        <pc:chgData name="Katherine Xiomar González Santacruz" userId="S::gonzalezskatherinex@javeriana.edu.co::f57f9f2a-aaf0-4054-9607-07e1d1986900" providerId="AD" clId="Web-{1AB702BB-0541-4809-8849-1AE3F1FE3500}" dt="2022-03-08T23:29:38.263" v="671" actId="1076"/>
        <pc:sldMkLst>
          <pc:docMk/>
          <pc:sldMk cId="3501807234" sldId="278"/>
        </pc:sldMkLst>
        <pc:spChg chg="mod">
          <ac:chgData name="Katherine Xiomar González Santacruz" userId="S::gonzalezskatherinex@javeriana.edu.co::f57f9f2a-aaf0-4054-9607-07e1d1986900" providerId="AD" clId="Web-{1AB702BB-0541-4809-8849-1AE3F1FE3500}" dt="2022-03-08T23:09:40.198" v="137" actId="20577"/>
          <ac:spMkLst>
            <pc:docMk/>
            <pc:sldMk cId="3501807234" sldId="278"/>
            <ac:spMk id="2" creationId="{5888BA12-3391-4C86-A4F9-148C5D7E73C8}"/>
          </ac:spMkLst>
        </pc:spChg>
        <pc:spChg chg="mod">
          <ac:chgData name="Katherine Xiomar González Santacruz" userId="S::gonzalezskatherinex@javeriana.edu.co::f57f9f2a-aaf0-4054-9607-07e1d1986900" providerId="AD" clId="Web-{1AB702BB-0541-4809-8849-1AE3F1FE3500}" dt="2022-03-08T23:29:38.263" v="671" actId="1076"/>
          <ac:spMkLst>
            <pc:docMk/>
            <pc:sldMk cId="3501807234" sldId="278"/>
            <ac:spMk id="5" creationId="{62D06C7E-729B-4379-97D7-0858AF49BE2B}"/>
          </ac:spMkLst>
        </pc:spChg>
        <pc:picChg chg="del">
          <ac:chgData name="Katherine Xiomar González Santacruz" userId="S::gonzalezskatherinex@javeriana.edu.co::f57f9f2a-aaf0-4054-9607-07e1d1986900" providerId="AD" clId="Web-{1AB702BB-0541-4809-8849-1AE3F1FE3500}" dt="2022-03-08T23:29:09.574" v="635"/>
          <ac:picMkLst>
            <pc:docMk/>
            <pc:sldMk cId="3501807234" sldId="278"/>
            <ac:picMk id="4" creationId="{67D95989-4E1A-4F14-B990-6B9A44CCDDC8}"/>
          </ac:picMkLst>
        </pc:picChg>
      </pc:sldChg>
      <pc:sldChg chg="modSp">
        <pc:chgData name="Katherine Xiomar González Santacruz" userId="S::gonzalezskatherinex@javeriana.edu.co::f57f9f2a-aaf0-4054-9607-07e1d1986900" providerId="AD" clId="Web-{1AB702BB-0541-4809-8849-1AE3F1FE3500}" dt="2022-03-08T23:12:00.081" v="155" actId="20577"/>
        <pc:sldMkLst>
          <pc:docMk/>
          <pc:sldMk cId="1642733693" sldId="280"/>
        </pc:sldMkLst>
        <pc:spChg chg="mod">
          <ac:chgData name="Katherine Xiomar González Santacruz" userId="S::gonzalezskatherinex@javeriana.edu.co::f57f9f2a-aaf0-4054-9607-07e1d1986900" providerId="AD" clId="Web-{1AB702BB-0541-4809-8849-1AE3F1FE3500}" dt="2022-03-08T23:12:00.081" v="155" actId="20577"/>
          <ac:spMkLst>
            <pc:docMk/>
            <pc:sldMk cId="1642733693" sldId="280"/>
            <ac:spMk id="5" creationId="{532BF2F2-AA4F-496F-AB37-E4EB7AC49886}"/>
          </ac:spMkLst>
        </pc:spChg>
      </pc:sldChg>
      <pc:sldChg chg="modSp">
        <pc:chgData name="Katherine Xiomar González Santacruz" userId="S::gonzalezskatherinex@javeriana.edu.co::f57f9f2a-aaf0-4054-9607-07e1d1986900" providerId="AD" clId="Web-{1AB702BB-0541-4809-8849-1AE3F1FE3500}" dt="2022-03-08T23:11:15.141" v="145" actId="20577"/>
        <pc:sldMkLst>
          <pc:docMk/>
          <pc:sldMk cId="928851457" sldId="288"/>
        </pc:sldMkLst>
        <pc:spChg chg="mod">
          <ac:chgData name="Katherine Xiomar González Santacruz" userId="S::gonzalezskatherinex@javeriana.edu.co::f57f9f2a-aaf0-4054-9607-07e1d1986900" providerId="AD" clId="Web-{1AB702BB-0541-4809-8849-1AE3F1FE3500}" dt="2022-03-08T23:11:15.141" v="145" actId="20577"/>
          <ac:spMkLst>
            <pc:docMk/>
            <pc:sldMk cId="928851457" sldId="288"/>
            <ac:spMk id="3" creationId="{317F7E64-9060-4AF5-8E54-ABC7B5976AA9}"/>
          </ac:spMkLst>
        </pc:spChg>
      </pc:sldChg>
      <pc:sldChg chg="modSp">
        <pc:chgData name="Katherine Xiomar González Santacruz" userId="S::gonzalezskatherinex@javeriana.edu.co::f57f9f2a-aaf0-4054-9607-07e1d1986900" providerId="AD" clId="Web-{1AB702BB-0541-4809-8849-1AE3F1FE3500}" dt="2022-03-08T23:17:03.004" v="251" actId="20577"/>
        <pc:sldMkLst>
          <pc:docMk/>
          <pc:sldMk cId="3207136336" sldId="313"/>
        </pc:sldMkLst>
        <pc:spChg chg="mod">
          <ac:chgData name="Katherine Xiomar González Santacruz" userId="S::gonzalezskatherinex@javeriana.edu.co::f57f9f2a-aaf0-4054-9607-07e1d1986900" providerId="AD" clId="Web-{1AB702BB-0541-4809-8849-1AE3F1FE3500}" dt="2022-03-08T23:17:03.004" v="251" actId="20577"/>
          <ac:spMkLst>
            <pc:docMk/>
            <pc:sldMk cId="3207136336" sldId="313"/>
            <ac:spMk id="2" creationId="{5888BA12-3391-4C86-A4F9-148C5D7E73C8}"/>
          </ac:spMkLst>
        </pc:spChg>
      </pc:sldChg>
      <pc:sldChg chg="modSp">
        <pc:chgData name="Katherine Xiomar González Santacruz" userId="S::gonzalezskatherinex@javeriana.edu.co::f57f9f2a-aaf0-4054-9607-07e1d1986900" providerId="AD" clId="Web-{1AB702BB-0541-4809-8849-1AE3F1FE3500}" dt="2022-03-08T23:18:45.759" v="332" actId="20577"/>
        <pc:sldMkLst>
          <pc:docMk/>
          <pc:sldMk cId="975651028" sldId="314"/>
        </pc:sldMkLst>
        <pc:spChg chg="mod">
          <ac:chgData name="Katherine Xiomar González Santacruz" userId="S::gonzalezskatherinex@javeriana.edu.co::f57f9f2a-aaf0-4054-9607-07e1d1986900" providerId="AD" clId="Web-{1AB702BB-0541-4809-8849-1AE3F1FE3500}" dt="2022-03-08T23:18:45.759" v="332" actId="20577"/>
          <ac:spMkLst>
            <pc:docMk/>
            <pc:sldMk cId="975651028" sldId="314"/>
            <ac:spMk id="2" creationId="{5888BA12-3391-4C86-A4F9-148C5D7E73C8}"/>
          </ac:spMkLst>
        </pc:spChg>
      </pc:sldChg>
      <pc:sldChg chg="modSp">
        <pc:chgData name="Katherine Xiomar González Santacruz" userId="S::gonzalezskatherinex@javeriana.edu.co::f57f9f2a-aaf0-4054-9607-07e1d1986900" providerId="AD" clId="Web-{1AB702BB-0541-4809-8849-1AE3F1FE3500}" dt="2022-03-08T23:19:37.387" v="378" actId="20577"/>
        <pc:sldMkLst>
          <pc:docMk/>
          <pc:sldMk cId="597395916" sldId="316"/>
        </pc:sldMkLst>
        <pc:spChg chg="mod">
          <ac:chgData name="Katherine Xiomar González Santacruz" userId="S::gonzalezskatherinex@javeriana.edu.co::f57f9f2a-aaf0-4054-9607-07e1d1986900" providerId="AD" clId="Web-{1AB702BB-0541-4809-8849-1AE3F1FE3500}" dt="2022-03-08T23:19:37.387" v="378" actId="20577"/>
          <ac:spMkLst>
            <pc:docMk/>
            <pc:sldMk cId="597395916" sldId="316"/>
            <ac:spMk id="2" creationId="{5888BA12-3391-4C86-A4F9-148C5D7E73C8}"/>
          </ac:spMkLst>
        </pc:spChg>
      </pc:sldChg>
      <pc:sldChg chg="modSp">
        <pc:chgData name="Katherine Xiomar González Santacruz" userId="S::gonzalezskatherinex@javeriana.edu.co::f57f9f2a-aaf0-4054-9607-07e1d1986900" providerId="AD" clId="Web-{1AB702BB-0541-4809-8849-1AE3F1FE3500}" dt="2022-03-08T23:22:17.505" v="396" actId="20577"/>
        <pc:sldMkLst>
          <pc:docMk/>
          <pc:sldMk cId="650294814" sldId="319"/>
        </pc:sldMkLst>
        <pc:spChg chg="mod">
          <ac:chgData name="Katherine Xiomar González Santacruz" userId="S::gonzalezskatherinex@javeriana.edu.co::f57f9f2a-aaf0-4054-9607-07e1d1986900" providerId="AD" clId="Web-{1AB702BB-0541-4809-8849-1AE3F1FE3500}" dt="2022-03-08T23:22:17.505" v="396" actId="20577"/>
          <ac:spMkLst>
            <pc:docMk/>
            <pc:sldMk cId="650294814" sldId="319"/>
            <ac:spMk id="32" creationId="{B3080D71-F7A1-440D-AB58-39A4DE17758C}"/>
          </ac:spMkLst>
        </pc:spChg>
      </pc:sldChg>
      <pc:sldChg chg="modSp">
        <pc:chgData name="Katherine Xiomar González Santacruz" userId="S::gonzalezskatherinex@javeriana.edu.co::f57f9f2a-aaf0-4054-9607-07e1d1986900" providerId="AD" clId="Web-{1AB702BB-0541-4809-8849-1AE3F1FE3500}" dt="2022-03-08T23:23:18.977" v="454" actId="20577"/>
        <pc:sldMkLst>
          <pc:docMk/>
          <pc:sldMk cId="3521787444" sldId="322"/>
        </pc:sldMkLst>
        <pc:spChg chg="mod">
          <ac:chgData name="Katherine Xiomar González Santacruz" userId="S::gonzalezskatherinex@javeriana.edu.co::f57f9f2a-aaf0-4054-9607-07e1d1986900" providerId="AD" clId="Web-{1AB702BB-0541-4809-8849-1AE3F1FE3500}" dt="2022-03-08T23:23:18.977" v="454" actId="20577"/>
          <ac:spMkLst>
            <pc:docMk/>
            <pc:sldMk cId="3521787444" sldId="322"/>
            <ac:spMk id="32" creationId="{B3080D71-F7A1-440D-AB58-39A4DE17758C}"/>
          </ac:spMkLst>
        </pc:spChg>
      </pc:sldChg>
      <pc:sldChg chg="modSp">
        <pc:chgData name="Katherine Xiomar González Santacruz" userId="S::gonzalezskatherinex@javeriana.edu.co::f57f9f2a-aaf0-4054-9607-07e1d1986900" providerId="AD" clId="Web-{1AB702BB-0541-4809-8849-1AE3F1FE3500}" dt="2022-03-08T23:24:36.059" v="465" actId="20577"/>
        <pc:sldMkLst>
          <pc:docMk/>
          <pc:sldMk cId="3085675484" sldId="323"/>
        </pc:sldMkLst>
        <pc:spChg chg="mod">
          <ac:chgData name="Katherine Xiomar González Santacruz" userId="S::gonzalezskatherinex@javeriana.edu.co::f57f9f2a-aaf0-4054-9607-07e1d1986900" providerId="AD" clId="Web-{1AB702BB-0541-4809-8849-1AE3F1FE3500}" dt="2022-03-08T23:24:36.059" v="465" actId="20577"/>
          <ac:spMkLst>
            <pc:docMk/>
            <pc:sldMk cId="3085675484" sldId="323"/>
            <ac:spMk id="32" creationId="{B3080D71-F7A1-440D-AB58-39A4DE17758C}"/>
          </ac:spMkLst>
        </pc:spChg>
      </pc:sldChg>
      <pc:sldChg chg="modSp">
        <pc:chgData name="Katherine Xiomar González Santacruz" userId="S::gonzalezskatherinex@javeriana.edu.co::f57f9f2a-aaf0-4054-9607-07e1d1986900" providerId="AD" clId="Web-{1AB702BB-0541-4809-8849-1AE3F1FE3500}" dt="2022-03-08T23:25:30.577" v="532" actId="20577"/>
        <pc:sldMkLst>
          <pc:docMk/>
          <pc:sldMk cId="3227214288" sldId="325"/>
        </pc:sldMkLst>
        <pc:spChg chg="mod">
          <ac:chgData name="Katherine Xiomar González Santacruz" userId="S::gonzalezskatherinex@javeriana.edu.co::f57f9f2a-aaf0-4054-9607-07e1d1986900" providerId="AD" clId="Web-{1AB702BB-0541-4809-8849-1AE3F1FE3500}" dt="2022-03-08T23:25:30.577" v="532" actId="20577"/>
          <ac:spMkLst>
            <pc:docMk/>
            <pc:sldMk cId="3227214288" sldId="325"/>
            <ac:spMk id="32" creationId="{B3080D71-F7A1-440D-AB58-39A4DE17758C}"/>
          </ac:spMkLst>
        </pc:spChg>
      </pc:sldChg>
      <pc:sldChg chg="addSp delSp modSp">
        <pc:chgData name="Katherine Xiomar González Santacruz" userId="S::gonzalezskatherinex@javeriana.edu.co::f57f9f2a-aaf0-4054-9607-07e1d1986900" providerId="AD" clId="Web-{1AB702BB-0541-4809-8849-1AE3F1FE3500}" dt="2022-03-08T23:27:40.350" v="581"/>
        <pc:sldMkLst>
          <pc:docMk/>
          <pc:sldMk cId="2248695135" sldId="328"/>
        </pc:sldMkLst>
        <pc:spChg chg="add del">
          <ac:chgData name="Katherine Xiomar González Santacruz" userId="S::gonzalezskatherinex@javeriana.edu.co::f57f9f2a-aaf0-4054-9607-07e1d1986900" providerId="AD" clId="Web-{1AB702BB-0541-4809-8849-1AE3F1FE3500}" dt="2022-03-08T23:27:40.350" v="581"/>
          <ac:spMkLst>
            <pc:docMk/>
            <pc:sldMk cId="2248695135" sldId="328"/>
            <ac:spMk id="4" creationId="{FD2F60F8-07A4-4BE1-92BE-4E2565B96694}"/>
          </ac:spMkLst>
        </pc:spChg>
        <pc:spChg chg="add mod">
          <ac:chgData name="Katherine Xiomar González Santacruz" userId="S::gonzalezskatherinex@javeriana.edu.co::f57f9f2a-aaf0-4054-9607-07e1d1986900" providerId="AD" clId="Web-{1AB702BB-0541-4809-8849-1AE3F1FE3500}" dt="2022-03-08T23:27:34.334" v="580" actId="20577"/>
          <ac:spMkLst>
            <pc:docMk/>
            <pc:sldMk cId="2248695135" sldId="328"/>
            <ac:spMk id="5" creationId="{DF1EDCD3-1367-4038-A74B-46233AE02B1E}"/>
          </ac:spMkLst>
        </pc:spChg>
        <pc:spChg chg="mod">
          <ac:chgData name="Katherine Xiomar González Santacruz" userId="S::gonzalezskatherinex@javeriana.edu.co::f57f9f2a-aaf0-4054-9607-07e1d1986900" providerId="AD" clId="Web-{1AB702BB-0541-4809-8849-1AE3F1FE3500}" dt="2022-03-08T23:26:58.645" v="565" actId="20577"/>
          <ac:spMkLst>
            <pc:docMk/>
            <pc:sldMk cId="2248695135" sldId="328"/>
            <ac:spMk id="6" creationId="{1BEED281-8E37-42A2-BE47-B52CFF7A97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7BA6F-1464-4E6A-91EF-5F8CD388DEC1}" type="datetimeFigureOut">
              <a:rPr lang="es-CO"/>
              <a:t>16/05/2022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35FCB-0311-4991-88F8-A3A2A47C8930}" type="slidenum">
              <a:rPr/>
              <a:t>‹#›</a:t>
            </a:fld>
            <a:endParaRPr lang="en-US"/>
          </a:p>
        </p:txBody>
      </p:sp>
    </p:spTree>
    <p:extLst>
      <p:ext uri="{BB962C8B-B14F-4D97-AF65-F5344CB8AC3E}">
        <p14:creationId xmlns:p14="http://schemas.microsoft.com/office/powerpoint/2010/main" val="60939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1</a:t>
            </a:fld>
            <a:endParaRPr lang="es-ES_tradnl"/>
          </a:p>
        </p:txBody>
      </p:sp>
    </p:spTree>
    <p:extLst>
      <p:ext uri="{BB962C8B-B14F-4D97-AF65-F5344CB8AC3E}">
        <p14:creationId xmlns:p14="http://schemas.microsoft.com/office/powerpoint/2010/main" val="307874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a:solidFill>
                  <a:srgbClr val="414141"/>
                </a:solidFill>
                <a:effectLst/>
                <a:latin typeface="PT Serif" panose="020A0603040505020204" pitchFamily="18" charset="0"/>
              </a:rPr>
              <a:t>6 grupos de acuerdo con nuestras estadísticas.</a:t>
            </a:r>
            <a:endParaRPr lang="es-CO"/>
          </a:p>
        </p:txBody>
      </p:sp>
      <p:sp>
        <p:nvSpPr>
          <p:cNvPr id="4" name="Slide Number Placeholder 3"/>
          <p:cNvSpPr>
            <a:spLocks noGrp="1"/>
          </p:cNvSpPr>
          <p:nvPr>
            <p:ph type="sldNum" sz="quarter" idx="5"/>
          </p:nvPr>
        </p:nvSpPr>
        <p:spPr/>
        <p:txBody>
          <a:bodyPr/>
          <a:lstStyle/>
          <a:p>
            <a:fld id="{4E435FCB-0311-4991-88F8-A3A2A47C8930}" type="slidenum">
              <a:rPr lang="es-CO" smtClean="0"/>
              <a:t>15</a:t>
            </a:fld>
            <a:endParaRPr lang="es-CO"/>
          </a:p>
        </p:txBody>
      </p:sp>
    </p:spTree>
    <p:extLst>
      <p:ext uri="{BB962C8B-B14F-4D97-AF65-F5344CB8AC3E}">
        <p14:creationId xmlns:p14="http://schemas.microsoft.com/office/powerpoint/2010/main" val="163830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a:solidFill>
                  <a:srgbClr val="414141"/>
                </a:solidFill>
                <a:effectLst/>
                <a:latin typeface="PT Serif" panose="020A0603040505020204" pitchFamily="18" charset="0"/>
              </a:rPr>
              <a:t>6 grupos de acuerdo con nuestras estadísticas.</a:t>
            </a:r>
            <a:endParaRPr lang="es-CO"/>
          </a:p>
        </p:txBody>
      </p:sp>
      <p:sp>
        <p:nvSpPr>
          <p:cNvPr id="4" name="Slide Number Placeholder 3"/>
          <p:cNvSpPr>
            <a:spLocks noGrp="1"/>
          </p:cNvSpPr>
          <p:nvPr>
            <p:ph type="sldNum" sz="quarter" idx="5"/>
          </p:nvPr>
        </p:nvSpPr>
        <p:spPr/>
        <p:txBody>
          <a:bodyPr/>
          <a:lstStyle/>
          <a:p>
            <a:fld id="{4E435FCB-0311-4991-88F8-A3A2A47C8930}" type="slidenum">
              <a:rPr lang="es-CO" smtClean="0"/>
              <a:t>17</a:t>
            </a:fld>
            <a:endParaRPr lang="es-CO"/>
          </a:p>
        </p:txBody>
      </p:sp>
    </p:spTree>
    <p:extLst>
      <p:ext uri="{BB962C8B-B14F-4D97-AF65-F5344CB8AC3E}">
        <p14:creationId xmlns:p14="http://schemas.microsoft.com/office/powerpoint/2010/main" val="132790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a:t>99% máxima</a:t>
            </a:r>
          </a:p>
        </p:txBody>
      </p:sp>
      <p:sp>
        <p:nvSpPr>
          <p:cNvPr id="4" name="Slide Number Placeholder 3"/>
          <p:cNvSpPr>
            <a:spLocks noGrp="1"/>
          </p:cNvSpPr>
          <p:nvPr>
            <p:ph type="sldNum" sz="quarter" idx="5"/>
          </p:nvPr>
        </p:nvSpPr>
        <p:spPr/>
        <p:txBody>
          <a:bodyPr/>
          <a:lstStyle/>
          <a:p>
            <a:fld id="{4E435FCB-0311-4991-88F8-A3A2A47C8930}" type="slidenum">
              <a:rPr lang="es-CO" smtClean="0"/>
              <a:t>19</a:t>
            </a:fld>
            <a:endParaRPr lang="es-CO"/>
          </a:p>
        </p:txBody>
      </p:sp>
    </p:spTree>
    <p:extLst>
      <p:ext uri="{BB962C8B-B14F-4D97-AF65-F5344CB8AC3E}">
        <p14:creationId xmlns:p14="http://schemas.microsoft.com/office/powerpoint/2010/main" val="410300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4E435FCB-0311-4991-88F8-A3A2A47C8930}" type="slidenum">
              <a:rPr lang="es-CO" smtClean="0"/>
              <a:t>21</a:t>
            </a:fld>
            <a:endParaRPr lang="es-CO"/>
          </a:p>
        </p:txBody>
      </p:sp>
    </p:spTree>
    <p:extLst>
      <p:ext uri="{BB962C8B-B14F-4D97-AF65-F5344CB8AC3E}">
        <p14:creationId xmlns:p14="http://schemas.microsoft.com/office/powerpoint/2010/main" val="220324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a:effectLst/>
                <a:ea typeface="Times New Roman" panose="02020603050405020304" pitchFamily="18" charset="0"/>
              </a:rPr>
              <a:t>240 imágenes escaladas a 600*900*3.</a:t>
            </a:r>
            <a:endParaRPr lang="es-CO"/>
          </a:p>
        </p:txBody>
      </p:sp>
      <p:sp>
        <p:nvSpPr>
          <p:cNvPr id="4" name="Slide Number Placeholder 3"/>
          <p:cNvSpPr>
            <a:spLocks noGrp="1"/>
          </p:cNvSpPr>
          <p:nvPr>
            <p:ph type="sldNum" sz="quarter" idx="5"/>
          </p:nvPr>
        </p:nvSpPr>
        <p:spPr/>
        <p:txBody>
          <a:bodyPr/>
          <a:lstStyle/>
          <a:p>
            <a:fld id="{4E435FCB-0311-4991-88F8-A3A2A47C8930}" type="slidenum">
              <a:rPr lang="es-CO" smtClean="0"/>
              <a:t>23</a:t>
            </a:fld>
            <a:endParaRPr lang="es-CO"/>
          </a:p>
        </p:txBody>
      </p:sp>
    </p:spTree>
    <p:extLst>
      <p:ext uri="{BB962C8B-B14F-4D97-AF65-F5344CB8AC3E}">
        <p14:creationId xmlns:p14="http://schemas.microsoft.com/office/powerpoint/2010/main" val="445110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39</a:t>
            </a:fld>
            <a:endParaRPr lang="es-ES_tradnl"/>
          </a:p>
        </p:txBody>
      </p:sp>
    </p:spTree>
    <p:extLst>
      <p:ext uri="{BB962C8B-B14F-4D97-AF65-F5344CB8AC3E}">
        <p14:creationId xmlns:p14="http://schemas.microsoft.com/office/powerpoint/2010/main" val="388450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375703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843978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621261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484488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687663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593107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880062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38391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224764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8992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86264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280E0-7F35-E648-A499-767250BB567F}" type="datetimeFigureOut">
              <a:rPr lang="es-ES_tradnl" smtClean="0"/>
              <a:t>16/05/2022</a:t>
            </a:fld>
            <a:endParaRPr lang="es-ES_tradnl"/>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42256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katherinegonzalez/ClasificacionLlanta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mintransporte.gov.co/publicaciones/10748/fallas-y-desgaste-en-las-llantas-entre-las-causas-que-mas-provocan-siniestros-viales-en-colombi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kaggle.com/datasets/rhammell/full-vs-flat-tire-image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lombia.as.com/colombia/2020/06/01/actualidad/1590977340_706151.html"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 y="1573"/>
            <a:ext cx="12192000" cy="6858000"/>
          </a:xfrm>
          <a:prstGeom prst="rect">
            <a:avLst/>
          </a:prstGeom>
        </p:spPr>
      </p:pic>
      <p:sp>
        <p:nvSpPr>
          <p:cNvPr id="6" name="Subtítulo 2"/>
          <p:cNvSpPr txBox="1">
            <a:spLocks/>
          </p:cNvSpPr>
          <p:nvPr/>
        </p:nvSpPr>
        <p:spPr>
          <a:xfrm>
            <a:off x="3733170" y="5243012"/>
            <a:ext cx="4084289" cy="1431363"/>
          </a:xfrm>
          <a:prstGeom prst="rect">
            <a:avLst/>
          </a:prstGeom>
          <a:solidFill>
            <a:schemeClr val="bg1"/>
          </a:solidFill>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br>
              <a:rPr lang="es-ES_tradnl" sz="1200" b="1">
                <a:solidFill>
                  <a:schemeClr val="accent1">
                    <a:lumMod val="75000"/>
                  </a:schemeClr>
                </a:solidFill>
                <a:latin typeface="Arial"/>
                <a:ea typeface="Arial" charset="0"/>
                <a:cs typeface="Arial" charset="0"/>
              </a:rPr>
            </a:br>
            <a:endParaRPr lang="es-ES_tradnl" b="1">
              <a:solidFill>
                <a:schemeClr val="accent1">
                  <a:lumMod val="75000"/>
                </a:schemeClr>
              </a:solidFill>
              <a:latin typeface="Arial" charset="0"/>
              <a:ea typeface="Arial" charset="0"/>
              <a:cs typeface="Arial"/>
            </a:endParaRPr>
          </a:p>
        </p:txBody>
      </p:sp>
      <p:sp>
        <p:nvSpPr>
          <p:cNvPr id="7" name="Subtítulo 2">
            <a:extLst>
              <a:ext uri="{FF2B5EF4-FFF2-40B4-BE49-F238E27FC236}">
                <a16:creationId xmlns:a16="http://schemas.microsoft.com/office/drawing/2014/main" id="{962EFA22-9ADE-134A-A019-9DEA794CC719}"/>
              </a:ext>
            </a:extLst>
          </p:cNvPr>
          <p:cNvSpPr txBox="1">
            <a:spLocks/>
          </p:cNvSpPr>
          <p:nvPr/>
        </p:nvSpPr>
        <p:spPr>
          <a:xfrm>
            <a:off x="3305251" y="3068552"/>
            <a:ext cx="8683965" cy="146283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CO" sz="3600" b="1">
                <a:solidFill>
                  <a:schemeClr val="bg1"/>
                </a:solidFill>
                <a:latin typeface="Open Sans"/>
                <a:ea typeface="Open Sans"/>
                <a:cs typeface="Open Sans"/>
              </a:rPr>
              <a:t>Clasificación de estado de presión de llantas de vehículos a partir de imágenes</a:t>
            </a:r>
          </a:p>
          <a:p>
            <a:endParaRPr lang="es-CO" sz="3600" b="1">
              <a:solidFill>
                <a:schemeClr val="bg1"/>
              </a:solidFill>
              <a:latin typeface="Open Sans" panose="020B0606030504020204" pitchFamily="34" charset="0"/>
              <a:ea typeface="Open Sans"/>
              <a:cs typeface="Open Sans"/>
            </a:endParaRPr>
          </a:p>
          <a:p>
            <a:br>
              <a:rPr lang="es-ES_tradnl" sz="2800" b="1">
                <a:latin typeface="Arial" charset="0"/>
                <a:ea typeface="Arial" charset="0"/>
                <a:cs typeface="Arial" charset="0"/>
              </a:rPr>
            </a:br>
            <a:endParaRPr lang="es-ES_tradnl" sz="2800" b="1">
              <a:solidFill>
                <a:srgbClr val="FFC000"/>
              </a:solidFill>
              <a:latin typeface="Arial"/>
              <a:ea typeface="Arial" charset="0"/>
              <a:cs typeface="Arial" charset="0"/>
            </a:endParaRPr>
          </a:p>
        </p:txBody>
      </p:sp>
      <p:sp>
        <p:nvSpPr>
          <p:cNvPr id="8" name="Subtítulo 2">
            <a:extLst>
              <a:ext uri="{FF2B5EF4-FFF2-40B4-BE49-F238E27FC236}">
                <a16:creationId xmlns:a16="http://schemas.microsoft.com/office/drawing/2014/main" id="{DB814037-762C-44E5-BA6B-7F96D8EE4DF4}"/>
              </a:ext>
            </a:extLst>
          </p:cNvPr>
          <p:cNvSpPr txBox="1">
            <a:spLocks/>
          </p:cNvSpPr>
          <p:nvPr/>
        </p:nvSpPr>
        <p:spPr>
          <a:xfrm>
            <a:off x="6504849" y="5282587"/>
            <a:ext cx="5484367" cy="1431363"/>
          </a:xfrm>
          <a:prstGeom prst="rect">
            <a:avLst/>
          </a:prstGeom>
          <a:solidFill>
            <a:schemeClr val="bg1"/>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sz="1200" b="1">
                <a:solidFill>
                  <a:schemeClr val="accent1">
                    <a:lumMod val="75000"/>
                  </a:schemeClr>
                </a:solidFill>
                <a:latin typeface="Arial"/>
                <a:ea typeface="Arial" charset="0"/>
                <a:cs typeface="Arial"/>
              </a:rPr>
              <a:t>Juan Nicolás Soto Rios</a:t>
            </a:r>
            <a:br>
              <a:rPr lang="es-ES_tradnl" sz="1200" b="1">
                <a:latin typeface="Arial"/>
                <a:ea typeface="Arial" charset="0"/>
                <a:cs typeface="Arial"/>
              </a:rPr>
            </a:br>
            <a:r>
              <a:rPr lang="es-ES_tradnl" sz="1200" b="1">
                <a:solidFill>
                  <a:schemeClr val="accent1">
                    <a:lumMod val="75000"/>
                  </a:schemeClr>
                </a:solidFill>
                <a:latin typeface="Arial"/>
                <a:ea typeface="Arial" charset="0"/>
                <a:cs typeface="Arial"/>
              </a:rPr>
              <a:t>Frank M. Córdoba O. </a:t>
            </a:r>
            <a:br>
              <a:rPr lang="es-ES_tradnl" sz="1200" b="1">
                <a:latin typeface="Arial"/>
                <a:ea typeface="Arial" charset="0"/>
                <a:cs typeface="Arial"/>
              </a:rPr>
            </a:br>
            <a:r>
              <a:rPr lang="es-ES" sz="1200" b="1">
                <a:solidFill>
                  <a:schemeClr val="accent1">
                    <a:lumMod val="75000"/>
                  </a:schemeClr>
                </a:solidFill>
                <a:latin typeface="Arial"/>
                <a:ea typeface="Arial" charset="0"/>
                <a:cs typeface="Arial"/>
              </a:rPr>
              <a:t>Katherine </a:t>
            </a:r>
            <a:r>
              <a:rPr lang="es-ES" sz="1200" b="1" err="1">
                <a:solidFill>
                  <a:schemeClr val="accent1">
                    <a:lumMod val="75000"/>
                  </a:schemeClr>
                </a:solidFill>
                <a:latin typeface="Arial"/>
                <a:ea typeface="Arial" charset="0"/>
                <a:cs typeface="Arial"/>
              </a:rPr>
              <a:t>Xiomar</a:t>
            </a:r>
            <a:r>
              <a:rPr lang="es-ES" sz="1200" b="1">
                <a:solidFill>
                  <a:schemeClr val="accent1">
                    <a:lumMod val="75000"/>
                  </a:schemeClr>
                </a:solidFill>
                <a:latin typeface="Arial"/>
                <a:ea typeface="Arial" charset="0"/>
                <a:cs typeface="Arial"/>
              </a:rPr>
              <a:t> González Santacruz</a:t>
            </a:r>
            <a:endParaRPr lang="es-ES_tradnl" sz="1200">
              <a:solidFill>
                <a:schemeClr val="accent1">
                  <a:lumMod val="75000"/>
                </a:schemeClr>
              </a:solidFill>
              <a:ea typeface="+mn-lt"/>
              <a:cs typeface="+mn-lt"/>
            </a:endParaRPr>
          </a:p>
          <a:p>
            <a:endParaRPr lang="es-ES_tradnl" sz="1200" b="1">
              <a:solidFill>
                <a:schemeClr val="accent1">
                  <a:lumMod val="75000"/>
                </a:schemeClr>
              </a:solidFill>
              <a:latin typeface="Arial"/>
              <a:cs typeface="Arial"/>
            </a:endParaRPr>
          </a:p>
        </p:txBody>
      </p:sp>
    </p:spTree>
    <p:extLst>
      <p:ext uri="{BB962C8B-B14F-4D97-AF65-F5344CB8AC3E}">
        <p14:creationId xmlns:p14="http://schemas.microsoft.com/office/powerpoint/2010/main" val="848663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838200" y="1825625"/>
            <a:ext cx="7704846" cy="4251618"/>
          </a:xfrm>
        </p:spPr>
        <p:txBody>
          <a:bodyPr vert="horz" lIns="91440" tIns="45720" rIns="91440" bIns="45720" rtlCol="0" anchor="t">
            <a:normAutofit/>
          </a:bodyPr>
          <a:lstStyle/>
          <a:p>
            <a:pPr marL="456565" lvl="1" indent="0">
              <a:buNone/>
            </a:pPr>
            <a:endParaRPr lang="es-CO" u="sng">
              <a:cs typeface="Calibri" panose="020F0502020204030204"/>
            </a:endParaRPr>
          </a:p>
          <a:p>
            <a:pPr marL="456565" lvl="1" indent="0">
              <a:buNone/>
            </a:pPr>
            <a:r>
              <a:rPr lang="es-CO"/>
              <a:t>Se implementa un mecanismo de clasificación utilizando Lógica Difusa para determinar el estado – inflado o desinflado – de una llanta, a partir de imágenes, </a:t>
            </a:r>
            <a:r>
              <a:rPr lang="es-ES"/>
              <a:t>con el fin de aumentar la seguridad de la conducción, reducir el consumo de combustible, y mejorar la vida útil de las llantas.</a:t>
            </a:r>
            <a:endParaRPr lang="es-CO">
              <a:cs typeface="Calibri" panose="020F0502020204030204"/>
            </a:endParaRPr>
          </a:p>
        </p:txBody>
      </p:sp>
      <p:pic>
        <p:nvPicPr>
          <p:cNvPr id="5" name="Imagen 4">
            <a:extLst>
              <a:ext uri="{FF2B5EF4-FFF2-40B4-BE49-F238E27FC236}">
                <a16:creationId xmlns:a16="http://schemas.microsoft.com/office/drawing/2014/main" id="{77CD1C10-E79E-8F4F-8770-72C7B3ED6C6D}"/>
              </a:ext>
            </a:extLst>
          </p:cNvPr>
          <p:cNvPicPr/>
          <p:nvPr/>
        </p:nvPicPr>
        <p:blipFill>
          <a:blip r:embed="rId3">
            <a:extLst>
              <a:ext uri="{28A0092B-C50C-407E-A947-70E740481C1C}">
                <a14:useLocalDpi xmlns:a14="http://schemas.microsoft.com/office/drawing/2010/main" val="0"/>
              </a:ext>
            </a:extLst>
          </a:blip>
          <a:stretch>
            <a:fillRect/>
          </a:stretch>
        </p:blipFill>
        <p:spPr>
          <a:xfrm>
            <a:off x="8936941" y="2250829"/>
            <a:ext cx="1726369" cy="3010487"/>
          </a:xfrm>
          <a:prstGeom prst="rect">
            <a:avLst/>
          </a:prstGeom>
        </p:spPr>
      </p:pic>
      <p:sp>
        <p:nvSpPr>
          <p:cNvPr id="2" name="CuadroTexto 1">
            <a:extLst>
              <a:ext uri="{FF2B5EF4-FFF2-40B4-BE49-F238E27FC236}">
                <a16:creationId xmlns:a16="http://schemas.microsoft.com/office/drawing/2014/main" id="{B66498A0-F630-FA44-921F-D3243A7CA8AC}"/>
              </a:ext>
            </a:extLst>
          </p:cNvPr>
          <p:cNvSpPr txBox="1"/>
          <p:nvPr/>
        </p:nvSpPr>
        <p:spPr>
          <a:xfrm>
            <a:off x="9340948" y="5261315"/>
            <a:ext cx="1265283" cy="369332"/>
          </a:xfrm>
          <a:prstGeom prst="rect">
            <a:avLst/>
          </a:prstGeom>
          <a:noFill/>
        </p:spPr>
        <p:txBody>
          <a:bodyPr wrap="none" lIns="91440" tIns="45720" rIns="91440" bIns="45720" rtlCol="0" anchor="t">
            <a:spAutoFit/>
          </a:bodyPr>
          <a:lstStyle/>
          <a:p>
            <a:r>
              <a:rPr lang="es-CO"/>
              <a:t>Fuente [13]</a:t>
            </a:r>
          </a:p>
        </p:txBody>
      </p:sp>
    </p:spTree>
    <p:extLst>
      <p:ext uri="{BB962C8B-B14F-4D97-AF65-F5344CB8AC3E}">
        <p14:creationId xmlns:p14="http://schemas.microsoft.com/office/powerpoint/2010/main" val="4091914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6" name="Marcador de contenido 5">
            <a:extLst>
              <a:ext uri="{FF2B5EF4-FFF2-40B4-BE49-F238E27FC236}">
                <a16:creationId xmlns:a16="http://schemas.microsoft.com/office/drawing/2014/main" id="{63A642BD-3AC8-4B55-3EC9-56CCF03799DC}"/>
              </a:ext>
            </a:extLst>
          </p:cNvPr>
          <p:cNvSpPr>
            <a:spLocks noGrp="1"/>
          </p:cNvSpPr>
          <p:nvPr>
            <p:ph idx="1"/>
          </p:nvPr>
        </p:nvSpPr>
        <p:spPr>
          <a:xfrm>
            <a:off x="838200" y="1423844"/>
            <a:ext cx="3713018" cy="5210319"/>
          </a:xfrm>
        </p:spPr>
        <p:txBody>
          <a:bodyPr vert="horz" lIns="91440" tIns="45720" rIns="91440" bIns="45720" rtlCol="0" anchor="t">
            <a:normAutofit/>
          </a:bodyPr>
          <a:lstStyle/>
          <a:p>
            <a:pPr marL="0" indent="0">
              <a:buNone/>
            </a:pPr>
            <a:r>
              <a:rPr lang="es-MX" b="1">
                <a:cs typeface="Calibri"/>
              </a:rPr>
              <a:t>Propuestas de uso:</a:t>
            </a:r>
          </a:p>
          <a:p>
            <a:pPr marL="0" indent="0">
              <a:buNone/>
            </a:pPr>
            <a:endParaRPr lang="es-MX">
              <a:cs typeface="Calibri"/>
            </a:endParaRPr>
          </a:p>
          <a:p>
            <a:pPr marL="227965" indent="-227965"/>
            <a:r>
              <a:rPr lang="es-MX">
                <a:cs typeface="Calibri"/>
              </a:rPr>
              <a:t>Alertar a conductores en Peajes </a:t>
            </a:r>
          </a:p>
          <a:p>
            <a:pPr marL="227965" indent="-227965"/>
            <a:endParaRPr lang="es-MX">
              <a:cs typeface="Calibri"/>
            </a:endParaRPr>
          </a:p>
          <a:p>
            <a:pPr marL="227965" indent="-227965"/>
            <a:endParaRPr lang="es-MX">
              <a:cs typeface="Calibri"/>
            </a:endParaRPr>
          </a:p>
        </p:txBody>
      </p:sp>
      <p:sp>
        <p:nvSpPr>
          <p:cNvPr id="8" name="CuadroTexto 7">
            <a:extLst>
              <a:ext uri="{FF2B5EF4-FFF2-40B4-BE49-F238E27FC236}">
                <a16:creationId xmlns:a16="http://schemas.microsoft.com/office/drawing/2014/main" id="{CA783C51-5003-E3CE-967D-033B15FB6ADB}"/>
              </a:ext>
            </a:extLst>
          </p:cNvPr>
          <p:cNvSpPr txBox="1"/>
          <p:nvPr/>
        </p:nvSpPr>
        <p:spPr>
          <a:xfrm>
            <a:off x="9728875" y="6064879"/>
            <a:ext cx="1267996" cy="369332"/>
          </a:xfrm>
          <a:prstGeom prst="rect">
            <a:avLst/>
          </a:prstGeom>
          <a:noFill/>
        </p:spPr>
        <p:txBody>
          <a:bodyPr wrap="square" lIns="91440" tIns="45720" rIns="91440" bIns="45720" rtlCol="0" anchor="t">
            <a:spAutoFit/>
          </a:bodyPr>
          <a:lstStyle/>
          <a:p>
            <a:r>
              <a:rPr lang="es-CO"/>
              <a:t>Fuente [14]</a:t>
            </a:r>
            <a:endParaRPr lang="es-CO">
              <a:cs typeface="Calibri"/>
            </a:endParaRPr>
          </a:p>
        </p:txBody>
      </p:sp>
      <p:sp>
        <p:nvSpPr>
          <p:cNvPr id="3" name="CuadroTexto 2">
            <a:extLst>
              <a:ext uri="{FF2B5EF4-FFF2-40B4-BE49-F238E27FC236}">
                <a16:creationId xmlns:a16="http://schemas.microsoft.com/office/drawing/2014/main" id="{60EB855A-D41B-BA41-34EE-5AD349D93B4E}"/>
              </a:ext>
            </a:extLst>
          </p:cNvPr>
          <p:cNvSpPr txBox="1"/>
          <p:nvPr/>
        </p:nvSpPr>
        <p:spPr>
          <a:xfrm>
            <a:off x="6722439" y="4762552"/>
            <a:ext cx="1265283" cy="369332"/>
          </a:xfrm>
          <a:prstGeom prst="rect">
            <a:avLst/>
          </a:prstGeom>
          <a:noFill/>
        </p:spPr>
        <p:txBody>
          <a:bodyPr wrap="none" lIns="91440" tIns="45720" rIns="91440" bIns="45720" rtlCol="0" anchor="t">
            <a:spAutoFit/>
          </a:bodyPr>
          <a:lstStyle/>
          <a:p>
            <a:r>
              <a:rPr lang="es-CO"/>
              <a:t>Fuente [13]</a:t>
            </a:r>
          </a:p>
        </p:txBody>
      </p:sp>
      <p:pic>
        <p:nvPicPr>
          <p:cNvPr id="4" name="Imagen 4">
            <a:extLst>
              <a:ext uri="{FF2B5EF4-FFF2-40B4-BE49-F238E27FC236}">
                <a16:creationId xmlns:a16="http://schemas.microsoft.com/office/drawing/2014/main" id="{99240B46-4C18-3CEC-CC85-FEEEA2EEE3C7}"/>
              </a:ext>
            </a:extLst>
          </p:cNvPr>
          <p:cNvPicPr>
            <a:picLocks noChangeAspect="1"/>
          </p:cNvPicPr>
          <p:nvPr/>
        </p:nvPicPr>
        <p:blipFill>
          <a:blip r:embed="rId3"/>
          <a:stretch>
            <a:fillRect/>
          </a:stretch>
        </p:blipFill>
        <p:spPr>
          <a:xfrm>
            <a:off x="4546680" y="1104630"/>
            <a:ext cx="7176653" cy="5039534"/>
          </a:xfrm>
          <a:prstGeom prst="rect">
            <a:avLst/>
          </a:prstGeom>
        </p:spPr>
      </p:pic>
    </p:spTree>
    <p:extLst>
      <p:ext uri="{BB962C8B-B14F-4D97-AF65-F5344CB8AC3E}">
        <p14:creationId xmlns:p14="http://schemas.microsoft.com/office/powerpoint/2010/main" val="86917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6" name="Marcador de contenido 5">
            <a:extLst>
              <a:ext uri="{FF2B5EF4-FFF2-40B4-BE49-F238E27FC236}">
                <a16:creationId xmlns:a16="http://schemas.microsoft.com/office/drawing/2014/main" id="{63A642BD-3AC8-4B55-3EC9-56CCF03799DC}"/>
              </a:ext>
            </a:extLst>
          </p:cNvPr>
          <p:cNvSpPr>
            <a:spLocks noGrp="1"/>
          </p:cNvSpPr>
          <p:nvPr>
            <p:ph idx="1"/>
          </p:nvPr>
        </p:nvSpPr>
        <p:spPr>
          <a:xfrm>
            <a:off x="838200" y="1423844"/>
            <a:ext cx="4364182" cy="5210319"/>
          </a:xfrm>
        </p:spPr>
        <p:txBody>
          <a:bodyPr vert="horz" lIns="91440" tIns="45720" rIns="91440" bIns="45720" rtlCol="0" anchor="t">
            <a:normAutofit/>
          </a:bodyPr>
          <a:lstStyle/>
          <a:p>
            <a:pPr marL="0" indent="0">
              <a:buNone/>
            </a:pPr>
            <a:r>
              <a:rPr lang="es-MX" b="1">
                <a:cs typeface="Calibri"/>
              </a:rPr>
              <a:t>Propuestas de uso:</a:t>
            </a:r>
          </a:p>
          <a:p>
            <a:pPr marL="0" indent="0">
              <a:buNone/>
            </a:pPr>
            <a:endParaRPr lang="es-MX">
              <a:cs typeface="Calibri"/>
            </a:endParaRPr>
          </a:p>
          <a:p>
            <a:pPr marL="227965" indent="-227965"/>
            <a:r>
              <a:rPr lang="es-MX">
                <a:cs typeface="Calibri"/>
              </a:rPr>
              <a:t>Aplicación Móvil para revisión del estado de las llantas</a:t>
            </a:r>
          </a:p>
          <a:p>
            <a:pPr marL="227965" indent="-227965"/>
            <a:endParaRPr lang="es-MX">
              <a:cs typeface="Calibri"/>
            </a:endParaRPr>
          </a:p>
          <a:p>
            <a:pPr marL="227965" indent="-227965"/>
            <a:endParaRPr lang="es-MX">
              <a:cs typeface="Calibri"/>
            </a:endParaRPr>
          </a:p>
        </p:txBody>
      </p:sp>
      <p:sp>
        <p:nvSpPr>
          <p:cNvPr id="3" name="CuadroTexto 2">
            <a:extLst>
              <a:ext uri="{FF2B5EF4-FFF2-40B4-BE49-F238E27FC236}">
                <a16:creationId xmlns:a16="http://schemas.microsoft.com/office/drawing/2014/main" id="{8EA129DC-4107-8B48-2EE1-3CF3B47E53D5}"/>
              </a:ext>
            </a:extLst>
          </p:cNvPr>
          <p:cNvSpPr txBox="1"/>
          <p:nvPr/>
        </p:nvSpPr>
        <p:spPr>
          <a:xfrm>
            <a:off x="7315200" y="6262255"/>
            <a:ext cx="3740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t>Fuente: elaboración propia con [15]</a:t>
            </a:r>
            <a:endParaRPr lang="es-CO">
              <a:cs typeface="Calibri"/>
            </a:endParaRPr>
          </a:p>
        </p:txBody>
      </p:sp>
      <p:pic>
        <p:nvPicPr>
          <p:cNvPr id="5" name="Imagen 7">
            <a:extLst>
              <a:ext uri="{FF2B5EF4-FFF2-40B4-BE49-F238E27FC236}">
                <a16:creationId xmlns:a16="http://schemas.microsoft.com/office/drawing/2014/main" id="{BF6B855E-9AA5-9C0B-D12F-95282C2BF46D}"/>
              </a:ext>
            </a:extLst>
          </p:cNvPr>
          <p:cNvPicPr>
            <a:picLocks noChangeAspect="1"/>
          </p:cNvPicPr>
          <p:nvPr/>
        </p:nvPicPr>
        <p:blipFill>
          <a:blip r:embed="rId3"/>
          <a:stretch>
            <a:fillRect/>
          </a:stretch>
        </p:blipFill>
        <p:spPr>
          <a:xfrm>
            <a:off x="5209309" y="1994247"/>
            <a:ext cx="5943600" cy="4296526"/>
          </a:xfrm>
          <a:prstGeom prst="rect">
            <a:avLst/>
          </a:prstGeom>
        </p:spPr>
      </p:pic>
    </p:spTree>
    <p:extLst>
      <p:ext uri="{BB962C8B-B14F-4D97-AF65-F5344CB8AC3E}">
        <p14:creationId xmlns:p14="http://schemas.microsoft.com/office/powerpoint/2010/main" val="3644082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bg2">
                    <a:lumMod val="75000"/>
                  </a:schemeClr>
                </a:solidFill>
                <a:ea typeface="+mn-lt"/>
                <a:cs typeface="+mn-lt"/>
              </a:rPr>
              <a:t>Contextualización</a:t>
            </a:r>
            <a:endParaRPr lang="en-US">
              <a:solidFill>
                <a:schemeClr val="bg2">
                  <a:lumMod val="75000"/>
                </a:schemeClr>
              </a:solidFill>
              <a:ea typeface="+mn-lt"/>
              <a:cs typeface="+mn-lt"/>
            </a:endParaRPr>
          </a:p>
          <a:p>
            <a:pPr marL="514350" indent="-514350">
              <a:buFont typeface="Arial" panose="020B0604020202020204" pitchFamily="34" charset="0"/>
              <a:buAutoNum type="arabicPeriod"/>
            </a:pPr>
            <a:r>
              <a:rPr lang="en-US" b="1">
                <a:solidFill>
                  <a:schemeClr val="tx1">
                    <a:lumMod val="95000"/>
                    <a:lumOff val="5000"/>
                  </a:schemeClr>
                </a:solidFill>
                <a:ea typeface="+mn-lt"/>
                <a:cs typeface="+mn-lt"/>
              </a:rPr>
              <a:t>Estado del </a:t>
            </a:r>
            <a:r>
              <a:rPr lang="en-US" b="1" err="1">
                <a:solidFill>
                  <a:schemeClr val="tx1">
                    <a:lumMod val="95000"/>
                    <a:lumOff val="5000"/>
                  </a:schemeClr>
                </a:solidFill>
                <a:ea typeface="+mn-lt"/>
                <a:cs typeface="+mn-lt"/>
              </a:rPr>
              <a:t>arte</a:t>
            </a:r>
            <a:endParaRPr lang="en-US" b="1">
              <a:solidFill>
                <a:schemeClr val="tx1">
                  <a:lumMod val="95000"/>
                  <a:lumOff val="5000"/>
                </a:schemeClr>
              </a:solidFill>
              <a:ea typeface="+mn-lt"/>
              <a:cs typeface="+mn-lt"/>
            </a:endParaRPr>
          </a:p>
          <a:p>
            <a:pPr marL="514350" indent="-514350">
              <a:buAutoNum type="arabicPeriod"/>
            </a:pPr>
            <a:r>
              <a:rPr lang="en-US" err="1">
                <a:solidFill>
                  <a:schemeClr val="bg2">
                    <a:lumMod val="75000"/>
                  </a:schemeClr>
                </a:solidFill>
                <a:ea typeface="+mn-lt"/>
                <a:cs typeface="+mn-lt"/>
              </a:rPr>
              <a:t>Metodología</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Resultados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Conclusiones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Repositorio</a:t>
            </a:r>
            <a:r>
              <a:rPr lang="en-US">
                <a:solidFill>
                  <a:schemeClr val="bg2">
                    <a:lumMod val="75000"/>
                  </a:schemeClr>
                </a:solidFill>
                <a:ea typeface="+mn-lt"/>
                <a:cs typeface="+mn-lt"/>
              </a:rPr>
              <a:t> </a:t>
            </a:r>
            <a:r>
              <a:rPr lang="en-US" err="1">
                <a:solidFill>
                  <a:schemeClr val="bg2">
                    <a:lumMod val="75000"/>
                  </a:schemeClr>
                </a:solidFill>
                <a:ea typeface="+mn-lt"/>
                <a:cs typeface="+mn-lt"/>
              </a:rPr>
              <a:t>Github</a:t>
            </a:r>
            <a:endParaRPr lang="en-US">
              <a:solidFill>
                <a:schemeClr val="bg2">
                  <a:lumMod val="7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4285413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[16]</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2" name="Imagen 4">
            <a:extLst>
              <a:ext uri="{FF2B5EF4-FFF2-40B4-BE49-F238E27FC236}">
                <a16:creationId xmlns:a16="http://schemas.microsoft.com/office/drawing/2014/main" id="{FDB400B2-300C-F77C-93CD-B65BFCCC47BB}"/>
              </a:ext>
            </a:extLst>
          </p:cNvPr>
          <p:cNvPicPr>
            <a:picLocks noChangeAspect="1"/>
          </p:cNvPicPr>
          <p:nvPr/>
        </p:nvPicPr>
        <p:blipFill>
          <a:blip r:embed="rId3"/>
          <a:stretch>
            <a:fillRect/>
          </a:stretch>
        </p:blipFill>
        <p:spPr>
          <a:xfrm>
            <a:off x="906189" y="2198055"/>
            <a:ext cx="10630171" cy="2735058"/>
          </a:xfrm>
          <a:prstGeom prst="rect">
            <a:avLst/>
          </a:prstGeom>
        </p:spPr>
      </p:pic>
    </p:spTree>
    <p:extLst>
      <p:ext uri="{BB962C8B-B14F-4D97-AF65-F5344CB8AC3E}">
        <p14:creationId xmlns:p14="http://schemas.microsoft.com/office/powerpoint/2010/main" val="3177623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3">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[16]</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6" name="Marcador de contenido 3" descr="Shape, rectangle&#10;&#10;Description automatically generated">
            <a:extLst>
              <a:ext uri="{FF2B5EF4-FFF2-40B4-BE49-F238E27FC236}">
                <a16:creationId xmlns:a16="http://schemas.microsoft.com/office/drawing/2014/main" id="{9F2A4DF4-097C-416C-8342-F25C5AFD9BCD}"/>
              </a:ext>
            </a:extLst>
          </p:cNvPr>
          <p:cNvPicPr>
            <a:picLocks/>
          </p:cNvPicPr>
          <p:nvPr/>
        </p:nvPicPr>
        <p:blipFill rotWithShape="1">
          <a:blip r:embed="rId3">
            <a:extLst>
              <a:ext uri="{28A0092B-C50C-407E-A947-70E740481C1C}">
                <a14:useLocalDpi xmlns:a14="http://schemas.microsoft.com/office/drawing/2010/main" val="0"/>
              </a:ext>
            </a:extLst>
          </a:blip>
          <a:srcRect l="18219" t="3648" r="35222" b="83194"/>
          <a:stretch/>
        </p:blipFill>
        <p:spPr>
          <a:xfrm>
            <a:off x="385598" y="1489436"/>
            <a:ext cx="5468664" cy="4995447"/>
          </a:xfrm>
          <a:prstGeom prst="rect">
            <a:avLst/>
          </a:prstGeom>
        </p:spPr>
      </p:pic>
      <p:sp>
        <p:nvSpPr>
          <p:cNvPr id="8" name="Marcador de contenido 3">
            <a:extLst>
              <a:ext uri="{FF2B5EF4-FFF2-40B4-BE49-F238E27FC236}">
                <a16:creationId xmlns:a16="http://schemas.microsoft.com/office/drawing/2014/main" id="{115DF972-0666-4351-8C4C-0668769FF9D0}"/>
              </a:ext>
            </a:extLst>
          </p:cNvPr>
          <p:cNvSpPr txBox="1">
            <a:spLocks/>
          </p:cNvSpPr>
          <p:nvPr/>
        </p:nvSpPr>
        <p:spPr>
          <a:xfrm>
            <a:off x="6028011" y="1562100"/>
            <a:ext cx="5468664" cy="4922783"/>
          </a:xfrm>
          <a:prstGeom prst="rect">
            <a:avLst/>
          </a:prstGeom>
        </p:spPr>
        <p:txBody>
          <a:bodyPr vert="horz" lIns="91440" tIns="45720" rIns="91440" bIns="45720" rtlCol="0" anchor="t">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a:t>Puntos Clave</a:t>
            </a:r>
          </a:p>
          <a:p>
            <a:pPr marL="0" indent="0">
              <a:buNone/>
            </a:pPr>
            <a:endParaRPr lang="es-MX"/>
          </a:p>
          <a:p>
            <a:pPr marL="227965" indent="-227965">
              <a:buFont typeface="Courier New" panose="02070309020205020404" pitchFamily="49" charset="0"/>
              <a:buChar char="o"/>
            </a:pPr>
            <a:endParaRPr lang="es-CO" sz="1800">
              <a:effectLst/>
              <a:ea typeface="Times New Roman" panose="02020603050405020304" pitchFamily="18" charset="0"/>
              <a:cs typeface="Calibri" panose="020F0502020204030204"/>
            </a:endParaRPr>
          </a:p>
          <a:p>
            <a:pPr marL="227965" indent="-227965" algn="just">
              <a:buFont typeface="Courier New" panose="02070309020205020404" pitchFamily="49" charset="0"/>
              <a:buChar char="o"/>
            </a:pPr>
            <a:r>
              <a:rPr lang="es-CO" sz="1800">
                <a:ea typeface="Times New Roman" panose="02020603050405020304" pitchFamily="18" charset="0"/>
                <a:cs typeface="Calibri"/>
              </a:rPr>
              <a:t>Clasificación de imágenes satelitales a través de Lógica difusa para determinar diferentes tipos de coberturas en un área urbana.</a:t>
            </a:r>
            <a:endParaRPr lang="es-CO" sz="1800">
              <a:effectLst/>
              <a:ea typeface="Times New Roman" panose="02020603050405020304" pitchFamily="18" charset="0"/>
              <a:cs typeface="Calibri"/>
            </a:endParaRPr>
          </a:p>
          <a:p>
            <a:pPr marL="227965" indent="-227965" algn="just">
              <a:buFont typeface="Courier New" panose="02070309020205020404" pitchFamily="49" charset="0"/>
              <a:buChar char="o"/>
            </a:pPr>
            <a:endParaRPr lang="es-CO" sz="1800">
              <a:ea typeface="Times New Roman" panose="02020603050405020304" pitchFamily="18" charset="0"/>
              <a:cs typeface="Calibri" panose="020F0502020204030204"/>
            </a:endParaRPr>
          </a:p>
          <a:p>
            <a:pPr marL="227965" indent="-227965" algn="just">
              <a:buFont typeface="Courier New" panose="02070309020205020404" pitchFamily="49" charset="0"/>
              <a:buChar char="o"/>
            </a:pPr>
            <a:r>
              <a:rPr lang="es-CO" sz="1800">
                <a:ea typeface="Times New Roman" panose="02020603050405020304" pitchFamily="18" charset="0"/>
                <a:cs typeface="Calibri" panose="020F0502020204030204"/>
              </a:rPr>
              <a:t>Redimensionamiento de la imagen.</a:t>
            </a:r>
            <a:endParaRPr lang="es-CO" sz="1800">
              <a:effectLst/>
              <a:ea typeface="Times New Roman" panose="02020603050405020304" pitchFamily="18" charset="0"/>
              <a:cs typeface="Calibri"/>
            </a:endParaRPr>
          </a:p>
          <a:p>
            <a:pPr marL="227965" indent="-227965" algn="just">
              <a:buFont typeface="Courier New" panose="02070309020205020404" pitchFamily="49" charset="0"/>
              <a:buChar char="o"/>
            </a:pPr>
            <a:endParaRPr lang="es-CO" sz="1800">
              <a:ea typeface="Times New Roman" panose="02020603050405020304" pitchFamily="18" charset="0"/>
              <a:cs typeface="Calibri" panose="020F0502020204030204"/>
            </a:endParaRPr>
          </a:p>
          <a:p>
            <a:pPr marL="227965" indent="-227965" algn="just">
              <a:buFont typeface="Courier New" panose="02070309020205020404" pitchFamily="49" charset="0"/>
              <a:buChar char="o"/>
            </a:pPr>
            <a:r>
              <a:rPr lang="es-CO" sz="1800">
                <a:ea typeface="Times New Roman" panose="02020603050405020304" pitchFamily="18" charset="0"/>
                <a:cs typeface="Calibri" panose="020F0502020204030204"/>
              </a:rPr>
              <a:t>Implementación de una matriz de partición </a:t>
            </a:r>
            <a:r>
              <a:rPr lang="es-CO" sz="1800" err="1">
                <a:ea typeface="Times New Roman" panose="02020603050405020304" pitchFamily="18" charset="0"/>
                <a:cs typeface="Calibri"/>
              </a:rPr>
              <a:t>Fuzzy</a:t>
            </a:r>
            <a:r>
              <a:rPr lang="es-CO" sz="1800">
                <a:ea typeface="Times New Roman" panose="02020603050405020304" pitchFamily="18" charset="0"/>
                <a:cs typeface="Calibri"/>
              </a:rPr>
              <a:t> donde se asignaron los porcentajes de las diferentes clases en la imagen.</a:t>
            </a:r>
            <a:endParaRPr lang="es-CO" sz="1800">
              <a:effectLst/>
              <a:ea typeface="Times New Roman" panose="02020603050405020304" pitchFamily="18" charset="0"/>
              <a:cs typeface="Calibri"/>
            </a:endParaRPr>
          </a:p>
          <a:p>
            <a:pPr marL="227965" indent="-227965" algn="just">
              <a:buFont typeface="Courier New" panose="02070309020205020404" pitchFamily="49" charset="0"/>
              <a:buChar char="o"/>
            </a:pPr>
            <a:endParaRPr lang="es-CO" sz="1800">
              <a:effectLst/>
              <a:ea typeface="Times New Roman" panose="02020603050405020304" pitchFamily="18" charset="0"/>
              <a:cs typeface="Calibri"/>
            </a:endParaRPr>
          </a:p>
          <a:p>
            <a:pPr marL="227965" indent="-227965" algn="just">
              <a:buFont typeface="Courier New" panose="02070309020205020404" pitchFamily="49" charset="0"/>
              <a:buChar char="o"/>
            </a:pPr>
            <a:r>
              <a:rPr lang="es-CO" sz="1800">
                <a:ea typeface="+mn-lt"/>
                <a:cs typeface="+mn-lt"/>
              </a:rPr>
              <a:t>Con lógica difusa se obtiene un resultado más detallado del espacio geográfico analizado</a:t>
            </a:r>
          </a:p>
          <a:p>
            <a:pPr marL="0" indent="0" algn="just">
              <a:buNone/>
            </a:pPr>
            <a:endParaRPr lang="es-CO" sz="1800">
              <a:ea typeface="+mn-lt"/>
              <a:cs typeface="+mn-lt"/>
            </a:endParaRPr>
          </a:p>
          <a:p>
            <a:pPr marL="227965" indent="-227965" algn="just">
              <a:buFont typeface="Courier New" panose="02070309020205020404" pitchFamily="49" charset="0"/>
              <a:buChar char="o"/>
            </a:pPr>
            <a:endParaRPr lang="es-CO" sz="1800">
              <a:ea typeface="+mn-lt"/>
              <a:cs typeface="+mn-lt"/>
            </a:endParaRPr>
          </a:p>
        </p:txBody>
      </p:sp>
      <p:pic>
        <p:nvPicPr>
          <p:cNvPr id="2" name="Imagen 2">
            <a:extLst>
              <a:ext uri="{FF2B5EF4-FFF2-40B4-BE49-F238E27FC236}">
                <a16:creationId xmlns:a16="http://schemas.microsoft.com/office/drawing/2014/main" id="{94F2E85F-4683-6DB8-F670-C6A1B8C51600}"/>
              </a:ext>
            </a:extLst>
          </p:cNvPr>
          <p:cNvPicPr>
            <a:picLocks noChangeAspect="1"/>
          </p:cNvPicPr>
          <p:nvPr/>
        </p:nvPicPr>
        <p:blipFill>
          <a:blip r:embed="rId4"/>
          <a:stretch>
            <a:fillRect/>
          </a:stretch>
        </p:blipFill>
        <p:spPr>
          <a:xfrm>
            <a:off x="467710" y="1576014"/>
            <a:ext cx="5252544" cy="2418455"/>
          </a:xfrm>
          <a:prstGeom prst="rect">
            <a:avLst/>
          </a:prstGeom>
        </p:spPr>
      </p:pic>
      <p:pic>
        <p:nvPicPr>
          <p:cNvPr id="3" name="Imagen 4">
            <a:extLst>
              <a:ext uri="{FF2B5EF4-FFF2-40B4-BE49-F238E27FC236}">
                <a16:creationId xmlns:a16="http://schemas.microsoft.com/office/drawing/2014/main" id="{11BA8D8A-04C1-61B4-4B4D-192CD7EA4CD8}"/>
              </a:ext>
            </a:extLst>
          </p:cNvPr>
          <p:cNvPicPr>
            <a:picLocks noChangeAspect="1"/>
          </p:cNvPicPr>
          <p:nvPr/>
        </p:nvPicPr>
        <p:blipFill>
          <a:blip r:embed="rId5"/>
          <a:stretch>
            <a:fillRect/>
          </a:stretch>
        </p:blipFill>
        <p:spPr>
          <a:xfrm>
            <a:off x="1571296" y="4025618"/>
            <a:ext cx="2966544" cy="2380283"/>
          </a:xfrm>
          <a:prstGeom prst="rect">
            <a:avLst/>
          </a:prstGeom>
        </p:spPr>
      </p:pic>
    </p:spTree>
    <p:extLst>
      <p:ext uri="{BB962C8B-B14F-4D97-AF65-F5344CB8AC3E}">
        <p14:creationId xmlns:p14="http://schemas.microsoft.com/office/powerpoint/2010/main" val="2934469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[17]</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225831A-8732-AE97-2829-12E61291C460}"/>
              </a:ext>
            </a:extLst>
          </p:cNvPr>
          <p:cNvPicPr>
            <a:picLocks noChangeAspect="1"/>
          </p:cNvPicPr>
          <p:nvPr/>
        </p:nvPicPr>
        <p:blipFill>
          <a:blip r:embed="rId3"/>
          <a:stretch>
            <a:fillRect/>
          </a:stretch>
        </p:blipFill>
        <p:spPr>
          <a:xfrm>
            <a:off x="408040" y="2115102"/>
            <a:ext cx="11375920" cy="3164731"/>
          </a:xfrm>
          <a:prstGeom prst="rect">
            <a:avLst/>
          </a:prstGeom>
        </p:spPr>
      </p:pic>
    </p:spTree>
    <p:extLst>
      <p:ext uri="{BB962C8B-B14F-4D97-AF65-F5344CB8AC3E}">
        <p14:creationId xmlns:p14="http://schemas.microsoft.com/office/powerpoint/2010/main" val="620384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3">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[17]</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6" name="Marcador de contenido 3" descr="Shape, rectangle&#10;&#10;Description automatically generated">
            <a:extLst>
              <a:ext uri="{FF2B5EF4-FFF2-40B4-BE49-F238E27FC236}">
                <a16:creationId xmlns:a16="http://schemas.microsoft.com/office/drawing/2014/main" id="{9F2A4DF4-097C-416C-8342-F25C5AFD9BCD}"/>
              </a:ext>
            </a:extLst>
          </p:cNvPr>
          <p:cNvPicPr>
            <a:picLocks/>
          </p:cNvPicPr>
          <p:nvPr/>
        </p:nvPicPr>
        <p:blipFill rotWithShape="1">
          <a:blip r:embed="rId3">
            <a:extLst>
              <a:ext uri="{28A0092B-C50C-407E-A947-70E740481C1C}">
                <a14:useLocalDpi xmlns:a14="http://schemas.microsoft.com/office/drawing/2010/main" val="0"/>
              </a:ext>
            </a:extLst>
          </a:blip>
          <a:srcRect l="18219" t="3648" r="35222" b="83194"/>
          <a:stretch/>
        </p:blipFill>
        <p:spPr>
          <a:xfrm>
            <a:off x="385598" y="1489436"/>
            <a:ext cx="5468664" cy="4995447"/>
          </a:xfrm>
          <a:prstGeom prst="rect">
            <a:avLst/>
          </a:prstGeom>
        </p:spPr>
      </p:pic>
      <p:sp>
        <p:nvSpPr>
          <p:cNvPr id="8" name="Marcador de contenido 3">
            <a:extLst>
              <a:ext uri="{FF2B5EF4-FFF2-40B4-BE49-F238E27FC236}">
                <a16:creationId xmlns:a16="http://schemas.microsoft.com/office/drawing/2014/main" id="{115DF972-0666-4351-8C4C-0668769FF9D0}"/>
              </a:ext>
            </a:extLst>
          </p:cNvPr>
          <p:cNvSpPr txBox="1">
            <a:spLocks/>
          </p:cNvSpPr>
          <p:nvPr/>
        </p:nvSpPr>
        <p:spPr>
          <a:xfrm>
            <a:off x="6028011" y="1562100"/>
            <a:ext cx="5468664" cy="4922783"/>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a:t>Puntos Clave</a:t>
            </a:r>
          </a:p>
          <a:p>
            <a:pPr marL="0" indent="0">
              <a:buNone/>
            </a:pPr>
            <a:endParaRPr lang="es-MX"/>
          </a:p>
          <a:p>
            <a:pPr>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Método indirecto de identificación de neumáticos basado en un esquema difuso de dos capas</a:t>
            </a:r>
            <a:r>
              <a:rPr lang="es-CO" sz="1800">
                <a:effectLst/>
                <a:ea typeface="Times New Roman" panose="02020603050405020304" pitchFamily="18" charset="0"/>
              </a:rPr>
              <a:t>.</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 Algoritmo de agrupación difusa C-</a:t>
            </a:r>
            <a:r>
              <a:rPr lang="es-CO" sz="1800" err="1">
                <a:effectLst/>
                <a:ea typeface="Times New Roman" panose="02020603050405020304" pitchFamily="18" charset="0"/>
              </a:rPr>
              <a:t>means</a:t>
            </a:r>
            <a:r>
              <a:rPr lang="es-CO" sz="1800">
                <a:effectLst/>
                <a:ea typeface="Times New Roman" panose="02020603050405020304" pitchFamily="18" charset="0"/>
              </a:rPr>
              <a:t> y clasificación en la clase correspondiente basada en el máximo grado de pertenencia.</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Dimensiones de los neumáticos medidos por un sistema de visión artificial .</a:t>
            </a:r>
          </a:p>
          <a:p>
            <a:pPr marL="0" indent="0" algn="just">
              <a:buNone/>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P</a:t>
            </a:r>
            <a:r>
              <a:rPr lang="es-CO" sz="1800">
                <a:effectLst/>
                <a:ea typeface="Times New Roman" panose="02020603050405020304" pitchFamily="18" charset="0"/>
              </a:rPr>
              <a:t>recisión superior al 99%.</a:t>
            </a:r>
            <a:endParaRPr lang="es-CO">
              <a:solidFill>
                <a:schemeClr val="bg2">
                  <a:lumMod val="75000"/>
                </a:schemeClr>
              </a:solidFill>
              <a:ea typeface="+mn-lt"/>
              <a:cs typeface="+mn-lt"/>
            </a:endParaRPr>
          </a:p>
        </p:txBody>
      </p:sp>
      <p:pic>
        <p:nvPicPr>
          <p:cNvPr id="1026" name="Picture 2">
            <a:extLst>
              <a:ext uri="{FF2B5EF4-FFF2-40B4-BE49-F238E27FC236}">
                <a16:creationId xmlns:a16="http://schemas.microsoft.com/office/drawing/2014/main" id="{BD288E64-6F58-1CAF-2B95-8347CA143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70" y="1897063"/>
            <a:ext cx="4952270" cy="425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027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[18]</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EAE18F2-CA7D-BD5D-CBDB-98BD40B22ADB}"/>
              </a:ext>
            </a:extLst>
          </p:cNvPr>
          <p:cNvPicPr>
            <a:picLocks noChangeAspect="1"/>
          </p:cNvPicPr>
          <p:nvPr/>
        </p:nvPicPr>
        <p:blipFill>
          <a:blip r:embed="rId3"/>
          <a:stretch>
            <a:fillRect/>
          </a:stretch>
        </p:blipFill>
        <p:spPr>
          <a:xfrm>
            <a:off x="647842" y="2123281"/>
            <a:ext cx="11178633" cy="3965575"/>
          </a:xfrm>
          <a:prstGeom prst="rect">
            <a:avLst/>
          </a:prstGeom>
        </p:spPr>
      </p:pic>
    </p:spTree>
    <p:extLst>
      <p:ext uri="{BB962C8B-B14F-4D97-AF65-F5344CB8AC3E}">
        <p14:creationId xmlns:p14="http://schemas.microsoft.com/office/powerpoint/2010/main" val="3344358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3">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[18]</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819150" y="1825625"/>
            <a:ext cx="10515600" cy="4351338"/>
          </a:xfrm>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6" name="Marcador de contenido 3" descr="Shape, rectangle&#10;&#10;Description automatically generated">
            <a:extLst>
              <a:ext uri="{FF2B5EF4-FFF2-40B4-BE49-F238E27FC236}">
                <a16:creationId xmlns:a16="http://schemas.microsoft.com/office/drawing/2014/main" id="{9F2A4DF4-097C-416C-8342-F25C5AFD9BCD}"/>
              </a:ext>
            </a:extLst>
          </p:cNvPr>
          <p:cNvPicPr>
            <a:picLocks/>
          </p:cNvPicPr>
          <p:nvPr/>
        </p:nvPicPr>
        <p:blipFill rotWithShape="1">
          <a:blip r:embed="rId3">
            <a:extLst>
              <a:ext uri="{28A0092B-C50C-407E-A947-70E740481C1C}">
                <a14:useLocalDpi xmlns:a14="http://schemas.microsoft.com/office/drawing/2010/main" val="0"/>
              </a:ext>
            </a:extLst>
          </a:blip>
          <a:srcRect l="18219" t="3648" r="35222" b="83194"/>
          <a:stretch/>
        </p:blipFill>
        <p:spPr>
          <a:xfrm>
            <a:off x="385598" y="1489436"/>
            <a:ext cx="5468664" cy="4995447"/>
          </a:xfrm>
          <a:prstGeom prst="rect">
            <a:avLst/>
          </a:prstGeom>
        </p:spPr>
      </p:pic>
      <p:sp>
        <p:nvSpPr>
          <p:cNvPr id="8" name="Marcador de contenido 3">
            <a:extLst>
              <a:ext uri="{FF2B5EF4-FFF2-40B4-BE49-F238E27FC236}">
                <a16:creationId xmlns:a16="http://schemas.microsoft.com/office/drawing/2014/main" id="{115DF972-0666-4351-8C4C-0668769FF9D0}"/>
              </a:ext>
            </a:extLst>
          </p:cNvPr>
          <p:cNvSpPr txBox="1">
            <a:spLocks/>
          </p:cNvSpPr>
          <p:nvPr/>
        </p:nvSpPr>
        <p:spPr>
          <a:xfrm>
            <a:off x="6047061" y="1562100"/>
            <a:ext cx="5468664" cy="492278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b="1"/>
              <a:t>Puntos Clave</a:t>
            </a:r>
          </a:p>
          <a:p>
            <a:pPr marL="0" indent="0" algn="just">
              <a:buNone/>
            </a:pPr>
            <a:endParaRPr lang="es-MX"/>
          </a:p>
          <a:p>
            <a:pPr algn="just">
              <a:buFont typeface="Courier New" panose="02070309020205020404" pitchFamily="49" charset="0"/>
              <a:buChar char="o"/>
            </a:pPr>
            <a:r>
              <a:rPr lang="es-CO" sz="1800">
                <a:ea typeface="Times New Roman" panose="02020603050405020304" pitchFamily="18" charset="0"/>
              </a:rPr>
              <a:t>T</a:t>
            </a:r>
            <a:r>
              <a:rPr lang="es-CO" sz="1800">
                <a:effectLst/>
                <a:ea typeface="Times New Roman" panose="02020603050405020304" pitchFamily="18" charset="0"/>
              </a:rPr>
              <a:t>écnica de clasificación Neuro-difusa para minería de datos.</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Neuro-</a:t>
            </a:r>
            <a:r>
              <a:rPr lang="es-CO" sz="1800" err="1">
                <a:ea typeface="Times New Roman" panose="02020603050405020304" pitchFamily="18" charset="0"/>
              </a:rPr>
              <a:t>fuzzy</a:t>
            </a:r>
            <a:r>
              <a:rPr lang="es-CO" sz="1800">
                <a:ea typeface="Times New Roman" panose="02020603050405020304" pitchFamily="18" charset="0"/>
              </a:rPr>
              <a:t> </a:t>
            </a:r>
            <a:r>
              <a:rPr lang="es-CO" sz="1800" err="1">
                <a:ea typeface="Times New Roman" panose="02020603050405020304" pitchFamily="18" charset="0"/>
              </a:rPr>
              <a:t>System</a:t>
            </a:r>
            <a:r>
              <a:rPr lang="es-CO" sz="1800">
                <a:ea typeface="Times New Roman" panose="02020603050405020304" pitchFamily="18" charset="0"/>
              </a:rPr>
              <a:t> (NFS), </a:t>
            </a:r>
            <a:r>
              <a:rPr lang="en-US" sz="1800">
                <a:ea typeface="Times New Roman" panose="02020603050405020304" pitchFamily="18" charset="0"/>
              </a:rPr>
              <a:t>Radial Basis Function Neural Network (RBFNN) y Adaptive Neuro-fuzzy Inference System (ANFIS)</a:t>
            </a:r>
            <a:r>
              <a:rPr lang="es-CO" sz="1800">
                <a:effectLst/>
                <a:ea typeface="Times New Roman" panose="02020603050405020304" pitchFamily="18" charset="0"/>
              </a:rPr>
              <a:t>.</a:t>
            </a:r>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D</a:t>
            </a:r>
            <a:r>
              <a:rPr lang="es-CO" sz="1800">
                <a:effectLst/>
                <a:ea typeface="Times New Roman" panose="02020603050405020304" pitchFamily="18" charset="0"/>
              </a:rPr>
              <a:t>iez conjuntos de datos de referencia del repositorio de ML UCI.</a:t>
            </a:r>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En la mayoría de los casos, el clasificador NFS propuesto logró la mayor precisión</a:t>
            </a:r>
            <a:r>
              <a:rPr lang="es-CO" sz="1800">
                <a:effectLst/>
                <a:ea typeface="Times New Roman" panose="02020603050405020304" pitchFamily="18" charset="0"/>
              </a:rPr>
              <a:t>.</a:t>
            </a:r>
            <a:endParaRPr lang="es-CO">
              <a:solidFill>
                <a:schemeClr val="bg2">
                  <a:lumMod val="75000"/>
                </a:schemeClr>
              </a:solidFill>
              <a:ea typeface="+mn-lt"/>
              <a:cs typeface="+mn-lt"/>
            </a:endParaRPr>
          </a:p>
        </p:txBody>
      </p:sp>
      <p:pic>
        <p:nvPicPr>
          <p:cNvPr id="5" name="Picture 4">
            <a:extLst>
              <a:ext uri="{FF2B5EF4-FFF2-40B4-BE49-F238E27FC236}">
                <a16:creationId xmlns:a16="http://schemas.microsoft.com/office/drawing/2014/main" id="{5DE111B5-89A7-6475-D1C3-86B1BA177A2B}"/>
              </a:ext>
            </a:extLst>
          </p:cNvPr>
          <p:cNvPicPr>
            <a:picLocks noChangeAspect="1"/>
          </p:cNvPicPr>
          <p:nvPr/>
        </p:nvPicPr>
        <p:blipFill>
          <a:blip r:embed="rId4"/>
          <a:stretch>
            <a:fillRect/>
          </a:stretch>
        </p:blipFill>
        <p:spPr>
          <a:xfrm>
            <a:off x="614855" y="2781300"/>
            <a:ext cx="5010150" cy="2857500"/>
          </a:xfrm>
          <a:prstGeom prst="rect">
            <a:avLst/>
          </a:prstGeom>
        </p:spPr>
      </p:pic>
    </p:spTree>
    <p:extLst>
      <p:ext uri="{BB962C8B-B14F-4D97-AF65-F5344CB8AC3E}">
        <p14:creationId xmlns:p14="http://schemas.microsoft.com/office/powerpoint/2010/main" val="3528835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tx1">
                    <a:lumMod val="95000"/>
                    <a:lumOff val="5000"/>
                  </a:schemeClr>
                </a:solidFill>
                <a:ea typeface="+mn-lt"/>
                <a:cs typeface="+mn-lt"/>
              </a:rPr>
              <a:t>Contextualización</a:t>
            </a:r>
            <a:endParaRPr lang="en-US">
              <a:solidFill>
                <a:schemeClr val="tx1">
                  <a:lumMod val="95000"/>
                  <a:lumOff val="5000"/>
                </a:schemeClr>
              </a:solidFill>
              <a:ea typeface="+mn-lt"/>
              <a:cs typeface="+mn-lt"/>
            </a:endParaRPr>
          </a:p>
          <a:p>
            <a:pPr marL="514350" indent="-514350">
              <a:buAutoNum type="arabicPeriod"/>
            </a:pPr>
            <a:r>
              <a:rPr lang="en-US">
                <a:solidFill>
                  <a:schemeClr val="tx1">
                    <a:lumMod val="95000"/>
                    <a:lumOff val="5000"/>
                  </a:schemeClr>
                </a:solidFill>
                <a:ea typeface="+mn-lt"/>
                <a:cs typeface="+mn-lt"/>
              </a:rPr>
              <a:t>Estado del </a:t>
            </a:r>
            <a:r>
              <a:rPr lang="en-US" err="1">
                <a:solidFill>
                  <a:schemeClr val="tx1">
                    <a:lumMod val="95000"/>
                    <a:lumOff val="5000"/>
                  </a:schemeClr>
                </a:solidFill>
                <a:ea typeface="+mn-lt"/>
                <a:cs typeface="+mn-lt"/>
              </a:rPr>
              <a:t>arte</a:t>
            </a:r>
            <a:endParaRPr lang="en-US">
              <a:solidFill>
                <a:schemeClr val="tx1">
                  <a:lumMod val="95000"/>
                  <a:lumOff val="5000"/>
                </a:schemeClr>
              </a:solidFill>
              <a:ea typeface="+mn-lt"/>
              <a:cs typeface="+mn-lt"/>
            </a:endParaRPr>
          </a:p>
          <a:p>
            <a:pPr marL="514350" indent="-514350">
              <a:buAutoNum type="arabicPeriod"/>
            </a:pPr>
            <a:r>
              <a:rPr lang="en-US" err="1">
                <a:solidFill>
                  <a:schemeClr val="tx1">
                    <a:lumMod val="95000"/>
                    <a:lumOff val="5000"/>
                  </a:schemeClr>
                </a:solidFill>
                <a:ea typeface="+mn-lt"/>
                <a:cs typeface="+mn-lt"/>
              </a:rPr>
              <a:t>Metodología</a:t>
            </a:r>
            <a:endParaRPr lang="en-US">
              <a:solidFill>
                <a:schemeClr val="tx1">
                  <a:lumMod val="95000"/>
                  <a:lumOff val="5000"/>
                </a:schemeClr>
              </a:solidFill>
              <a:ea typeface="+mn-lt"/>
              <a:cs typeface="+mn-lt"/>
            </a:endParaRPr>
          </a:p>
          <a:p>
            <a:pPr marL="514350" indent="-514350">
              <a:buAutoNum type="arabicPeriod"/>
            </a:pPr>
            <a:r>
              <a:rPr lang="en-US" err="1">
                <a:solidFill>
                  <a:schemeClr val="tx1">
                    <a:lumMod val="95000"/>
                    <a:lumOff val="5000"/>
                  </a:schemeClr>
                </a:solidFill>
                <a:ea typeface="+mn-lt"/>
                <a:cs typeface="+mn-lt"/>
              </a:rPr>
              <a:t>Resultados</a:t>
            </a:r>
            <a:endParaRPr lang="en-US">
              <a:solidFill>
                <a:schemeClr val="tx1">
                  <a:lumMod val="95000"/>
                  <a:lumOff val="5000"/>
                </a:schemeClr>
              </a:solidFill>
              <a:ea typeface="+mn-lt"/>
              <a:cs typeface="+mn-lt"/>
            </a:endParaRPr>
          </a:p>
          <a:p>
            <a:pPr marL="514350" indent="-514350">
              <a:buAutoNum type="arabicPeriod"/>
            </a:pPr>
            <a:r>
              <a:rPr lang="en-US" err="1">
                <a:solidFill>
                  <a:schemeClr val="tx1">
                    <a:lumMod val="95000"/>
                    <a:lumOff val="5000"/>
                  </a:schemeClr>
                </a:solidFill>
                <a:ea typeface="+mn-lt"/>
                <a:cs typeface="+mn-lt"/>
              </a:rPr>
              <a:t>Conclusiones</a:t>
            </a:r>
            <a:endParaRPr lang="en-US">
              <a:solidFill>
                <a:schemeClr val="tx1">
                  <a:lumMod val="95000"/>
                  <a:lumOff val="5000"/>
                </a:schemeClr>
              </a:solidFill>
              <a:ea typeface="+mn-lt"/>
              <a:cs typeface="+mn-lt"/>
            </a:endParaRPr>
          </a:p>
          <a:p>
            <a:pPr marL="514350" indent="-514350">
              <a:buAutoNum type="arabicPeriod"/>
            </a:pPr>
            <a:r>
              <a:rPr lang="en-US" err="1">
                <a:solidFill>
                  <a:schemeClr val="tx1">
                    <a:lumMod val="95000"/>
                    <a:lumOff val="5000"/>
                  </a:schemeClr>
                </a:solidFill>
                <a:ea typeface="+mn-lt"/>
                <a:cs typeface="+mn-lt"/>
              </a:rPr>
              <a:t>Repositorio</a:t>
            </a:r>
            <a:r>
              <a:rPr lang="en-US">
                <a:solidFill>
                  <a:schemeClr val="tx1">
                    <a:lumMod val="95000"/>
                    <a:lumOff val="5000"/>
                  </a:schemeClr>
                </a:solidFill>
                <a:ea typeface="+mn-lt"/>
                <a:cs typeface="+mn-lt"/>
              </a:rPr>
              <a:t> </a:t>
            </a:r>
            <a:r>
              <a:rPr lang="en-US" err="1">
                <a:solidFill>
                  <a:schemeClr val="tx1">
                    <a:lumMod val="95000"/>
                    <a:lumOff val="5000"/>
                  </a:schemeClr>
                </a:solidFill>
                <a:ea typeface="+mn-lt"/>
                <a:cs typeface="+mn-lt"/>
              </a:rPr>
              <a:t>Github</a:t>
            </a:r>
            <a:endParaRPr lang="en-US">
              <a:solidFill>
                <a:schemeClr val="tx1">
                  <a:lumMod val="95000"/>
                  <a:lumOff val="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3525925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81300"/>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[19]</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24E5878-1F70-A066-43D9-26FB164871C7}"/>
              </a:ext>
            </a:extLst>
          </p:cNvPr>
          <p:cNvPicPr>
            <a:picLocks noChangeAspect="1"/>
          </p:cNvPicPr>
          <p:nvPr/>
        </p:nvPicPr>
        <p:blipFill>
          <a:blip r:embed="rId3"/>
          <a:stretch>
            <a:fillRect/>
          </a:stretch>
        </p:blipFill>
        <p:spPr>
          <a:xfrm>
            <a:off x="431238" y="2662553"/>
            <a:ext cx="11329524" cy="2109472"/>
          </a:xfrm>
          <a:prstGeom prst="rect">
            <a:avLst/>
          </a:prstGeom>
        </p:spPr>
      </p:pic>
    </p:spTree>
    <p:extLst>
      <p:ext uri="{BB962C8B-B14F-4D97-AF65-F5344CB8AC3E}">
        <p14:creationId xmlns:p14="http://schemas.microsoft.com/office/powerpoint/2010/main" val="75082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3">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[19]</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6" name="Marcador de contenido 3" descr="Shape, rectangle&#10;&#10;Description automatically generated">
            <a:extLst>
              <a:ext uri="{FF2B5EF4-FFF2-40B4-BE49-F238E27FC236}">
                <a16:creationId xmlns:a16="http://schemas.microsoft.com/office/drawing/2014/main" id="{9F2A4DF4-097C-416C-8342-F25C5AFD9BCD}"/>
              </a:ext>
            </a:extLst>
          </p:cNvPr>
          <p:cNvPicPr>
            <a:picLocks/>
          </p:cNvPicPr>
          <p:nvPr/>
        </p:nvPicPr>
        <p:blipFill rotWithShape="1">
          <a:blip r:embed="rId3">
            <a:extLst>
              <a:ext uri="{28A0092B-C50C-407E-A947-70E740481C1C}">
                <a14:useLocalDpi xmlns:a14="http://schemas.microsoft.com/office/drawing/2010/main" val="0"/>
              </a:ext>
            </a:extLst>
          </a:blip>
          <a:srcRect l="18219" t="3648" r="35222" b="83194"/>
          <a:stretch/>
        </p:blipFill>
        <p:spPr>
          <a:xfrm>
            <a:off x="385598" y="1489436"/>
            <a:ext cx="5468664" cy="4995447"/>
          </a:xfrm>
          <a:prstGeom prst="rect">
            <a:avLst/>
          </a:prstGeom>
        </p:spPr>
      </p:pic>
      <p:sp>
        <p:nvSpPr>
          <p:cNvPr id="8" name="Marcador de contenido 3">
            <a:extLst>
              <a:ext uri="{FF2B5EF4-FFF2-40B4-BE49-F238E27FC236}">
                <a16:creationId xmlns:a16="http://schemas.microsoft.com/office/drawing/2014/main" id="{115DF972-0666-4351-8C4C-0668769FF9D0}"/>
              </a:ext>
            </a:extLst>
          </p:cNvPr>
          <p:cNvSpPr txBox="1">
            <a:spLocks/>
          </p:cNvSpPr>
          <p:nvPr/>
        </p:nvSpPr>
        <p:spPr>
          <a:xfrm>
            <a:off x="6028011" y="1562100"/>
            <a:ext cx="5468664" cy="4922783"/>
          </a:xfrm>
          <a:prstGeom prst="rect">
            <a:avLst/>
          </a:prstGeom>
        </p:spPr>
        <p:txBody>
          <a:bodyPr vert="horz" lIns="91440" tIns="45720" rIns="91440" bIns="45720" rtlCol="0">
            <a:normAutofit fontScale="850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a:t>Puntos Clave</a:t>
            </a:r>
          </a:p>
          <a:p>
            <a:pPr marL="0" indent="0">
              <a:buNone/>
            </a:pPr>
            <a:endParaRPr lang="es-MX"/>
          </a:p>
          <a:p>
            <a:pPr>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Clasificación de imágenes por un sistema neuro-difuso del estado de telas.</a:t>
            </a:r>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err="1">
                <a:ea typeface="Times New Roman" panose="02020603050405020304" pitchFamily="18" charset="0"/>
              </a:rPr>
              <a:t>Fuzzificación</a:t>
            </a:r>
            <a:r>
              <a:rPr lang="es-CO" sz="1800">
                <a:ea typeface="Times New Roman" panose="02020603050405020304" pitchFamily="18" charset="0"/>
              </a:rPr>
              <a:t> con lógica difusa y un algoritmo de aprendizaje de </a:t>
            </a:r>
            <a:r>
              <a:rPr lang="es-CO" sz="1800" err="1">
                <a:ea typeface="Times New Roman" panose="02020603050405020304" pitchFamily="18" charset="0"/>
              </a:rPr>
              <a:t>retropropagación</a:t>
            </a:r>
            <a:r>
              <a:rPr lang="es-CO" sz="1800">
                <a:ea typeface="Times New Roman" panose="02020603050405020304" pitchFamily="18" charset="0"/>
              </a:rPr>
              <a:t> con redes neuronales</a:t>
            </a:r>
            <a:r>
              <a:rPr lang="es-CO" sz="1800">
                <a:effectLst/>
                <a:ea typeface="Times New Roman" panose="02020603050405020304" pitchFamily="18" charset="0"/>
              </a:rPr>
              <a:t>.</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Función de pertenencia triangular, con estados con estados </a:t>
            </a:r>
            <a:r>
              <a:rPr lang="es-CO" sz="1800" err="1">
                <a:effectLst/>
                <a:ea typeface="Times New Roman" panose="02020603050405020304" pitchFamily="18" charset="0"/>
              </a:rPr>
              <a:t>estados</a:t>
            </a:r>
            <a:r>
              <a:rPr lang="es-CO" sz="1800">
                <a:effectLst/>
                <a:ea typeface="Times New Roman" panose="02020603050405020304" pitchFamily="18" charset="0"/>
              </a:rPr>
              <a:t> </a:t>
            </a:r>
            <a:r>
              <a:rPr lang="en-US" sz="1800">
                <a:effectLst/>
                <a:ea typeface="Times New Roman" panose="02020603050405020304" pitchFamily="18" charset="0"/>
              </a:rPr>
              <a:t>very  small  (vs),  small (s), medium  (hi), large  (L) y  very  large  (VL).</a:t>
            </a:r>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Entrenamiento con telas normales y </a:t>
            </a:r>
            <a:r>
              <a:rPr lang="es-CO" sz="1800">
                <a:effectLst/>
                <a:ea typeface="Times New Roman" panose="02020603050405020304" pitchFamily="18" charset="0"/>
              </a:rPr>
              <a:t>ocho tipos de defectos </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En comparación con la red neural, el sistema neural-</a:t>
            </a:r>
            <a:r>
              <a:rPr lang="es-CO" sz="1800" err="1">
                <a:ea typeface="Times New Roman" panose="02020603050405020304" pitchFamily="18" charset="0"/>
              </a:rPr>
              <a:t>fuzzy</a:t>
            </a:r>
            <a:r>
              <a:rPr lang="es-CO" sz="1800">
                <a:ea typeface="Times New Roman" panose="02020603050405020304" pitchFamily="18" charset="0"/>
              </a:rPr>
              <a:t> mejora los resultados de clasificación.</a:t>
            </a:r>
            <a:endParaRPr lang="es-CO">
              <a:solidFill>
                <a:schemeClr val="bg2">
                  <a:lumMod val="75000"/>
                </a:schemeClr>
              </a:solidFill>
              <a:ea typeface="+mn-lt"/>
              <a:cs typeface="+mn-lt"/>
            </a:endParaRPr>
          </a:p>
        </p:txBody>
      </p:sp>
      <p:pic>
        <p:nvPicPr>
          <p:cNvPr id="3" name="Picture 2">
            <a:extLst>
              <a:ext uri="{FF2B5EF4-FFF2-40B4-BE49-F238E27FC236}">
                <a16:creationId xmlns:a16="http://schemas.microsoft.com/office/drawing/2014/main" id="{B8037F25-79B4-32FD-EAEC-7628F90E8327}"/>
              </a:ext>
            </a:extLst>
          </p:cNvPr>
          <p:cNvPicPr>
            <a:picLocks noChangeAspect="1"/>
          </p:cNvPicPr>
          <p:nvPr/>
        </p:nvPicPr>
        <p:blipFill>
          <a:blip r:embed="rId4"/>
          <a:stretch>
            <a:fillRect/>
          </a:stretch>
        </p:blipFill>
        <p:spPr>
          <a:xfrm>
            <a:off x="1052899" y="2720903"/>
            <a:ext cx="4134062" cy="2806844"/>
          </a:xfrm>
          <a:prstGeom prst="rect">
            <a:avLst/>
          </a:prstGeom>
        </p:spPr>
      </p:pic>
    </p:spTree>
    <p:extLst>
      <p:ext uri="{BB962C8B-B14F-4D97-AF65-F5344CB8AC3E}">
        <p14:creationId xmlns:p14="http://schemas.microsoft.com/office/powerpoint/2010/main" val="176055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[20]</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D0740DB-3059-A181-2E45-5C1172508DBB}"/>
              </a:ext>
            </a:extLst>
          </p:cNvPr>
          <p:cNvPicPr>
            <a:picLocks noChangeAspect="1"/>
          </p:cNvPicPr>
          <p:nvPr/>
        </p:nvPicPr>
        <p:blipFill>
          <a:blip r:embed="rId3"/>
          <a:stretch>
            <a:fillRect/>
          </a:stretch>
        </p:blipFill>
        <p:spPr>
          <a:xfrm>
            <a:off x="323247" y="2039127"/>
            <a:ext cx="11545506" cy="3924334"/>
          </a:xfrm>
          <a:prstGeom prst="rect">
            <a:avLst/>
          </a:prstGeom>
        </p:spPr>
      </p:pic>
    </p:spTree>
    <p:extLst>
      <p:ext uri="{BB962C8B-B14F-4D97-AF65-F5344CB8AC3E}">
        <p14:creationId xmlns:p14="http://schemas.microsoft.com/office/powerpoint/2010/main" val="396885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9507D64-2C84-0B28-EBAC-77BC97F3FBD3}"/>
              </a:ext>
            </a:extLst>
          </p:cNvPr>
          <p:cNvSpPr/>
          <p:nvPr/>
        </p:nvSpPr>
        <p:spPr>
          <a:xfrm>
            <a:off x="420414" y="1489436"/>
            <a:ext cx="5464722" cy="5005072"/>
          </a:xfrm>
          <a:prstGeom prst="rect">
            <a:avLst/>
          </a:prstGeom>
          <a:solidFill>
            <a:schemeClr val="bg2">
              <a:lumMod val="2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3">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Estado del arte [20]</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a:lstStyle/>
          <a:p>
            <a:pPr marL="0" indent="0">
              <a:buNone/>
            </a:pPr>
            <a:endParaRPr lang="en-US">
              <a:solidFill>
                <a:schemeClr val="bg2">
                  <a:lumMod val="75000"/>
                </a:schemeClr>
              </a:solidFill>
              <a:ea typeface="+mn-lt"/>
              <a:cs typeface="+mn-lt"/>
            </a:endParaRPr>
          </a:p>
          <a:p>
            <a:pPr marL="0" indent="0">
              <a:buNone/>
            </a:pPr>
            <a:endParaRPr lang="en-US" sz="1800">
              <a:effectLst/>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a typeface="Calibri" panose="020F0502020204030204" pitchFamily="34" charset="0"/>
              <a:cs typeface="Arial" panose="020B0604020202020204" pitchFamily="34" charset="0"/>
            </a:endParaRPr>
          </a:p>
          <a:p>
            <a:pPr marL="0" indent="0">
              <a:buNone/>
            </a:pPr>
            <a:endParaRPr lang="en-US" sz="1800">
              <a:effectLst/>
              <a:ea typeface="Calibri" panose="020F0502020204030204" pitchFamily="34" charset="0"/>
              <a:cs typeface="Arial" panose="020B0604020202020204" pitchFamily="34" charset="0"/>
            </a:endParaRPr>
          </a:p>
        </p:txBody>
      </p:sp>
      <p:sp>
        <p:nvSpPr>
          <p:cNvPr id="8" name="Marcador de contenido 3">
            <a:extLst>
              <a:ext uri="{FF2B5EF4-FFF2-40B4-BE49-F238E27FC236}">
                <a16:creationId xmlns:a16="http://schemas.microsoft.com/office/drawing/2014/main" id="{115DF972-0666-4351-8C4C-0668769FF9D0}"/>
              </a:ext>
            </a:extLst>
          </p:cNvPr>
          <p:cNvSpPr txBox="1">
            <a:spLocks/>
          </p:cNvSpPr>
          <p:nvPr/>
        </p:nvSpPr>
        <p:spPr>
          <a:xfrm>
            <a:off x="6047061" y="1561215"/>
            <a:ext cx="5468664" cy="4922783"/>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b="1"/>
              <a:t>Puntos Clave</a:t>
            </a:r>
          </a:p>
          <a:p>
            <a:pPr marL="0" indent="0" algn="just">
              <a:buNone/>
            </a:pPr>
            <a:endParaRPr lang="es-MX"/>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Clasificación Difusa de la madurez de </a:t>
            </a:r>
            <a:r>
              <a:rPr lang="es-CO" sz="1800">
                <a:ea typeface="Times New Roman" panose="02020603050405020304" pitchFamily="18" charset="0"/>
              </a:rPr>
              <a:t>t</a:t>
            </a:r>
            <a:r>
              <a:rPr lang="es-CO" sz="1800">
                <a:effectLst/>
                <a:ea typeface="Times New Roman" panose="02020603050405020304" pitchFamily="18" charset="0"/>
              </a:rPr>
              <a:t>omates </a:t>
            </a:r>
            <a:r>
              <a:rPr lang="es-CO" sz="1800">
                <a:ea typeface="Times New Roman" panose="02020603050405020304" pitchFamily="18" charset="0"/>
              </a:rPr>
              <a:t>u</a:t>
            </a:r>
            <a:r>
              <a:rPr lang="es-CO" sz="1800">
                <a:effectLst/>
                <a:ea typeface="Times New Roman" panose="02020603050405020304" pitchFamily="18" charset="0"/>
              </a:rPr>
              <a:t>tilizando un sistema de visión.</a:t>
            </a:r>
          </a:p>
          <a:p>
            <a:pPr algn="just">
              <a:buFont typeface="Courier New" panose="02070309020205020404" pitchFamily="49" charset="0"/>
              <a:buChar char="o"/>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Entrenamiento en Matlab© utilizando ANFISEDIT</a:t>
            </a:r>
            <a:r>
              <a:rPr lang="es-CO" sz="1800">
                <a:effectLst/>
                <a:ea typeface="Times New Roman" panose="02020603050405020304" pitchFamily="18" charset="0"/>
              </a:rPr>
              <a:t>.</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B</a:t>
            </a:r>
            <a:r>
              <a:rPr lang="es-CO" sz="1800">
                <a:effectLst/>
                <a:ea typeface="Times New Roman" panose="02020603050405020304" pitchFamily="18" charset="0"/>
              </a:rPr>
              <a:t>asado en el color </a:t>
            </a:r>
            <a:r>
              <a:rPr lang="es-CO" sz="1800">
                <a:ea typeface="Times New Roman" panose="02020603050405020304" pitchFamily="18" charset="0"/>
              </a:rPr>
              <a:t>d</a:t>
            </a:r>
            <a:r>
              <a:rPr lang="es-CO" sz="1800">
                <a:effectLst/>
                <a:ea typeface="Times New Roman" panose="02020603050405020304" pitchFamily="18" charset="0"/>
              </a:rPr>
              <a:t>el modelo RGB.</a:t>
            </a:r>
          </a:p>
          <a:p>
            <a:pPr algn="just">
              <a:buFont typeface="Courier New" panose="02070309020205020404" pitchFamily="49" charset="0"/>
              <a:buChar char="o"/>
            </a:pPr>
            <a:endParaRPr lang="es-CO" sz="1800">
              <a:ea typeface="Times New Roman" panose="02020603050405020304" pitchFamily="18" charset="0"/>
            </a:endParaRPr>
          </a:p>
          <a:p>
            <a:pPr algn="just">
              <a:buFont typeface="Courier New" panose="02070309020205020404" pitchFamily="49" charset="0"/>
              <a:buChar char="o"/>
            </a:pPr>
            <a:r>
              <a:rPr lang="es-CO" sz="1800">
                <a:effectLst/>
                <a:ea typeface="Times New Roman" panose="02020603050405020304" pitchFamily="18" charset="0"/>
              </a:rPr>
              <a:t>Funciones de membresía triangulares con términos </a:t>
            </a:r>
            <a:r>
              <a:rPr lang="en-US" sz="1800">
                <a:effectLst/>
                <a:ea typeface="Times New Roman" panose="02020603050405020304" pitchFamily="18" charset="0"/>
              </a:rPr>
              <a:t>LR (Low Red), MR (Middle Red), HB (High Red), Low Green (LG), Medium Low Green (MLG), Medium High Green (MHG), High Green (HG), LB Low (Blue), MB (Middle Blue), and HB (High Blue).</a:t>
            </a:r>
            <a:endParaRPr lang="es-CO" sz="1800">
              <a:effectLst/>
              <a:ea typeface="Times New Roman" panose="02020603050405020304" pitchFamily="18" charset="0"/>
            </a:endParaRPr>
          </a:p>
          <a:p>
            <a:pPr marL="0" indent="0" algn="just">
              <a:buNone/>
            </a:pPr>
            <a:endParaRPr lang="es-CO" sz="1800">
              <a:effectLst/>
              <a:ea typeface="Times New Roman" panose="02020603050405020304" pitchFamily="18" charset="0"/>
            </a:endParaRPr>
          </a:p>
          <a:p>
            <a:pPr algn="just">
              <a:buFont typeface="Courier New" panose="02070309020205020404" pitchFamily="49" charset="0"/>
              <a:buChar char="o"/>
            </a:pPr>
            <a:r>
              <a:rPr lang="es-CO" sz="1800">
                <a:ea typeface="Times New Roman" panose="02020603050405020304" pitchFamily="18" charset="0"/>
              </a:rPr>
              <a:t>Error promedio de 0,000536995</a:t>
            </a:r>
            <a:r>
              <a:rPr lang="es-CO" sz="1800">
                <a:effectLst/>
                <a:ea typeface="Times New Roman" panose="02020603050405020304" pitchFamily="18" charset="0"/>
              </a:rPr>
              <a:t>.</a:t>
            </a:r>
            <a:endParaRPr lang="es-CO">
              <a:solidFill>
                <a:schemeClr val="bg2">
                  <a:lumMod val="75000"/>
                </a:schemeClr>
              </a:solidFill>
              <a:ea typeface="+mn-lt"/>
              <a:cs typeface="+mn-lt"/>
            </a:endParaRPr>
          </a:p>
        </p:txBody>
      </p:sp>
      <p:pic>
        <p:nvPicPr>
          <p:cNvPr id="10" name="Picture 9">
            <a:extLst>
              <a:ext uri="{FF2B5EF4-FFF2-40B4-BE49-F238E27FC236}">
                <a16:creationId xmlns:a16="http://schemas.microsoft.com/office/drawing/2014/main" id="{EE14EDB1-EC73-726A-4E3E-9FB673C6243A}"/>
              </a:ext>
            </a:extLst>
          </p:cNvPr>
          <p:cNvPicPr>
            <a:picLocks noChangeAspect="1"/>
          </p:cNvPicPr>
          <p:nvPr/>
        </p:nvPicPr>
        <p:blipFill>
          <a:blip r:embed="rId4"/>
          <a:stretch>
            <a:fillRect/>
          </a:stretch>
        </p:blipFill>
        <p:spPr>
          <a:xfrm>
            <a:off x="511785" y="2781300"/>
            <a:ext cx="5216289" cy="2694639"/>
          </a:xfrm>
          <a:prstGeom prst="rect">
            <a:avLst/>
          </a:prstGeom>
        </p:spPr>
      </p:pic>
    </p:spTree>
    <p:extLst>
      <p:ext uri="{BB962C8B-B14F-4D97-AF65-F5344CB8AC3E}">
        <p14:creationId xmlns:p14="http://schemas.microsoft.com/office/powerpoint/2010/main" val="3468689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bg2">
                    <a:lumMod val="75000"/>
                  </a:schemeClr>
                </a:solidFill>
                <a:ea typeface="+mn-lt"/>
                <a:cs typeface="+mn-lt"/>
              </a:rPr>
              <a:t>Contextualización</a:t>
            </a:r>
            <a:endParaRPr lang="en-US">
              <a:solidFill>
                <a:schemeClr val="bg2">
                  <a:lumMod val="75000"/>
                </a:schemeClr>
              </a:solidFill>
              <a:ea typeface="+mn-lt"/>
              <a:cs typeface="+mn-lt"/>
            </a:endParaRPr>
          </a:p>
          <a:p>
            <a:pPr marL="514350" indent="-514350">
              <a:buAutoNum type="arabicPeriod"/>
            </a:pPr>
            <a:r>
              <a:rPr lang="en-US">
                <a:solidFill>
                  <a:schemeClr val="bg2">
                    <a:lumMod val="75000"/>
                  </a:schemeClr>
                </a:solidFill>
                <a:ea typeface="+mn-lt"/>
                <a:cs typeface="+mn-lt"/>
              </a:rPr>
              <a:t>Estado del </a:t>
            </a:r>
            <a:r>
              <a:rPr lang="en-US" err="1">
                <a:solidFill>
                  <a:schemeClr val="bg2">
                    <a:lumMod val="75000"/>
                  </a:schemeClr>
                </a:solidFill>
                <a:ea typeface="+mn-lt"/>
                <a:cs typeface="+mn-lt"/>
              </a:rPr>
              <a:t>arte</a:t>
            </a:r>
            <a:endParaRPr lang="en-US">
              <a:solidFill>
                <a:schemeClr val="bg2">
                  <a:lumMod val="75000"/>
                </a:schemeClr>
              </a:solidFill>
              <a:ea typeface="+mn-lt"/>
              <a:cs typeface="+mn-lt"/>
            </a:endParaRPr>
          </a:p>
          <a:p>
            <a:pPr marL="514350" indent="-514350">
              <a:buAutoNum type="arabicPeriod"/>
            </a:pPr>
            <a:r>
              <a:rPr lang="en-US" b="1" err="1">
                <a:ea typeface="+mn-lt"/>
                <a:cs typeface="+mn-lt"/>
              </a:rPr>
              <a:t>Metodología</a:t>
            </a:r>
            <a:endParaRPr lang="en-US" b="1">
              <a:ea typeface="+mn-lt"/>
              <a:cs typeface="+mn-lt"/>
            </a:endParaRPr>
          </a:p>
          <a:p>
            <a:pPr marL="514350" indent="-514350">
              <a:buAutoNum type="arabicPeriod"/>
            </a:pPr>
            <a:r>
              <a:rPr lang="en-US" err="1">
                <a:solidFill>
                  <a:schemeClr val="bg2">
                    <a:lumMod val="75000"/>
                  </a:schemeClr>
                </a:solidFill>
                <a:ea typeface="+mn-lt"/>
                <a:cs typeface="+mn-lt"/>
              </a:rPr>
              <a:t>Resultados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Conclusiones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Repositorio</a:t>
            </a:r>
            <a:r>
              <a:rPr lang="en-US">
                <a:solidFill>
                  <a:schemeClr val="bg2">
                    <a:lumMod val="75000"/>
                  </a:schemeClr>
                </a:solidFill>
                <a:ea typeface="+mn-lt"/>
                <a:cs typeface="+mn-lt"/>
              </a:rPr>
              <a:t> </a:t>
            </a:r>
            <a:r>
              <a:rPr lang="en-US" err="1">
                <a:solidFill>
                  <a:schemeClr val="bg2">
                    <a:lumMod val="75000"/>
                  </a:schemeClr>
                </a:solidFill>
                <a:ea typeface="+mn-lt"/>
                <a:cs typeface="+mn-lt"/>
              </a:rPr>
              <a:t>Github</a:t>
            </a:r>
            <a:endParaRPr lang="en-US">
              <a:solidFill>
                <a:schemeClr val="bg2">
                  <a:lumMod val="7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3228322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Metodología</a:t>
            </a:r>
          </a:p>
        </p:txBody>
      </p:sp>
      <p:sp>
        <p:nvSpPr>
          <p:cNvPr id="4" name="Marcador de contenido 3">
            <a:extLst>
              <a:ext uri="{FF2B5EF4-FFF2-40B4-BE49-F238E27FC236}">
                <a16:creationId xmlns:a16="http://schemas.microsoft.com/office/drawing/2014/main" id="{A754B5A0-D65D-4100-880D-0B4EA217ABC3}"/>
              </a:ext>
            </a:extLst>
          </p:cNvPr>
          <p:cNvSpPr>
            <a:spLocks noGrp="1"/>
          </p:cNvSpPr>
          <p:nvPr>
            <p:ph idx="1"/>
          </p:nvPr>
        </p:nvSpPr>
        <p:spPr/>
        <p:txBody>
          <a:bodyPr/>
          <a:lstStyle/>
          <a:p>
            <a:pPr marL="514350" indent="-514350">
              <a:buFont typeface="+mj-lt"/>
              <a:buAutoNum type="arabicPeriod"/>
            </a:pPr>
            <a:r>
              <a:rPr lang="es-CO"/>
              <a:t>Selección de la base de datos. </a:t>
            </a:r>
          </a:p>
          <a:p>
            <a:pPr marL="514350" indent="-514350">
              <a:buFont typeface="+mj-lt"/>
              <a:buAutoNum type="arabicPeriod"/>
            </a:pPr>
            <a:r>
              <a:rPr lang="es-CO"/>
              <a:t>Preprocesamiento de las imágenes.</a:t>
            </a:r>
          </a:p>
          <a:p>
            <a:pPr marL="514350" indent="-514350">
              <a:buFont typeface="+mj-lt"/>
              <a:buAutoNum type="arabicPeriod"/>
            </a:pPr>
            <a:r>
              <a:rPr lang="es-CO"/>
              <a:t>Protocolo experimental.</a:t>
            </a:r>
          </a:p>
        </p:txBody>
      </p:sp>
    </p:spTree>
    <p:extLst>
      <p:ext uri="{BB962C8B-B14F-4D97-AF65-F5344CB8AC3E}">
        <p14:creationId xmlns:p14="http://schemas.microsoft.com/office/powerpoint/2010/main" val="1716151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Metodología</a:t>
            </a:r>
          </a:p>
        </p:txBody>
      </p:sp>
      <p:sp>
        <p:nvSpPr>
          <p:cNvPr id="4" name="Marcador de contenido 3">
            <a:extLst>
              <a:ext uri="{FF2B5EF4-FFF2-40B4-BE49-F238E27FC236}">
                <a16:creationId xmlns:a16="http://schemas.microsoft.com/office/drawing/2014/main" id="{A754B5A0-D65D-4100-880D-0B4EA217ABC3}"/>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s-CO"/>
              <a:t>Selección de la base de datos. </a:t>
            </a:r>
          </a:p>
          <a:p>
            <a:pPr marL="514350" indent="-514350">
              <a:buFont typeface="+mj-lt"/>
              <a:buAutoNum type="arabicPeriod"/>
            </a:pPr>
            <a:r>
              <a:rPr lang="es-CO">
                <a:solidFill>
                  <a:schemeClr val="bg2">
                    <a:lumMod val="75000"/>
                  </a:schemeClr>
                </a:solidFill>
              </a:rPr>
              <a:t>Preprocesamiento de las imágenes..</a:t>
            </a:r>
            <a:endParaRPr lang="es-CO">
              <a:solidFill>
                <a:schemeClr val="bg2">
                  <a:lumMod val="75000"/>
                </a:schemeClr>
              </a:solidFill>
              <a:cs typeface="Calibri"/>
            </a:endParaRPr>
          </a:p>
          <a:p>
            <a:pPr marL="514350" indent="-514350">
              <a:buFont typeface="+mj-lt"/>
              <a:buAutoNum type="arabicPeriod"/>
            </a:pPr>
            <a:r>
              <a:rPr lang="es-CO">
                <a:solidFill>
                  <a:schemeClr val="bg2">
                    <a:lumMod val="75000"/>
                  </a:schemeClr>
                </a:solidFill>
              </a:rPr>
              <a:t>Protocolo experimental.</a:t>
            </a:r>
            <a:endParaRPr lang="es-CO">
              <a:solidFill>
                <a:schemeClr val="bg2">
                  <a:lumMod val="75000"/>
                </a:schemeClr>
              </a:solidFill>
              <a:cs typeface="Calibri"/>
            </a:endParaRPr>
          </a:p>
        </p:txBody>
      </p:sp>
      <p:grpSp>
        <p:nvGrpSpPr>
          <p:cNvPr id="3" name="Grupo 2">
            <a:extLst>
              <a:ext uri="{FF2B5EF4-FFF2-40B4-BE49-F238E27FC236}">
                <a16:creationId xmlns:a16="http://schemas.microsoft.com/office/drawing/2014/main" id="{B0D5AB59-AC35-449E-8538-AD819FD22084}"/>
              </a:ext>
            </a:extLst>
          </p:cNvPr>
          <p:cNvGrpSpPr/>
          <p:nvPr/>
        </p:nvGrpSpPr>
        <p:grpSpPr>
          <a:xfrm>
            <a:off x="649411" y="2238748"/>
            <a:ext cx="10617926" cy="3052609"/>
            <a:chOff x="838200" y="2794154"/>
            <a:chExt cx="10617926" cy="3052609"/>
          </a:xfrm>
        </p:grpSpPr>
        <p:pic>
          <p:nvPicPr>
            <p:cNvPr id="6" name="Imagen 5">
              <a:extLst>
                <a:ext uri="{FF2B5EF4-FFF2-40B4-BE49-F238E27FC236}">
                  <a16:creationId xmlns:a16="http://schemas.microsoft.com/office/drawing/2014/main" id="{8666584F-3815-41A9-AF65-569C3584193A}"/>
                </a:ext>
              </a:extLst>
            </p:cNvPr>
            <p:cNvPicPr>
              <a:picLocks noChangeAspect="1"/>
            </p:cNvPicPr>
            <p:nvPr/>
          </p:nvPicPr>
          <p:blipFill>
            <a:blip r:embed="rId3"/>
            <a:stretch>
              <a:fillRect/>
            </a:stretch>
          </p:blipFill>
          <p:spPr>
            <a:xfrm>
              <a:off x="838200" y="2794154"/>
              <a:ext cx="6477110" cy="3052609"/>
            </a:xfrm>
            <a:prstGeom prst="rect">
              <a:avLst/>
            </a:prstGeom>
          </p:spPr>
        </p:pic>
        <p:sp>
          <p:nvSpPr>
            <p:cNvPr id="2" name="CuadroTexto 1">
              <a:extLst>
                <a:ext uri="{FF2B5EF4-FFF2-40B4-BE49-F238E27FC236}">
                  <a16:creationId xmlns:a16="http://schemas.microsoft.com/office/drawing/2014/main" id="{385AFD12-4BEA-4617-A61A-1BE17DC40270}"/>
                </a:ext>
              </a:extLst>
            </p:cNvPr>
            <p:cNvSpPr txBox="1"/>
            <p:nvPr/>
          </p:nvSpPr>
          <p:spPr>
            <a:xfrm>
              <a:off x="7504835" y="3009900"/>
              <a:ext cx="3951291" cy="1477328"/>
            </a:xfrm>
            <a:prstGeom prst="rect">
              <a:avLst/>
            </a:prstGeom>
            <a:noFill/>
          </p:spPr>
          <p:txBody>
            <a:bodyPr wrap="square" rtlCol="0">
              <a:spAutoFit/>
            </a:bodyPr>
            <a:lstStyle/>
            <a:p>
              <a:pPr marL="285750" indent="-285750">
                <a:buFont typeface="Arial" panose="020B0604020202020204" pitchFamily="34" charset="0"/>
                <a:buChar char="•"/>
              </a:pPr>
              <a:r>
                <a:rPr lang="es-CO"/>
                <a:t>Imágenes de llantas a blanco y negro de 240x240x3.</a:t>
              </a:r>
            </a:p>
            <a:p>
              <a:pPr marL="285750" indent="-285750">
                <a:buFont typeface="Arial" panose="020B0604020202020204" pitchFamily="34" charset="0"/>
                <a:buChar char="•"/>
              </a:pPr>
              <a:r>
                <a:rPr lang="es-CO"/>
                <a:t>(2) categorías, inflado (1) y desinflado (0).</a:t>
              </a:r>
            </a:p>
            <a:p>
              <a:pPr marL="285750" indent="-285750">
                <a:buFont typeface="Arial" panose="020B0604020202020204" pitchFamily="34" charset="0"/>
                <a:buChar char="•"/>
              </a:pPr>
              <a:r>
                <a:rPr lang="es-CO"/>
                <a:t>300 imágenes por categoría.</a:t>
              </a:r>
            </a:p>
          </p:txBody>
        </p:sp>
      </p:grpSp>
    </p:spTree>
    <p:extLst>
      <p:ext uri="{BB962C8B-B14F-4D97-AF65-F5344CB8AC3E}">
        <p14:creationId xmlns:p14="http://schemas.microsoft.com/office/powerpoint/2010/main" val="3194927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Metodología</a:t>
            </a:r>
          </a:p>
        </p:txBody>
      </p:sp>
      <p:sp>
        <p:nvSpPr>
          <p:cNvPr id="4" name="Marcador de contenido 3">
            <a:extLst>
              <a:ext uri="{FF2B5EF4-FFF2-40B4-BE49-F238E27FC236}">
                <a16:creationId xmlns:a16="http://schemas.microsoft.com/office/drawing/2014/main" id="{A754B5A0-D65D-4100-880D-0B4EA217ABC3}"/>
              </a:ext>
            </a:extLst>
          </p:cNvPr>
          <p:cNvSpPr>
            <a:spLocks noGrp="1"/>
          </p:cNvSpPr>
          <p:nvPr>
            <p:ph idx="1"/>
          </p:nvPr>
        </p:nvSpPr>
        <p:spPr/>
        <p:txBody>
          <a:bodyPr/>
          <a:lstStyle/>
          <a:p>
            <a:pPr marL="514350" indent="-514350">
              <a:buFont typeface="+mj-lt"/>
              <a:buAutoNum type="arabicPeriod"/>
            </a:pPr>
            <a:r>
              <a:rPr lang="es-CO">
                <a:solidFill>
                  <a:schemeClr val="bg2">
                    <a:lumMod val="90000"/>
                  </a:schemeClr>
                </a:solidFill>
              </a:rPr>
              <a:t>Selección de la base de datos. </a:t>
            </a:r>
          </a:p>
          <a:p>
            <a:pPr marL="514350" indent="-514350">
              <a:buFont typeface="+mj-lt"/>
              <a:buAutoNum type="arabicPeriod"/>
            </a:pPr>
            <a:r>
              <a:rPr lang="es-CO"/>
              <a:t>Preprocesamiento de las imágenes</a:t>
            </a:r>
            <a:r>
              <a:rPr lang="es-CO">
                <a:solidFill>
                  <a:schemeClr val="bg2">
                    <a:lumMod val="75000"/>
                  </a:schemeClr>
                </a:solidFill>
              </a:rPr>
              <a:t>.</a:t>
            </a:r>
          </a:p>
          <a:p>
            <a:pPr marL="514350" indent="-514350">
              <a:buFont typeface="+mj-lt"/>
              <a:buAutoNum type="arabicPeriod"/>
            </a:pPr>
            <a:r>
              <a:rPr lang="es-CO">
                <a:solidFill>
                  <a:schemeClr val="bg2">
                    <a:lumMod val="75000"/>
                  </a:schemeClr>
                </a:solidFill>
              </a:rPr>
              <a:t>Protocolo experimental.</a:t>
            </a:r>
          </a:p>
        </p:txBody>
      </p:sp>
      <p:grpSp>
        <p:nvGrpSpPr>
          <p:cNvPr id="41" name="Grupo 40">
            <a:extLst>
              <a:ext uri="{FF2B5EF4-FFF2-40B4-BE49-F238E27FC236}">
                <a16:creationId xmlns:a16="http://schemas.microsoft.com/office/drawing/2014/main" id="{3FD0A403-AE76-402A-AE0A-F653D5524FD0}"/>
              </a:ext>
            </a:extLst>
          </p:cNvPr>
          <p:cNvGrpSpPr/>
          <p:nvPr/>
        </p:nvGrpSpPr>
        <p:grpSpPr>
          <a:xfrm>
            <a:off x="2356757" y="4116271"/>
            <a:ext cx="7763543" cy="2060692"/>
            <a:chOff x="2356757" y="4116271"/>
            <a:chExt cx="7763543" cy="2060692"/>
          </a:xfrm>
        </p:grpSpPr>
        <p:pic>
          <p:nvPicPr>
            <p:cNvPr id="7" name="Imagen 6">
              <a:extLst>
                <a:ext uri="{FF2B5EF4-FFF2-40B4-BE49-F238E27FC236}">
                  <a16:creationId xmlns:a16="http://schemas.microsoft.com/office/drawing/2014/main" id="{607133B9-7816-4610-83D8-DE50A8A64532}"/>
                </a:ext>
              </a:extLst>
            </p:cNvPr>
            <p:cNvPicPr>
              <a:picLocks noChangeAspect="1"/>
            </p:cNvPicPr>
            <p:nvPr/>
          </p:nvPicPr>
          <p:blipFill>
            <a:blip r:embed="rId3"/>
            <a:stretch>
              <a:fillRect/>
            </a:stretch>
          </p:blipFill>
          <p:spPr>
            <a:xfrm>
              <a:off x="2356757" y="4116271"/>
              <a:ext cx="2570843" cy="2060692"/>
            </a:xfrm>
            <a:prstGeom prst="rect">
              <a:avLst/>
            </a:prstGeom>
          </p:spPr>
        </p:pic>
        <p:cxnSp>
          <p:nvCxnSpPr>
            <p:cNvPr id="10" name="Conector recto de flecha 9">
              <a:extLst>
                <a:ext uri="{FF2B5EF4-FFF2-40B4-BE49-F238E27FC236}">
                  <a16:creationId xmlns:a16="http://schemas.microsoft.com/office/drawing/2014/main" id="{58AFF1E4-0437-4EA0-BAC2-9A846A49207D}"/>
                </a:ext>
              </a:extLst>
            </p:cNvPr>
            <p:cNvCxnSpPr>
              <a:cxnSpLocks/>
              <a:stCxn id="7" idx="3"/>
            </p:cNvCxnSpPr>
            <p:nvPr/>
          </p:nvCxnSpPr>
          <p:spPr>
            <a:xfrm flipV="1">
              <a:off x="4927600" y="5141766"/>
              <a:ext cx="1171799" cy="4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upo 18">
              <a:extLst>
                <a:ext uri="{FF2B5EF4-FFF2-40B4-BE49-F238E27FC236}">
                  <a16:creationId xmlns:a16="http://schemas.microsoft.com/office/drawing/2014/main" id="{131E8AB6-D46C-4C00-9970-7087230DE82C}"/>
                </a:ext>
              </a:extLst>
            </p:cNvPr>
            <p:cNvGrpSpPr/>
            <p:nvPr/>
          </p:nvGrpSpPr>
          <p:grpSpPr>
            <a:xfrm>
              <a:off x="6275241" y="4170231"/>
              <a:ext cx="2867025" cy="1785811"/>
              <a:chOff x="2887143" y="4391453"/>
              <a:chExt cx="5734050" cy="3981449"/>
            </a:xfrm>
          </p:grpSpPr>
          <p:pic>
            <p:nvPicPr>
              <p:cNvPr id="13" name="Imagen 12">
                <a:extLst>
                  <a:ext uri="{FF2B5EF4-FFF2-40B4-BE49-F238E27FC236}">
                    <a16:creationId xmlns:a16="http://schemas.microsoft.com/office/drawing/2014/main" id="{61328029-371C-42C5-AF8E-238A024471DC}"/>
                  </a:ext>
                </a:extLst>
              </p:cNvPr>
              <p:cNvPicPr>
                <a:picLocks noChangeAspect="1"/>
              </p:cNvPicPr>
              <p:nvPr/>
            </p:nvPicPr>
            <p:blipFill>
              <a:blip r:embed="rId4"/>
              <a:stretch>
                <a:fillRect/>
              </a:stretch>
            </p:blipFill>
            <p:spPr>
              <a:xfrm>
                <a:off x="2887143" y="4391453"/>
                <a:ext cx="5734050" cy="3981449"/>
              </a:xfrm>
              <a:prstGeom prst="rect">
                <a:avLst/>
              </a:prstGeom>
            </p:spPr>
          </p:pic>
          <p:cxnSp>
            <p:nvCxnSpPr>
              <p:cNvPr id="15" name="Conector recto 14">
                <a:extLst>
                  <a:ext uri="{FF2B5EF4-FFF2-40B4-BE49-F238E27FC236}">
                    <a16:creationId xmlns:a16="http://schemas.microsoft.com/office/drawing/2014/main" id="{9BFFB9DC-6BF7-4E38-A886-C297C232720E}"/>
                  </a:ext>
                </a:extLst>
              </p:cNvPr>
              <p:cNvCxnSpPr/>
              <p:nvPr/>
            </p:nvCxnSpPr>
            <p:spPr>
              <a:xfrm>
                <a:off x="3645969" y="5277279"/>
                <a:ext cx="17272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Conector recto 15">
                <a:extLst>
                  <a:ext uri="{FF2B5EF4-FFF2-40B4-BE49-F238E27FC236}">
                    <a16:creationId xmlns:a16="http://schemas.microsoft.com/office/drawing/2014/main" id="{E913D617-798A-4169-8D33-CEDDCE421269}"/>
                  </a:ext>
                </a:extLst>
              </p:cNvPr>
              <p:cNvCxnSpPr>
                <a:cxnSpLocks/>
              </p:cNvCxnSpPr>
              <p:nvPr/>
            </p:nvCxnSpPr>
            <p:spPr>
              <a:xfrm flipV="1">
                <a:off x="5373169" y="5277279"/>
                <a:ext cx="0" cy="2540001"/>
              </a:xfrm>
              <a:prstGeom prst="line">
                <a:avLst/>
              </a:prstGeom>
              <a:ln w="19050"/>
            </p:spPr>
            <p:style>
              <a:lnRef idx="1">
                <a:schemeClr val="accent2"/>
              </a:lnRef>
              <a:fillRef idx="0">
                <a:schemeClr val="accent2"/>
              </a:fillRef>
              <a:effectRef idx="0">
                <a:schemeClr val="accent2"/>
              </a:effectRef>
              <a:fontRef idx="minor">
                <a:schemeClr val="tx1"/>
              </a:fontRef>
            </p:style>
          </p:cxnSp>
        </p:grpSp>
        <p:cxnSp>
          <p:nvCxnSpPr>
            <p:cNvPr id="20" name="Conector recto de flecha 19">
              <a:extLst>
                <a:ext uri="{FF2B5EF4-FFF2-40B4-BE49-F238E27FC236}">
                  <a16:creationId xmlns:a16="http://schemas.microsoft.com/office/drawing/2014/main" id="{5031B12B-23EE-4E34-B7EA-5F4DD489A953}"/>
                </a:ext>
              </a:extLst>
            </p:cNvPr>
            <p:cNvCxnSpPr>
              <a:cxnSpLocks/>
              <a:stCxn id="13" idx="3"/>
            </p:cNvCxnSpPr>
            <p:nvPr/>
          </p:nvCxnSpPr>
          <p:spPr>
            <a:xfrm flipV="1">
              <a:off x="9142266" y="5063136"/>
              <a:ext cx="3591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D759B64B-B0F6-4BFB-83B8-39DA6320B55D}"/>
                </a:ext>
              </a:extLst>
            </p:cNvPr>
            <p:cNvSpPr txBox="1"/>
            <p:nvPr/>
          </p:nvSpPr>
          <p:spPr>
            <a:xfrm>
              <a:off x="7511134" y="4945402"/>
              <a:ext cx="1755158" cy="646331"/>
            </a:xfrm>
            <a:prstGeom prst="rect">
              <a:avLst/>
            </a:prstGeom>
            <a:noFill/>
          </p:spPr>
          <p:txBody>
            <a:bodyPr wrap="square" lIns="91440" tIns="45720" rIns="91440" bIns="45720" rtlCol="0" anchor="t">
              <a:spAutoFit/>
            </a:bodyPr>
            <a:lstStyle/>
            <a:p>
              <a:r>
                <a:rPr lang="es-CO"/>
                <a:t>PCA</a:t>
              </a:r>
            </a:p>
            <a:p>
              <a:r>
                <a:rPr lang="es-CO"/>
                <a:t>57600 a n </a:t>
              </a:r>
              <a:r>
                <a:rPr lang="es-CO" err="1"/>
                <a:t>var</a:t>
              </a:r>
            </a:p>
          </p:txBody>
        </p:sp>
        <p:sp>
          <p:nvSpPr>
            <p:cNvPr id="38" name="CuadroTexto 37">
              <a:extLst>
                <a:ext uri="{FF2B5EF4-FFF2-40B4-BE49-F238E27FC236}">
                  <a16:creationId xmlns:a16="http://schemas.microsoft.com/office/drawing/2014/main" id="{B18B9E7C-B29D-41E0-823A-EE02879F0F80}"/>
                </a:ext>
              </a:extLst>
            </p:cNvPr>
            <p:cNvSpPr txBox="1"/>
            <p:nvPr/>
          </p:nvSpPr>
          <p:spPr>
            <a:xfrm>
              <a:off x="9563737" y="4829729"/>
              <a:ext cx="556563" cy="461665"/>
            </a:xfrm>
            <a:prstGeom prst="rect">
              <a:avLst/>
            </a:prstGeom>
            <a:noFill/>
          </p:spPr>
          <p:txBody>
            <a:bodyPr wrap="none" lIns="91440" tIns="45720" rIns="91440" bIns="45720" rtlCol="0" anchor="t">
              <a:spAutoFit/>
            </a:bodyPr>
            <a:lstStyle/>
            <a:p>
              <a:r>
                <a:rPr lang="es-CO" sz="2400"/>
                <a:t>GA</a:t>
              </a:r>
            </a:p>
          </p:txBody>
        </p:sp>
      </p:grpSp>
    </p:spTree>
    <p:extLst>
      <p:ext uri="{BB962C8B-B14F-4D97-AF65-F5344CB8AC3E}">
        <p14:creationId xmlns:p14="http://schemas.microsoft.com/office/powerpoint/2010/main" val="1642464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Metodología</a:t>
            </a:r>
          </a:p>
        </p:txBody>
      </p:sp>
      <p:sp>
        <p:nvSpPr>
          <p:cNvPr id="4" name="Marcador de contenido 3">
            <a:extLst>
              <a:ext uri="{FF2B5EF4-FFF2-40B4-BE49-F238E27FC236}">
                <a16:creationId xmlns:a16="http://schemas.microsoft.com/office/drawing/2014/main" id="{A754B5A0-D65D-4100-880D-0B4EA217ABC3}"/>
              </a:ext>
            </a:extLst>
          </p:cNvPr>
          <p:cNvSpPr>
            <a:spLocks noGrp="1"/>
          </p:cNvSpPr>
          <p:nvPr>
            <p:ph idx="1"/>
          </p:nvPr>
        </p:nvSpPr>
        <p:spPr>
          <a:xfrm>
            <a:off x="247116" y="1825625"/>
            <a:ext cx="10515600" cy="4351338"/>
          </a:xfrm>
        </p:spPr>
        <p:txBody>
          <a:bodyPr vert="horz" lIns="91440" tIns="45720" rIns="91440" bIns="45720" rtlCol="0" anchor="t">
            <a:normAutofit/>
          </a:bodyPr>
          <a:lstStyle/>
          <a:p>
            <a:pPr marL="514350" indent="-514350">
              <a:buFont typeface="+mj-lt"/>
              <a:buAutoNum type="arabicPeriod"/>
            </a:pPr>
            <a:r>
              <a:rPr lang="es-CO">
                <a:solidFill>
                  <a:schemeClr val="bg2">
                    <a:lumMod val="90000"/>
                  </a:schemeClr>
                </a:solidFill>
              </a:rPr>
              <a:t>Selección de la base de datos. </a:t>
            </a:r>
          </a:p>
          <a:p>
            <a:pPr marL="514350" indent="-514350">
              <a:buFont typeface="+mj-lt"/>
              <a:buAutoNum type="arabicPeriod"/>
            </a:pPr>
            <a:r>
              <a:rPr lang="es-CO">
                <a:solidFill>
                  <a:schemeClr val="bg2">
                    <a:lumMod val="90000"/>
                  </a:schemeClr>
                </a:solidFill>
              </a:rPr>
              <a:t>Preprocesamiento de las imágenes.</a:t>
            </a:r>
            <a:endParaRPr lang="es-CO">
              <a:solidFill>
                <a:schemeClr val="bg2">
                  <a:lumMod val="90000"/>
                </a:schemeClr>
              </a:solidFill>
              <a:ea typeface="Calibri"/>
              <a:cs typeface="Calibri"/>
            </a:endParaRPr>
          </a:p>
          <a:p>
            <a:pPr marL="514350" indent="-514350">
              <a:buFont typeface="+mj-lt"/>
              <a:buAutoNum type="arabicPeriod"/>
            </a:pPr>
            <a:r>
              <a:rPr lang="es-CO"/>
              <a:t>Protocolo experimental.</a:t>
            </a:r>
            <a:endParaRPr lang="es-CO">
              <a:cs typeface="Calibri"/>
            </a:endParaRPr>
          </a:p>
        </p:txBody>
      </p:sp>
      <p:sp>
        <p:nvSpPr>
          <p:cNvPr id="14" name="Rectangle 13">
            <a:extLst>
              <a:ext uri="{FF2B5EF4-FFF2-40B4-BE49-F238E27FC236}">
                <a16:creationId xmlns:a16="http://schemas.microsoft.com/office/drawing/2014/main" id="{FD79234E-ECD5-4F16-9927-97CB03194076}"/>
              </a:ext>
            </a:extLst>
          </p:cNvPr>
          <p:cNvSpPr/>
          <p:nvPr/>
        </p:nvSpPr>
        <p:spPr>
          <a:xfrm>
            <a:off x="243777" y="1716050"/>
            <a:ext cx="5941670" cy="2179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Se</a:t>
            </a:r>
            <a:endParaRPr lang="en-US"/>
          </a:p>
        </p:txBody>
      </p:sp>
      <p:grpSp>
        <p:nvGrpSpPr>
          <p:cNvPr id="5" name="Group 4">
            <a:extLst>
              <a:ext uri="{FF2B5EF4-FFF2-40B4-BE49-F238E27FC236}">
                <a16:creationId xmlns:a16="http://schemas.microsoft.com/office/drawing/2014/main" id="{13D9F9C6-E7DD-E434-0067-8E6B3EC9130E}"/>
              </a:ext>
            </a:extLst>
          </p:cNvPr>
          <p:cNvGrpSpPr/>
          <p:nvPr/>
        </p:nvGrpSpPr>
        <p:grpSpPr>
          <a:xfrm>
            <a:off x="1342135" y="1798232"/>
            <a:ext cx="9693334" cy="3382602"/>
            <a:chOff x="751051" y="2161428"/>
            <a:chExt cx="9693334" cy="3382602"/>
          </a:xfrm>
        </p:grpSpPr>
        <p:pic>
          <p:nvPicPr>
            <p:cNvPr id="3" name="Picture 4">
              <a:extLst>
                <a:ext uri="{FF2B5EF4-FFF2-40B4-BE49-F238E27FC236}">
                  <a16:creationId xmlns:a16="http://schemas.microsoft.com/office/drawing/2014/main" id="{3482FA69-3896-9B71-F099-80344537A201}"/>
                </a:ext>
              </a:extLst>
            </p:cNvPr>
            <p:cNvPicPr>
              <a:picLocks noChangeAspect="1"/>
            </p:cNvPicPr>
            <p:nvPr/>
          </p:nvPicPr>
          <p:blipFill>
            <a:blip r:embed="rId3"/>
            <a:stretch>
              <a:fillRect/>
            </a:stretch>
          </p:blipFill>
          <p:spPr>
            <a:xfrm>
              <a:off x="6063242" y="2161428"/>
              <a:ext cx="4381143" cy="3382602"/>
            </a:xfrm>
            <a:prstGeom prst="rect">
              <a:avLst/>
            </a:prstGeom>
          </p:spPr>
        </p:pic>
        <p:sp>
          <p:nvSpPr>
            <p:cNvPr id="6" name="TextBox 5">
              <a:extLst>
                <a:ext uri="{FF2B5EF4-FFF2-40B4-BE49-F238E27FC236}">
                  <a16:creationId xmlns:a16="http://schemas.microsoft.com/office/drawing/2014/main" id="{2399C64A-AE4A-EAE5-1ADB-876F4D713812}"/>
                </a:ext>
              </a:extLst>
            </p:cNvPr>
            <p:cNvSpPr txBox="1"/>
            <p:nvPr/>
          </p:nvSpPr>
          <p:spPr>
            <a:xfrm>
              <a:off x="751051" y="2353388"/>
              <a:ext cx="4908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Los </a:t>
              </a:r>
              <a:r>
                <a:rPr lang="en-US" err="1">
                  <a:cs typeface="Calibri"/>
                </a:rPr>
                <a:t>experimentos</a:t>
              </a:r>
              <a:r>
                <a:rPr lang="en-US">
                  <a:cs typeface="Calibri"/>
                </a:rPr>
                <a:t> se </a:t>
              </a:r>
              <a:r>
                <a:rPr lang="en-US" err="1">
                  <a:cs typeface="Calibri"/>
                </a:rPr>
                <a:t>corren</a:t>
              </a:r>
              <a:r>
                <a:rPr lang="en-US">
                  <a:cs typeface="Calibri"/>
                </a:rPr>
                <a:t> </a:t>
              </a:r>
              <a:r>
                <a:rPr lang="en-US" err="1">
                  <a:cs typeface="Calibri"/>
                </a:rPr>
                <a:t>en</a:t>
              </a:r>
              <a:r>
                <a:rPr lang="en-US">
                  <a:cs typeface="Calibri"/>
                </a:rPr>
                <a:t> un </a:t>
              </a:r>
              <a:r>
                <a:rPr lang="en-US" err="1">
                  <a:cs typeface="Calibri"/>
                </a:rPr>
                <a:t>libro</a:t>
              </a:r>
              <a:r>
                <a:rPr lang="en-US">
                  <a:cs typeface="Calibri"/>
                </a:rPr>
                <a:t> de Google </a:t>
              </a:r>
              <a:r>
                <a:rPr lang="en-US" err="1">
                  <a:cs typeface="Calibri"/>
                </a:rPr>
                <a:t>Colab</a:t>
              </a:r>
              <a:r>
                <a:rPr lang="en-US">
                  <a:cs typeface="Calibri"/>
                </a:rPr>
                <a:t> </a:t>
              </a:r>
              <a:r>
                <a:rPr lang="en-US" err="1">
                  <a:cs typeface="Calibri"/>
                </a:rPr>
                <a:t>usando</a:t>
              </a:r>
              <a:r>
                <a:rPr lang="en-US">
                  <a:cs typeface="Calibri"/>
                </a:rPr>
                <a:t> la </a:t>
              </a:r>
              <a:r>
                <a:rPr lang="en-US" err="1">
                  <a:cs typeface="Calibri"/>
                </a:rPr>
                <a:t>libreria</a:t>
              </a:r>
              <a:r>
                <a:rPr lang="en-US">
                  <a:cs typeface="Calibri"/>
                </a:rPr>
                <a:t>  </a:t>
              </a:r>
              <a:r>
                <a:rPr lang="en-US" err="1">
                  <a:cs typeface="Calibri"/>
                </a:rPr>
                <a:t>sklearn</a:t>
              </a:r>
              <a:r>
                <a:rPr lang="en-US">
                  <a:cs typeface="Calibri"/>
                </a:rPr>
                <a:t>-genetic</a:t>
              </a:r>
            </a:p>
          </p:txBody>
        </p:sp>
      </p:grpSp>
      <p:sp>
        <p:nvSpPr>
          <p:cNvPr id="12" name="Rectangle 11">
            <a:extLst>
              <a:ext uri="{FF2B5EF4-FFF2-40B4-BE49-F238E27FC236}">
                <a16:creationId xmlns:a16="http://schemas.microsoft.com/office/drawing/2014/main" id="{9BD0F0A6-523C-A2F2-8ACB-19971B7BC8FA}"/>
              </a:ext>
            </a:extLst>
          </p:cNvPr>
          <p:cNvSpPr/>
          <p:nvPr/>
        </p:nvSpPr>
        <p:spPr>
          <a:xfrm>
            <a:off x="6193075" y="1711777"/>
            <a:ext cx="5941670" cy="3903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Se</a:t>
            </a:r>
            <a:endParaRPr lang="en-US"/>
          </a:p>
        </p:txBody>
      </p:sp>
      <p:sp>
        <p:nvSpPr>
          <p:cNvPr id="19" name="Arrow: Down 18">
            <a:extLst>
              <a:ext uri="{FF2B5EF4-FFF2-40B4-BE49-F238E27FC236}">
                <a16:creationId xmlns:a16="http://schemas.microsoft.com/office/drawing/2014/main" id="{ED051335-EBFF-EDD7-DEFD-7D5B2B7542E9}"/>
              </a:ext>
            </a:extLst>
          </p:cNvPr>
          <p:cNvSpPr/>
          <p:nvPr/>
        </p:nvSpPr>
        <p:spPr>
          <a:xfrm>
            <a:off x="5338853" y="3638863"/>
            <a:ext cx="655897" cy="1157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1CA6F93-EE82-3C78-7576-8921D31E6A0B}"/>
              </a:ext>
            </a:extLst>
          </p:cNvPr>
          <p:cNvGrpSpPr/>
          <p:nvPr/>
        </p:nvGrpSpPr>
        <p:grpSpPr>
          <a:xfrm>
            <a:off x="1379148" y="4472490"/>
            <a:ext cx="7852216" cy="1995006"/>
            <a:chOff x="1045700" y="3418509"/>
            <a:chExt cx="7852216" cy="1995006"/>
          </a:xfrm>
        </p:grpSpPr>
        <p:pic>
          <p:nvPicPr>
            <p:cNvPr id="10" name="Picture 12">
              <a:extLst>
                <a:ext uri="{FF2B5EF4-FFF2-40B4-BE49-F238E27FC236}">
                  <a16:creationId xmlns:a16="http://schemas.microsoft.com/office/drawing/2014/main" id="{07A0FE7A-898C-78EA-A39B-E619D6389BE9}"/>
                </a:ext>
              </a:extLst>
            </p:cNvPr>
            <p:cNvPicPr>
              <a:picLocks noChangeAspect="1"/>
            </p:cNvPicPr>
            <p:nvPr/>
          </p:nvPicPr>
          <p:blipFill>
            <a:blip r:embed="rId4"/>
            <a:stretch>
              <a:fillRect/>
            </a:stretch>
          </p:blipFill>
          <p:spPr>
            <a:xfrm>
              <a:off x="1111833" y="3884813"/>
              <a:ext cx="3621549" cy="1528702"/>
            </a:xfrm>
            <a:prstGeom prst="rect">
              <a:avLst/>
            </a:prstGeom>
          </p:spPr>
        </p:pic>
        <p:pic>
          <p:nvPicPr>
            <p:cNvPr id="13" name="Picture 13">
              <a:extLst>
                <a:ext uri="{FF2B5EF4-FFF2-40B4-BE49-F238E27FC236}">
                  <a16:creationId xmlns:a16="http://schemas.microsoft.com/office/drawing/2014/main" id="{BDA26F43-FF64-C7E4-746C-192AE04E3864}"/>
                </a:ext>
              </a:extLst>
            </p:cNvPr>
            <p:cNvPicPr>
              <a:picLocks noChangeAspect="1"/>
            </p:cNvPicPr>
            <p:nvPr/>
          </p:nvPicPr>
          <p:blipFill>
            <a:blip r:embed="rId5"/>
            <a:stretch>
              <a:fillRect/>
            </a:stretch>
          </p:blipFill>
          <p:spPr>
            <a:xfrm>
              <a:off x="5445044" y="3835741"/>
              <a:ext cx="3452872" cy="1520745"/>
            </a:xfrm>
            <a:prstGeom prst="rect">
              <a:avLst/>
            </a:prstGeom>
          </p:spPr>
        </p:pic>
        <p:sp>
          <p:nvSpPr>
            <p:cNvPr id="17" name="TextBox 16">
              <a:extLst>
                <a:ext uri="{FF2B5EF4-FFF2-40B4-BE49-F238E27FC236}">
                  <a16:creationId xmlns:a16="http://schemas.microsoft.com/office/drawing/2014/main" id="{62AD8AE2-4579-4A93-CCA6-021A31B3E8A9}"/>
                </a:ext>
              </a:extLst>
            </p:cNvPr>
            <p:cNvSpPr txBox="1"/>
            <p:nvPr/>
          </p:nvSpPr>
          <p:spPr>
            <a:xfrm>
              <a:off x="1045700" y="3418509"/>
              <a:ext cx="31772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Busqueda</a:t>
              </a:r>
              <a:r>
                <a:rPr lang="en-US" b="1"/>
                <a:t> de </a:t>
              </a:r>
              <a:r>
                <a:rPr lang="en-US" b="1" err="1"/>
                <a:t>Parametros</a:t>
              </a:r>
              <a:r>
                <a:rPr lang="en-US" b="1"/>
                <a:t> 2</a:t>
              </a:r>
            </a:p>
          </p:txBody>
        </p:sp>
      </p:grpSp>
      <p:grpSp>
        <p:nvGrpSpPr>
          <p:cNvPr id="16" name="Group 15">
            <a:extLst>
              <a:ext uri="{FF2B5EF4-FFF2-40B4-BE49-F238E27FC236}">
                <a16:creationId xmlns:a16="http://schemas.microsoft.com/office/drawing/2014/main" id="{4B8731A3-0F0A-3DDD-FC0F-4D16E934203E}"/>
              </a:ext>
            </a:extLst>
          </p:cNvPr>
          <p:cNvGrpSpPr/>
          <p:nvPr/>
        </p:nvGrpSpPr>
        <p:grpSpPr>
          <a:xfrm>
            <a:off x="1255468" y="1584391"/>
            <a:ext cx="10133514" cy="1605060"/>
            <a:chOff x="1037984" y="1491324"/>
            <a:chExt cx="10133514" cy="1605060"/>
          </a:xfrm>
        </p:grpSpPr>
        <p:pic>
          <p:nvPicPr>
            <p:cNvPr id="7" name="Picture 7">
              <a:extLst>
                <a:ext uri="{FF2B5EF4-FFF2-40B4-BE49-F238E27FC236}">
                  <a16:creationId xmlns:a16="http://schemas.microsoft.com/office/drawing/2014/main" id="{4898A793-CB47-CB14-22DB-A62DD1F304FF}"/>
                </a:ext>
              </a:extLst>
            </p:cNvPr>
            <p:cNvPicPr>
              <a:picLocks noChangeAspect="1"/>
            </p:cNvPicPr>
            <p:nvPr/>
          </p:nvPicPr>
          <p:blipFill>
            <a:blip r:embed="rId6"/>
            <a:stretch>
              <a:fillRect/>
            </a:stretch>
          </p:blipFill>
          <p:spPr>
            <a:xfrm>
              <a:off x="1097666" y="1977182"/>
              <a:ext cx="5193174" cy="1119202"/>
            </a:xfrm>
            <a:prstGeom prst="rect">
              <a:avLst/>
            </a:prstGeom>
          </p:spPr>
        </p:pic>
        <p:pic>
          <p:nvPicPr>
            <p:cNvPr id="8" name="Picture 9">
              <a:extLst>
                <a:ext uri="{FF2B5EF4-FFF2-40B4-BE49-F238E27FC236}">
                  <a16:creationId xmlns:a16="http://schemas.microsoft.com/office/drawing/2014/main" id="{2E671EF1-A11A-B142-1E46-24FDB2ABC990}"/>
                </a:ext>
              </a:extLst>
            </p:cNvPr>
            <p:cNvPicPr>
              <a:picLocks noChangeAspect="1"/>
            </p:cNvPicPr>
            <p:nvPr/>
          </p:nvPicPr>
          <p:blipFill>
            <a:blip r:embed="rId7"/>
            <a:stretch>
              <a:fillRect/>
            </a:stretch>
          </p:blipFill>
          <p:spPr>
            <a:xfrm>
              <a:off x="6692096" y="1973297"/>
              <a:ext cx="4479402" cy="1069100"/>
            </a:xfrm>
            <a:prstGeom prst="rect">
              <a:avLst/>
            </a:prstGeom>
          </p:spPr>
        </p:pic>
        <p:sp>
          <p:nvSpPr>
            <p:cNvPr id="15" name="TextBox 14">
              <a:extLst>
                <a:ext uri="{FF2B5EF4-FFF2-40B4-BE49-F238E27FC236}">
                  <a16:creationId xmlns:a16="http://schemas.microsoft.com/office/drawing/2014/main" id="{8F254A50-522B-C7F5-1B36-BDF6A4688BD6}"/>
                </a:ext>
              </a:extLst>
            </p:cNvPr>
            <p:cNvSpPr txBox="1"/>
            <p:nvPr/>
          </p:nvSpPr>
          <p:spPr>
            <a:xfrm>
              <a:off x="1037984" y="1491324"/>
              <a:ext cx="31772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Busqueda</a:t>
              </a:r>
              <a:r>
                <a:rPr lang="en-US" b="1"/>
                <a:t> de </a:t>
              </a:r>
              <a:r>
                <a:rPr lang="en-US" b="1" err="1"/>
                <a:t>Parametros</a:t>
              </a:r>
              <a:r>
                <a:rPr lang="en-US" b="1"/>
                <a:t> 1</a:t>
              </a:r>
            </a:p>
          </p:txBody>
        </p:sp>
      </p:grpSp>
    </p:spTree>
    <p:extLst>
      <p:ext uri="{BB962C8B-B14F-4D97-AF65-F5344CB8AC3E}">
        <p14:creationId xmlns:p14="http://schemas.microsoft.com/office/powerpoint/2010/main" val="1938562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bg2">
                    <a:lumMod val="75000"/>
                  </a:schemeClr>
                </a:solidFill>
                <a:ea typeface="+mn-lt"/>
                <a:cs typeface="+mn-lt"/>
              </a:rPr>
              <a:t>Contextualización</a:t>
            </a:r>
            <a:endParaRPr lang="en-US">
              <a:solidFill>
                <a:schemeClr val="bg2">
                  <a:lumMod val="75000"/>
                </a:schemeClr>
              </a:solidFill>
              <a:ea typeface="+mn-lt"/>
              <a:cs typeface="+mn-lt"/>
            </a:endParaRPr>
          </a:p>
          <a:p>
            <a:pPr marL="514350" indent="-514350">
              <a:buAutoNum type="arabicPeriod"/>
            </a:pPr>
            <a:r>
              <a:rPr lang="en-US">
                <a:solidFill>
                  <a:schemeClr val="bg2">
                    <a:lumMod val="75000"/>
                  </a:schemeClr>
                </a:solidFill>
                <a:ea typeface="+mn-lt"/>
                <a:cs typeface="+mn-lt"/>
              </a:rPr>
              <a:t>Estado del </a:t>
            </a:r>
            <a:r>
              <a:rPr lang="en-US" err="1">
                <a:solidFill>
                  <a:schemeClr val="bg2">
                    <a:lumMod val="75000"/>
                  </a:schemeClr>
                </a:solidFill>
                <a:ea typeface="+mn-lt"/>
                <a:cs typeface="+mn-lt"/>
              </a:rPr>
              <a:t>arte</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Metodología</a:t>
            </a:r>
            <a:endParaRPr lang="en-US">
              <a:solidFill>
                <a:schemeClr val="bg2">
                  <a:lumMod val="75000"/>
                </a:schemeClr>
              </a:solidFill>
              <a:ea typeface="+mn-lt"/>
              <a:cs typeface="+mn-lt"/>
            </a:endParaRPr>
          </a:p>
          <a:p>
            <a:pPr marL="514350" indent="-514350">
              <a:buAutoNum type="arabicPeriod"/>
            </a:pPr>
            <a:r>
              <a:rPr lang="en-US" b="1" err="1">
                <a:ea typeface="+mn-lt"/>
                <a:cs typeface="+mn-lt"/>
              </a:rPr>
              <a:t>Resultados</a:t>
            </a:r>
            <a:endParaRPr lang="en-US" b="1">
              <a:ea typeface="+mn-lt"/>
              <a:cs typeface="+mn-lt"/>
            </a:endParaRPr>
          </a:p>
          <a:p>
            <a:pPr marL="514350" indent="-514350">
              <a:buAutoNum type="arabicPeriod"/>
            </a:pPr>
            <a:r>
              <a:rPr lang="en-US" err="1">
                <a:solidFill>
                  <a:schemeClr val="bg2">
                    <a:lumMod val="75000"/>
                  </a:schemeClr>
                </a:solidFill>
                <a:ea typeface="+mn-lt"/>
                <a:cs typeface="+mn-lt"/>
              </a:rPr>
              <a:t>Conclusiones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Repositorio</a:t>
            </a:r>
            <a:r>
              <a:rPr lang="en-US">
                <a:solidFill>
                  <a:schemeClr val="bg2">
                    <a:lumMod val="75000"/>
                  </a:schemeClr>
                </a:solidFill>
                <a:ea typeface="+mn-lt"/>
                <a:cs typeface="+mn-lt"/>
              </a:rPr>
              <a:t> </a:t>
            </a:r>
            <a:r>
              <a:rPr lang="en-US" err="1">
                <a:solidFill>
                  <a:schemeClr val="bg2">
                    <a:lumMod val="75000"/>
                  </a:schemeClr>
                </a:solidFill>
                <a:ea typeface="+mn-lt"/>
                <a:cs typeface="+mn-lt"/>
              </a:rPr>
              <a:t>Github</a:t>
            </a:r>
            <a:endParaRPr lang="en-US">
              <a:solidFill>
                <a:schemeClr val="bg2">
                  <a:lumMod val="7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811265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b="1" err="1">
                <a:solidFill>
                  <a:schemeClr val="tx1">
                    <a:lumMod val="95000"/>
                    <a:lumOff val="5000"/>
                  </a:schemeClr>
                </a:solidFill>
                <a:ea typeface="+mn-lt"/>
                <a:cs typeface="+mn-lt"/>
              </a:rPr>
              <a:t>Contextualización</a:t>
            </a:r>
            <a:endParaRPr lang="en-US" b="1">
              <a:solidFill>
                <a:schemeClr val="tx1">
                  <a:lumMod val="95000"/>
                  <a:lumOff val="5000"/>
                </a:schemeClr>
              </a:solidFill>
              <a:ea typeface="+mn-lt"/>
              <a:cs typeface="+mn-lt"/>
            </a:endParaRPr>
          </a:p>
          <a:p>
            <a:pPr marL="514350" indent="-514350">
              <a:buAutoNum type="arabicPeriod"/>
            </a:pPr>
            <a:r>
              <a:rPr lang="en-US">
                <a:solidFill>
                  <a:schemeClr val="bg2">
                    <a:lumMod val="75000"/>
                  </a:schemeClr>
                </a:solidFill>
                <a:ea typeface="+mn-lt"/>
                <a:cs typeface="+mn-lt"/>
              </a:rPr>
              <a:t>Estado del </a:t>
            </a:r>
            <a:r>
              <a:rPr lang="en-US" err="1">
                <a:solidFill>
                  <a:schemeClr val="bg2">
                    <a:lumMod val="75000"/>
                  </a:schemeClr>
                </a:solidFill>
                <a:ea typeface="+mn-lt"/>
                <a:cs typeface="+mn-lt"/>
              </a:rPr>
              <a:t>arte</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Metodología</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Resultados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Conclusiones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Repositorio</a:t>
            </a:r>
            <a:r>
              <a:rPr lang="en-US">
                <a:solidFill>
                  <a:schemeClr val="bg2">
                    <a:lumMod val="75000"/>
                  </a:schemeClr>
                </a:solidFill>
                <a:ea typeface="+mn-lt"/>
                <a:cs typeface="+mn-lt"/>
              </a:rPr>
              <a:t> </a:t>
            </a:r>
            <a:r>
              <a:rPr lang="en-US" err="1">
                <a:solidFill>
                  <a:schemeClr val="bg2">
                    <a:lumMod val="75000"/>
                  </a:schemeClr>
                </a:solidFill>
                <a:ea typeface="+mn-lt"/>
                <a:cs typeface="+mn-lt"/>
              </a:rPr>
              <a:t>Github</a:t>
            </a:r>
            <a:endParaRPr lang="en-US">
              <a:solidFill>
                <a:schemeClr val="bg2">
                  <a:lumMod val="7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3697051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Resultados</a:t>
            </a:r>
          </a:p>
        </p:txBody>
      </p:sp>
      <p:grpSp>
        <p:nvGrpSpPr>
          <p:cNvPr id="25" name="Group 24">
            <a:extLst>
              <a:ext uri="{FF2B5EF4-FFF2-40B4-BE49-F238E27FC236}">
                <a16:creationId xmlns:a16="http://schemas.microsoft.com/office/drawing/2014/main" id="{8ADB93DD-DA76-CEED-235E-0F3CDA2E76B0}"/>
              </a:ext>
            </a:extLst>
          </p:cNvPr>
          <p:cNvGrpSpPr/>
          <p:nvPr/>
        </p:nvGrpSpPr>
        <p:grpSpPr>
          <a:xfrm>
            <a:off x="1431258" y="1431828"/>
            <a:ext cx="8439873" cy="5271182"/>
            <a:chOff x="690622" y="1481678"/>
            <a:chExt cx="8439873" cy="5271182"/>
          </a:xfrm>
        </p:grpSpPr>
        <p:grpSp>
          <p:nvGrpSpPr>
            <p:cNvPr id="17" name="Group 16">
              <a:extLst>
                <a:ext uri="{FF2B5EF4-FFF2-40B4-BE49-F238E27FC236}">
                  <a16:creationId xmlns:a16="http://schemas.microsoft.com/office/drawing/2014/main" id="{8DF57D0D-1BE8-EA41-6B07-29D2CA24A882}"/>
                </a:ext>
              </a:extLst>
            </p:cNvPr>
            <p:cNvGrpSpPr/>
            <p:nvPr/>
          </p:nvGrpSpPr>
          <p:grpSpPr>
            <a:xfrm>
              <a:off x="1261641" y="1481678"/>
              <a:ext cx="7652795" cy="2533381"/>
              <a:chOff x="1232704" y="1645653"/>
              <a:chExt cx="7652795" cy="2533381"/>
            </a:xfrm>
          </p:grpSpPr>
          <p:pic>
            <p:nvPicPr>
              <p:cNvPr id="3" name="Picture 4">
                <a:extLst>
                  <a:ext uri="{FF2B5EF4-FFF2-40B4-BE49-F238E27FC236}">
                    <a16:creationId xmlns:a16="http://schemas.microsoft.com/office/drawing/2014/main" id="{7D8A1226-8081-033F-D2AB-5464FA8AC99E}"/>
                  </a:ext>
                </a:extLst>
              </p:cNvPr>
              <p:cNvPicPr>
                <a:picLocks noChangeAspect="1"/>
              </p:cNvPicPr>
              <p:nvPr/>
            </p:nvPicPr>
            <p:blipFill>
              <a:blip r:embed="rId3"/>
              <a:stretch>
                <a:fillRect/>
              </a:stretch>
            </p:blipFill>
            <p:spPr>
              <a:xfrm>
                <a:off x="1232704" y="2169951"/>
                <a:ext cx="4730187" cy="1621058"/>
              </a:xfrm>
              <a:prstGeom prst="rect">
                <a:avLst/>
              </a:prstGeom>
            </p:spPr>
          </p:pic>
          <p:pic>
            <p:nvPicPr>
              <p:cNvPr id="5" name="Picture 7">
                <a:extLst>
                  <a:ext uri="{FF2B5EF4-FFF2-40B4-BE49-F238E27FC236}">
                    <a16:creationId xmlns:a16="http://schemas.microsoft.com/office/drawing/2014/main" id="{71EE69BF-6492-FFC9-C604-9BDD40FCB8B2}"/>
                  </a:ext>
                </a:extLst>
              </p:cNvPr>
              <p:cNvPicPr>
                <a:picLocks noChangeAspect="1"/>
              </p:cNvPicPr>
              <p:nvPr/>
            </p:nvPicPr>
            <p:blipFill>
              <a:blip r:embed="rId4"/>
              <a:stretch>
                <a:fillRect/>
              </a:stretch>
            </p:blipFill>
            <p:spPr>
              <a:xfrm>
                <a:off x="6142299" y="1907322"/>
                <a:ext cx="2743200" cy="2271712"/>
              </a:xfrm>
              <a:prstGeom prst="rect">
                <a:avLst/>
              </a:prstGeom>
            </p:spPr>
          </p:pic>
          <p:sp>
            <p:nvSpPr>
              <p:cNvPr id="8" name="TextBox 7">
                <a:extLst>
                  <a:ext uri="{FF2B5EF4-FFF2-40B4-BE49-F238E27FC236}">
                    <a16:creationId xmlns:a16="http://schemas.microsoft.com/office/drawing/2014/main" id="{518FB654-F715-E365-C2D6-081B705262D2}"/>
                  </a:ext>
                </a:extLst>
              </p:cNvPr>
              <p:cNvSpPr txBox="1"/>
              <p:nvPr/>
            </p:nvSpPr>
            <p:spPr>
              <a:xfrm>
                <a:off x="1819275" y="1645653"/>
                <a:ext cx="31772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Busqueda</a:t>
                </a:r>
                <a:r>
                  <a:rPr lang="en-US" b="1"/>
                  <a:t> de </a:t>
                </a:r>
                <a:r>
                  <a:rPr lang="en-US" b="1" err="1"/>
                  <a:t>Parametros</a:t>
                </a:r>
                <a:r>
                  <a:rPr lang="en-US" b="1"/>
                  <a:t> 1</a:t>
                </a:r>
              </a:p>
            </p:txBody>
          </p:sp>
        </p:grpSp>
        <p:grpSp>
          <p:nvGrpSpPr>
            <p:cNvPr id="22" name="Group 21">
              <a:extLst>
                <a:ext uri="{FF2B5EF4-FFF2-40B4-BE49-F238E27FC236}">
                  <a16:creationId xmlns:a16="http://schemas.microsoft.com/office/drawing/2014/main" id="{05CE5E6C-C77B-DDA4-94DB-4B4168D92AB1}"/>
                </a:ext>
              </a:extLst>
            </p:cNvPr>
            <p:cNvGrpSpPr/>
            <p:nvPr/>
          </p:nvGrpSpPr>
          <p:grpSpPr>
            <a:xfrm>
              <a:off x="692551" y="4219092"/>
              <a:ext cx="8019326" cy="2479417"/>
              <a:chOff x="673260" y="4141927"/>
              <a:chExt cx="8019326" cy="2479417"/>
            </a:xfrm>
          </p:grpSpPr>
          <p:pic>
            <p:nvPicPr>
              <p:cNvPr id="18" name="Picture 18">
                <a:extLst>
                  <a:ext uri="{FF2B5EF4-FFF2-40B4-BE49-F238E27FC236}">
                    <a16:creationId xmlns:a16="http://schemas.microsoft.com/office/drawing/2014/main" id="{CF34E9AE-D3CA-0FE3-21E4-774F01658A7C}"/>
                  </a:ext>
                </a:extLst>
              </p:cNvPr>
              <p:cNvPicPr>
                <a:picLocks noChangeAspect="1"/>
              </p:cNvPicPr>
              <p:nvPr/>
            </p:nvPicPr>
            <p:blipFill>
              <a:blip r:embed="rId5"/>
              <a:stretch>
                <a:fillRect/>
              </a:stretch>
            </p:blipFill>
            <p:spPr>
              <a:xfrm>
                <a:off x="673260" y="4464663"/>
                <a:ext cx="5578997" cy="1844778"/>
              </a:xfrm>
              <a:prstGeom prst="rect">
                <a:avLst/>
              </a:prstGeom>
            </p:spPr>
          </p:pic>
          <p:pic>
            <p:nvPicPr>
              <p:cNvPr id="19" name="Picture 19">
                <a:extLst>
                  <a:ext uri="{FF2B5EF4-FFF2-40B4-BE49-F238E27FC236}">
                    <a16:creationId xmlns:a16="http://schemas.microsoft.com/office/drawing/2014/main" id="{77F59FAF-68B6-47AD-0058-A7FC91606E71}"/>
                  </a:ext>
                </a:extLst>
              </p:cNvPr>
              <p:cNvPicPr>
                <a:picLocks noChangeAspect="1"/>
              </p:cNvPicPr>
              <p:nvPr/>
            </p:nvPicPr>
            <p:blipFill>
              <a:blip r:embed="rId6"/>
              <a:stretch>
                <a:fillRect/>
              </a:stretch>
            </p:blipFill>
            <p:spPr>
              <a:xfrm>
                <a:off x="6094071" y="4461417"/>
                <a:ext cx="2598515" cy="2159927"/>
              </a:xfrm>
              <a:prstGeom prst="rect">
                <a:avLst/>
              </a:prstGeom>
            </p:spPr>
          </p:pic>
          <p:sp>
            <p:nvSpPr>
              <p:cNvPr id="21" name="TextBox 20">
                <a:extLst>
                  <a:ext uri="{FF2B5EF4-FFF2-40B4-BE49-F238E27FC236}">
                    <a16:creationId xmlns:a16="http://schemas.microsoft.com/office/drawing/2014/main" id="{E376CA24-41F9-15F0-3CDF-B8FDCBCD6B3F}"/>
                  </a:ext>
                </a:extLst>
              </p:cNvPr>
              <p:cNvSpPr txBox="1"/>
              <p:nvPr/>
            </p:nvSpPr>
            <p:spPr>
              <a:xfrm>
                <a:off x="1875219" y="4141927"/>
                <a:ext cx="3215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Busqueda</a:t>
                </a:r>
                <a:r>
                  <a:rPr lang="en-US" b="1"/>
                  <a:t> de </a:t>
                </a:r>
                <a:r>
                  <a:rPr lang="en-US" b="1" err="1"/>
                  <a:t>Parametros</a:t>
                </a:r>
                <a:r>
                  <a:rPr lang="en-US" b="1"/>
                  <a:t> 2</a:t>
                </a:r>
              </a:p>
            </p:txBody>
          </p:sp>
        </p:grpSp>
        <p:sp>
          <p:nvSpPr>
            <p:cNvPr id="23" name="Rectangle 22">
              <a:extLst>
                <a:ext uri="{FF2B5EF4-FFF2-40B4-BE49-F238E27FC236}">
                  <a16:creationId xmlns:a16="http://schemas.microsoft.com/office/drawing/2014/main" id="{22755A27-EBF5-BBE7-F783-7D16B61A450E}"/>
                </a:ext>
              </a:extLst>
            </p:cNvPr>
            <p:cNvSpPr/>
            <p:nvPr/>
          </p:nvSpPr>
          <p:spPr>
            <a:xfrm>
              <a:off x="690623" y="1486382"/>
              <a:ext cx="8439872" cy="2575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058BE9-080B-E29E-A37C-D9DA67595C79}"/>
                </a:ext>
              </a:extLst>
            </p:cNvPr>
            <p:cNvSpPr/>
            <p:nvPr/>
          </p:nvSpPr>
          <p:spPr>
            <a:xfrm>
              <a:off x="690622" y="4061748"/>
              <a:ext cx="8439872" cy="26911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7205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bg2">
                    <a:lumMod val="75000"/>
                  </a:schemeClr>
                </a:solidFill>
                <a:ea typeface="+mn-lt"/>
                <a:cs typeface="+mn-lt"/>
              </a:rPr>
              <a:t>Contextualización</a:t>
            </a:r>
            <a:endParaRPr lang="en-US">
              <a:solidFill>
                <a:schemeClr val="bg2">
                  <a:lumMod val="75000"/>
                </a:schemeClr>
              </a:solidFill>
              <a:ea typeface="+mn-lt"/>
              <a:cs typeface="+mn-lt"/>
            </a:endParaRPr>
          </a:p>
          <a:p>
            <a:pPr marL="514350" indent="-514350">
              <a:buAutoNum type="arabicPeriod"/>
            </a:pPr>
            <a:r>
              <a:rPr lang="en-US">
                <a:solidFill>
                  <a:schemeClr val="bg2">
                    <a:lumMod val="75000"/>
                  </a:schemeClr>
                </a:solidFill>
                <a:ea typeface="+mn-lt"/>
                <a:cs typeface="+mn-lt"/>
              </a:rPr>
              <a:t>Estado del </a:t>
            </a:r>
            <a:r>
              <a:rPr lang="en-US" err="1">
                <a:solidFill>
                  <a:schemeClr val="bg2">
                    <a:lumMod val="75000"/>
                  </a:schemeClr>
                </a:solidFill>
                <a:ea typeface="+mn-lt"/>
                <a:cs typeface="+mn-lt"/>
              </a:rPr>
              <a:t>arte</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Metodología</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Resultados</a:t>
            </a:r>
            <a:endParaRPr lang="en-US">
              <a:solidFill>
                <a:schemeClr val="bg2">
                  <a:lumMod val="75000"/>
                </a:schemeClr>
              </a:solidFill>
              <a:ea typeface="+mn-lt"/>
              <a:cs typeface="+mn-lt"/>
            </a:endParaRPr>
          </a:p>
          <a:p>
            <a:pPr marL="514350" indent="-514350">
              <a:buAutoNum type="arabicPeriod"/>
            </a:pPr>
            <a:r>
              <a:rPr lang="en-US" b="1" err="1">
                <a:ea typeface="+mn-lt"/>
                <a:cs typeface="+mn-lt"/>
              </a:rPr>
              <a:t>Conclusiones</a:t>
            </a:r>
            <a:endParaRPr lang="en-US" b="1">
              <a:ea typeface="+mn-lt"/>
              <a:cs typeface="+mn-lt"/>
            </a:endParaRPr>
          </a:p>
          <a:p>
            <a:pPr marL="514350" indent="-514350">
              <a:buAutoNum type="arabicPeriod"/>
            </a:pPr>
            <a:r>
              <a:rPr lang="en-US" err="1">
                <a:solidFill>
                  <a:schemeClr val="bg2">
                    <a:lumMod val="75000"/>
                  </a:schemeClr>
                </a:solidFill>
                <a:ea typeface="+mn-lt"/>
                <a:cs typeface="+mn-lt"/>
              </a:rPr>
              <a:t>Repositorio</a:t>
            </a:r>
            <a:r>
              <a:rPr lang="en-US">
                <a:solidFill>
                  <a:schemeClr val="bg2">
                    <a:lumMod val="75000"/>
                  </a:schemeClr>
                </a:solidFill>
                <a:ea typeface="+mn-lt"/>
                <a:cs typeface="+mn-lt"/>
              </a:rPr>
              <a:t> </a:t>
            </a:r>
            <a:r>
              <a:rPr lang="en-US" err="1">
                <a:solidFill>
                  <a:schemeClr val="bg2">
                    <a:lumMod val="75000"/>
                  </a:schemeClr>
                </a:solidFill>
                <a:ea typeface="+mn-lt"/>
                <a:cs typeface="+mn-lt"/>
              </a:rPr>
              <a:t>Github</a:t>
            </a:r>
            <a:endParaRPr lang="en-US">
              <a:solidFill>
                <a:schemeClr val="bg2">
                  <a:lumMod val="75000"/>
                </a:schemeClr>
              </a:solidFill>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112639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Conclusiones</a:t>
            </a:r>
          </a:p>
        </p:txBody>
      </p:sp>
      <p:sp>
        <p:nvSpPr>
          <p:cNvPr id="2" name="CuadroTexto 1">
            <a:extLst>
              <a:ext uri="{FF2B5EF4-FFF2-40B4-BE49-F238E27FC236}">
                <a16:creationId xmlns:a16="http://schemas.microsoft.com/office/drawing/2014/main" id="{BEB8B652-B143-4DBC-8D64-A371C41907DC}"/>
              </a:ext>
            </a:extLst>
          </p:cNvPr>
          <p:cNvSpPr txBox="1"/>
          <p:nvPr/>
        </p:nvSpPr>
        <p:spPr>
          <a:xfrm>
            <a:off x="785299" y="2625127"/>
            <a:ext cx="10621402" cy="2780248"/>
          </a:xfrm>
          <a:prstGeom prst="rect">
            <a:avLst/>
          </a:prstGeom>
          <a:noFill/>
        </p:spPr>
        <p:txBody>
          <a:bodyPr wrap="square" lIns="91440" tIns="45720" rIns="91440" bIns="45720" rtlCol="0" anchor="t">
            <a:spAutoFit/>
          </a:bodyPr>
          <a:lstStyle/>
          <a:p>
            <a:pPr marL="342900" lvl="0" indent="-342900" algn="just" hangingPunct="0">
              <a:spcBef>
                <a:spcPts val="800"/>
              </a:spcBef>
              <a:buFont typeface="Arial"/>
              <a:buChar char="•"/>
              <a:tabLst>
                <a:tab pos="144145" algn="l"/>
              </a:tabLst>
            </a:pPr>
            <a:r>
              <a:rPr lang="es-ES" sz="2400">
                <a:effectLst/>
                <a:ea typeface="Times New Roman" panose="02020603050405020304" pitchFamily="18" charset="0"/>
              </a:rPr>
              <a:t>La reducción de dimensionalidad demuestra ser una herramienta útil en aplicaciones donde se requiere disminuir la complejidad de los datos.</a:t>
            </a:r>
            <a:endParaRPr lang="es-MX">
              <a:cs typeface="Calibri" panose="020F0502020204030204"/>
            </a:endParaRPr>
          </a:p>
          <a:p>
            <a:pPr lvl="0" algn="just" hangingPunct="0">
              <a:spcBef>
                <a:spcPts val="800"/>
              </a:spcBef>
              <a:tabLst>
                <a:tab pos="144145" algn="l"/>
              </a:tabLst>
            </a:pPr>
            <a:endParaRPr lang="es-CO" sz="2400">
              <a:effectLst/>
              <a:ea typeface="Times New Roman" panose="02020603050405020304" pitchFamily="18" charset="0"/>
            </a:endParaRPr>
          </a:p>
          <a:p>
            <a:pPr marL="342900" lvl="0" indent="-342900" algn="just" hangingPunct="0">
              <a:buFont typeface="Arial"/>
              <a:buChar char="•"/>
              <a:tabLst>
                <a:tab pos="144145" algn="l"/>
              </a:tabLst>
            </a:pPr>
            <a:r>
              <a:rPr lang="es-CO" sz="2400">
                <a:effectLst/>
                <a:ea typeface="Times New Roman" panose="02020603050405020304" pitchFamily="18" charset="0"/>
              </a:rPr>
              <a:t>Se demuestra que es posible solucionar el problema de clasificación de imágenes usando algoritmos genéticos, siempre y cuando se logre una reducción dimensional</a:t>
            </a:r>
            <a:r>
              <a:rPr lang="es-ES" sz="2400">
                <a:effectLst/>
                <a:ea typeface="Times New Roman" panose="02020603050405020304" pitchFamily="18" charset="0"/>
              </a:rPr>
              <a:t>.</a:t>
            </a:r>
          </a:p>
          <a:p>
            <a:pPr marL="342900" lvl="0" indent="-342900" algn="just" hangingPunct="0">
              <a:buFont typeface="Arial"/>
              <a:buChar char="•"/>
              <a:tabLst>
                <a:tab pos="144145" algn="l"/>
              </a:tabLst>
            </a:pPr>
            <a:endParaRPr lang="es-ES" sz="2400">
              <a:ea typeface="Times New Roman" panose="02020603050405020304" pitchFamily="18" charset="0"/>
              <a:cs typeface="Calibri" panose="020F0502020204030204"/>
            </a:endParaRPr>
          </a:p>
        </p:txBody>
      </p:sp>
    </p:spTree>
    <p:extLst>
      <p:ext uri="{BB962C8B-B14F-4D97-AF65-F5344CB8AC3E}">
        <p14:creationId xmlns:p14="http://schemas.microsoft.com/office/powerpoint/2010/main" val="1315204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Conclusiones</a:t>
            </a:r>
          </a:p>
        </p:txBody>
      </p:sp>
      <p:sp>
        <p:nvSpPr>
          <p:cNvPr id="2" name="CuadroTexto 1">
            <a:extLst>
              <a:ext uri="{FF2B5EF4-FFF2-40B4-BE49-F238E27FC236}">
                <a16:creationId xmlns:a16="http://schemas.microsoft.com/office/drawing/2014/main" id="{BEB8B652-B143-4DBC-8D64-A371C41907DC}"/>
              </a:ext>
            </a:extLst>
          </p:cNvPr>
          <p:cNvSpPr txBox="1"/>
          <p:nvPr/>
        </p:nvSpPr>
        <p:spPr>
          <a:xfrm>
            <a:off x="773429" y="2139352"/>
            <a:ext cx="11015297" cy="3046988"/>
          </a:xfrm>
          <a:prstGeom prst="rect">
            <a:avLst/>
          </a:prstGeom>
          <a:noFill/>
        </p:spPr>
        <p:txBody>
          <a:bodyPr wrap="square" lIns="91440" tIns="45720" rIns="91440" bIns="45720" rtlCol="0" anchor="t">
            <a:spAutoFit/>
          </a:bodyPr>
          <a:lstStyle/>
          <a:p>
            <a:pPr marL="342900" lvl="0" indent="-342900" algn="just" hangingPunct="0">
              <a:buFont typeface="Arial"/>
              <a:buChar char="•"/>
              <a:tabLst>
                <a:tab pos="144145" algn="l"/>
              </a:tabLst>
            </a:pPr>
            <a:r>
              <a:rPr lang="es-CO" sz="2400">
                <a:effectLst/>
                <a:ea typeface="Times New Roman" panose="02020603050405020304" pitchFamily="18" charset="0"/>
              </a:rPr>
              <a:t>De la búsqueda inicial, los mejores resultados se obtuvieron usando 70 componentes principales superando aquellos modelos que tenían 100, esto se puede deber a que la información codificada por las pruebas con 100 componentes corresponde a variables que poco aportan a la clasificación del estado de las llantas, por ejemplo, tipo y color de rines</a:t>
            </a:r>
            <a:r>
              <a:rPr lang="es-ES" sz="2400">
                <a:effectLst/>
                <a:ea typeface="Times New Roman" panose="02020603050405020304" pitchFamily="18" charset="0"/>
              </a:rPr>
              <a:t>.</a:t>
            </a:r>
            <a:endParaRPr lang="es-MX">
              <a:cs typeface="Calibri" panose="020F0502020204030204"/>
            </a:endParaRPr>
          </a:p>
          <a:p>
            <a:pPr lvl="0" algn="just" hangingPunct="0">
              <a:tabLst>
                <a:tab pos="144145" algn="l"/>
              </a:tabLst>
            </a:pPr>
            <a:endParaRPr lang="es-CO" sz="2400">
              <a:effectLst/>
              <a:ea typeface="Times New Roman" panose="02020603050405020304" pitchFamily="18" charset="0"/>
            </a:endParaRPr>
          </a:p>
          <a:p>
            <a:pPr marL="342900" indent="-342900" algn="just" hangingPunct="0">
              <a:buFont typeface="Arial"/>
              <a:buChar char="•"/>
              <a:tabLst>
                <a:tab pos="144145" algn="l"/>
              </a:tabLst>
            </a:pPr>
            <a:r>
              <a:rPr lang="es-CO" sz="2400">
                <a:effectLst/>
                <a:ea typeface="Times New Roman" panose="02020603050405020304" pitchFamily="18" charset="0"/>
              </a:rPr>
              <a:t>En la segunda búsqueda, se logra un mejor resultado aumentando el tamaño del torneo y de las probabilidades independientes mutación</a:t>
            </a:r>
            <a:r>
              <a:rPr lang="es-CO" sz="2400">
                <a:ea typeface="Times New Roman" panose="02020603050405020304" pitchFamily="18" charset="0"/>
              </a:rPr>
              <a:t>.</a:t>
            </a:r>
            <a:endParaRPr lang="es-CO"/>
          </a:p>
        </p:txBody>
      </p:sp>
    </p:spTree>
    <p:extLst>
      <p:ext uri="{BB962C8B-B14F-4D97-AF65-F5344CB8AC3E}">
        <p14:creationId xmlns:p14="http://schemas.microsoft.com/office/powerpoint/2010/main" val="1619380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F7E64-9060-4AF5-8E54-ABC7B5976AA9}"/>
              </a:ext>
            </a:extLst>
          </p:cNvPr>
          <p:cNvSpPr>
            <a:spLocks noGrp="1"/>
          </p:cNvSpPr>
          <p:nvPr>
            <p:ph idx="1"/>
          </p:nvPr>
        </p:nvSpPr>
        <p:spPr>
          <a:xfrm>
            <a:off x="838200" y="1579097"/>
            <a:ext cx="10515600" cy="4597867"/>
          </a:xfrm>
        </p:spPr>
        <p:txBody>
          <a:bodyPr vert="horz" lIns="91440" tIns="45720" rIns="91440" bIns="45720" rtlCol="0" anchor="t">
            <a:normAutofit/>
          </a:bodyPr>
          <a:lstStyle/>
          <a:p>
            <a:pPr marL="514350" indent="-514350">
              <a:buAutoNum type="arabicPeriod"/>
            </a:pPr>
            <a:r>
              <a:rPr lang="en-US" err="1">
                <a:solidFill>
                  <a:schemeClr val="bg2">
                    <a:lumMod val="75000"/>
                  </a:schemeClr>
                </a:solidFill>
                <a:ea typeface="+mn-lt"/>
                <a:cs typeface="+mn-lt"/>
              </a:rPr>
              <a:t>Contextualización</a:t>
            </a:r>
            <a:endParaRPr lang="en-US">
              <a:solidFill>
                <a:schemeClr val="bg2">
                  <a:lumMod val="75000"/>
                </a:schemeClr>
              </a:solidFill>
              <a:ea typeface="+mn-lt"/>
              <a:cs typeface="+mn-lt"/>
            </a:endParaRPr>
          </a:p>
          <a:p>
            <a:pPr marL="514350" indent="-514350">
              <a:buAutoNum type="arabicPeriod"/>
            </a:pPr>
            <a:r>
              <a:rPr lang="en-US">
                <a:solidFill>
                  <a:schemeClr val="bg2">
                    <a:lumMod val="75000"/>
                  </a:schemeClr>
                </a:solidFill>
                <a:ea typeface="+mn-lt"/>
                <a:cs typeface="+mn-lt"/>
              </a:rPr>
              <a:t>Estado del </a:t>
            </a:r>
            <a:r>
              <a:rPr lang="en-US" err="1">
                <a:solidFill>
                  <a:schemeClr val="bg2">
                    <a:lumMod val="75000"/>
                  </a:schemeClr>
                </a:solidFill>
                <a:ea typeface="+mn-lt"/>
                <a:cs typeface="+mn-lt"/>
              </a:rPr>
              <a:t>arte</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Metodología</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Resultados</a:t>
            </a:r>
            <a:endParaRPr lang="en-US">
              <a:solidFill>
                <a:schemeClr val="bg2">
                  <a:lumMod val="75000"/>
                </a:schemeClr>
              </a:solidFill>
              <a:ea typeface="+mn-lt"/>
              <a:cs typeface="+mn-lt"/>
            </a:endParaRPr>
          </a:p>
          <a:p>
            <a:pPr marL="514350" indent="-514350">
              <a:buAutoNum type="arabicPeriod"/>
            </a:pPr>
            <a:r>
              <a:rPr lang="en-US" err="1">
                <a:solidFill>
                  <a:schemeClr val="bg2">
                    <a:lumMod val="75000"/>
                  </a:schemeClr>
                </a:solidFill>
                <a:ea typeface="+mn-lt"/>
                <a:cs typeface="+mn-lt"/>
              </a:rPr>
              <a:t>Conclusiones</a:t>
            </a:r>
            <a:endParaRPr lang="en-US">
              <a:solidFill>
                <a:schemeClr val="bg2">
                  <a:lumMod val="75000"/>
                </a:schemeClr>
              </a:solidFill>
              <a:ea typeface="+mn-lt"/>
              <a:cs typeface="+mn-lt"/>
            </a:endParaRPr>
          </a:p>
          <a:p>
            <a:pPr marL="514350" indent="-514350">
              <a:buAutoNum type="arabicPeriod"/>
            </a:pPr>
            <a:r>
              <a:rPr lang="en-US" b="1" err="1">
                <a:ea typeface="+mn-lt"/>
                <a:cs typeface="+mn-lt"/>
              </a:rPr>
              <a:t>Repositorio</a:t>
            </a:r>
            <a:r>
              <a:rPr lang="en-US" b="1">
                <a:ea typeface="+mn-lt"/>
                <a:cs typeface="+mn-lt"/>
              </a:rPr>
              <a:t> </a:t>
            </a:r>
            <a:r>
              <a:rPr lang="en-US" b="1" err="1">
                <a:ea typeface="+mn-lt"/>
                <a:cs typeface="+mn-lt"/>
              </a:rPr>
              <a:t>Github</a:t>
            </a:r>
            <a:endParaRPr lang="en-US" b="1">
              <a:ea typeface="+mn-lt"/>
              <a:cs typeface="+mn-lt"/>
            </a:endParaRPr>
          </a:p>
          <a:p>
            <a:pPr marL="514350" indent="-514350">
              <a:buAutoNum type="arabicPeriod"/>
            </a:pPr>
            <a:endParaRPr lang="en-US">
              <a:solidFill>
                <a:schemeClr val="tx1">
                  <a:lumMod val="95000"/>
                  <a:lumOff val="5000"/>
                </a:schemeClr>
              </a:solidFill>
              <a:ea typeface="+mn-lt"/>
              <a:cs typeface="+mn-lt"/>
            </a:endParaRPr>
          </a:p>
          <a:p>
            <a:pPr marL="227965" indent="-227965"/>
            <a:endParaRPr lang="en-US" b="1">
              <a:cs typeface="Calibri"/>
            </a:endParaRPr>
          </a:p>
          <a:p>
            <a:pPr marL="0" indent="0">
              <a:buNone/>
            </a:pPr>
            <a:endParaRPr lang="en-US" b="1">
              <a:highlight>
                <a:srgbClr val="FFFF00"/>
              </a:highlight>
              <a:cs typeface="Calibri"/>
            </a:endParaRPr>
          </a:p>
          <a:p>
            <a:pPr marL="227965" indent="-227965"/>
            <a:endParaRPr lang="en-US">
              <a:cs typeface="Calibri"/>
            </a:endParaRPr>
          </a:p>
        </p:txBody>
      </p:sp>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Agenda</a:t>
            </a:r>
          </a:p>
        </p:txBody>
      </p:sp>
    </p:spTree>
    <p:extLst>
      <p:ext uri="{BB962C8B-B14F-4D97-AF65-F5344CB8AC3E}">
        <p14:creationId xmlns:p14="http://schemas.microsoft.com/office/powerpoint/2010/main" val="2660996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Repositorio de </a:t>
            </a:r>
            <a:r>
              <a:rPr lang="es-ES_tradnl" sz="2400" b="1" err="1">
                <a:solidFill>
                  <a:schemeClr val="bg1"/>
                </a:solidFill>
                <a:latin typeface="Arial"/>
                <a:cs typeface="Arial"/>
              </a:rPr>
              <a:t>Github</a:t>
            </a:r>
            <a:endParaRPr lang="es-ES_tradnl" sz="2400" b="1">
              <a:solidFill>
                <a:schemeClr val="bg1"/>
              </a:solidFill>
              <a:latin typeface="Arial"/>
              <a:cs typeface="Arial"/>
            </a:endParaRPr>
          </a:p>
        </p:txBody>
      </p:sp>
      <p:sp>
        <p:nvSpPr>
          <p:cNvPr id="6" name="CuadroTexto 5">
            <a:extLst>
              <a:ext uri="{FF2B5EF4-FFF2-40B4-BE49-F238E27FC236}">
                <a16:creationId xmlns:a16="http://schemas.microsoft.com/office/drawing/2014/main" id="{69246EBF-FADE-0847-A979-EF5497BFF69A}"/>
              </a:ext>
            </a:extLst>
          </p:cNvPr>
          <p:cNvSpPr txBox="1"/>
          <p:nvPr/>
        </p:nvSpPr>
        <p:spPr>
          <a:xfrm>
            <a:off x="984444" y="2153419"/>
            <a:ext cx="9650731" cy="2092881"/>
          </a:xfrm>
          <a:prstGeom prst="rect">
            <a:avLst/>
          </a:prstGeom>
          <a:noFill/>
        </p:spPr>
        <p:txBody>
          <a:bodyPr wrap="square" rtlCol="0">
            <a:spAutoFit/>
          </a:bodyPr>
          <a:lstStyle/>
          <a:p>
            <a:r>
              <a:rPr lang="es-CO" sz="2800"/>
              <a:t>URL Respositorio de Proyecto Clasificación de llantas a partir de imágenes:</a:t>
            </a:r>
          </a:p>
          <a:p>
            <a:endParaRPr lang="es-CO" sz="2800"/>
          </a:p>
          <a:p>
            <a:r>
              <a:rPr lang="es-CO" sz="2800">
                <a:hlinkClick r:id="rId3"/>
              </a:rPr>
              <a:t>https://github.com/katherinegonzalez/ClasificacionLlantas</a:t>
            </a:r>
            <a:endParaRPr lang="es-CO" sz="2800"/>
          </a:p>
          <a:p>
            <a:endParaRPr lang="es-CO"/>
          </a:p>
        </p:txBody>
      </p:sp>
    </p:spTree>
    <p:extLst>
      <p:ext uri="{BB962C8B-B14F-4D97-AF65-F5344CB8AC3E}">
        <p14:creationId xmlns:p14="http://schemas.microsoft.com/office/powerpoint/2010/main" val="3264451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0"/>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Referencias</a:t>
            </a:r>
          </a:p>
        </p:txBody>
      </p:sp>
      <p:sp>
        <p:nvSpPr>
          <p:cNvPr id="7" name="CuadroTexto 6">
            <a:extLst>
              <a:ext uri="{FF2B5EF4-FFF2-40B4-BE49-F238E27FC236}">
                <a16:creationId xmlns:a16="http://schemas.microsoft.com/office/drawing/2014/main" id="{EC2D34B1-C314-5649-B78E-4D9E6A34BC5B}"/>
              </a:ext>
            </a:extLst>
          </p:cNvPr>
          <p:cNvSpPr txBox="1"/>
          <p:nvPr/>
        </p:nvSpPr>
        <p:spPr>
          <a:xfrm>
            <a:off x="776626" y="1723638"/>
            <a:ext cx="10879568" cy="5632311"/>
          </a:xfrm>
          <a:prstGeom prst="rect">
            <a:avLst/>
          </a:prstGeom>
          <a:noFill/>
        </p:spPr>
        <p:txBody>
          <a:bodyPr wrap="square" lIns="91440" tIns="45720" rIns="91440" bIns="45720" rtlCol="0" anchor="t">
            <a:spAutoFit/>
          </a:bodyPr>
          <a:lstStyle/>
          <a:p>
            <a:pPr fontAlgn="base"/>
            <a:r>
              <a:rPr lang="es-CO"/>
              <a:t>[1] «Agencia Nacional de Seguridad Vial. ANSV». [En línea]. Disponible en: www.ansv.gov.co </a:t>
            </a:r>
          </a:p>
          <a:p>
            <a:pPr fontAlgn="base"/>
            <a:r>
              <a:rPr lang="es-CO"/>
              <a:t>[2] «Fallas en las llantas, la segunda causa más frecuente de accidentes de tránsito en el país», </a:t>
            </a:r>
            <a:r>
              <a:rPr lang="es-CO" i="1"/>
              <a:t>Revista Semana</a:t>
            </a:r>
            <a:r>
              <a:rPr lang="es-CO"/>
              <a:t>, mar. 2022, [En línea]. Disponible en: https://www.semana.com/finanzas/consumo-inteligente/articulo/fallas-en-las-llantas-la-segunda-causa-mas-frecuente-de-accidentes-de-transito-en-el-pais/202243/ </a:t>
            </a:r>
            <a:endParaRPr lang="es-CO">
              <a:cs typeface="Calibri"/>
            </a:endParaRPr>
          </a:p>
          <a:p>
            <a:r>
              <a:rPr lang="en-US">
                <a:ea typeface="+mn-lt"/>
                <a:cs typeface="+mn-lt"/>
              </a:rPr>
              <a:t>[3]    «Fallas y </a:t>
            </a:r>
            <a:r>
              <a:rPr lang="en-US" err="1">
                <a:ea typeface="+mn-lt"/>
                <a:cs typeface="+mn-lt"/>
              </a:rPr>
              <a:t>desgaste</a:t>
            </a:r>
            <a:r>
              <a:rPr lang="en-US">
                <a:ea typeface="+mn-lt"/>
                <a:cs typeface="+mn-lt"/>
              </a:rPr>
              <a:t> </a:t>
            </a:r>
            <a:r>
              <a:rPr lang="en-US" err="1">
                <a:ea typeface="+mn-lt"/>
                <a:cs typeface="+mn-lt"/>
              </a:rPr>
              <a:t>en</a:t>
            </a:r>
            <a:r>
              <a:rPr lang="en-US">
                <a:ea typeface="+mn-lt"/>
                <a:cs typeface="+mn-lt"/>
              </a:rPr>
              <a:t> las </a:t>
            </a:r>
            <a:r>
              <a:rPr lang="en-US" err="1">
                <a:ea typeface="+mn-lt"/>
                <a:cs typeface="+mn-lt"/>
              </a:rPr>
              <a:t>llantas</a:t>
            </a:r>
            <a:r>
              <a:rPr lang="en-US">
                <a:ea typeface="+mn-lt"/>
                <a:cs typeface="+mn-lt"/>
              </a:rPr>
              <a:t> entre las </a:t>
            </a:r>
            <a:r>
              <a:rPr lang="en-US" err="1">
                <a:ea typeface="+mn-lt"/>
                <a:cs typeface="+mn-lt"/>
              </a:rPr>
              <a:t>causas</a:t>
            </a:r>
            <a:r>
              <a:rPr lang="en-US">
                <a:ea typeface="+mn-lt"/>
                <a:cs typeface="+mn-lt"/>
              </a:rPr>
              <a:t> que </a:t>
            </a:r>
            <a:r>
              <a:rPr lang="en-US" err="1">
                <a:ea typeface="+mn-lt"/>
                <a:cs typeface="+mn-lt"/>
              </a:rPr>
              <a:t>más</a:t>
            </a:r>
            <a:r>
              <a:rPr lang="en-US">
                <a:ea typeface="+mn-lt"/>
                <a:cs typeface="+mn-lt"/>
              </a:rPr>
              <a:t> </a:t>
            </a:r>
            <a:r>
              <a:rPr lang="en-US" err="1">
                <a:ea typeface="+mn-lt"/>
                <a:cs typeface="+mn-lt"/>
              </a:rPr>
              <a:t>provocan</a:t>
            </a:r>
            <a:r>
              <a:rPr lang="en-US">
                <a:ea typeface="+mn-lt"/>
                <a:cs typeface="+mn-lt"/>
              </a:rPr>
              <a:t> </a:t>
            </a:r>
            <a:r>
              <a:rPr lang="en-US" err="1">
                <a:ea typeface="+mn-lt"/>
                <a:cs typeface="+mn-lt"/>
              </a:rPr>
              <a:t>siniestros</a:t>
            </a:r>
            <a:r>
              <a:rPr lang="en-US">
                <a:ea typeface="+mn-lt"/>
                <a:cs typeface="+mn-lt"/>
              </a:rPr>
              <a:t> </a:t>
            </a:r>
            <a:r>
              <a:rPr lang="en-US" err="1">
                <a:ea typeface="+mn-lt"/>
                <a:cs typeface="+mn-lt"/>
              </a:rPr>
              <a:t>viales</a:t>
            </a:r>
            <a:r>
              <a:rPr lang="en-US">
                <a:ea typeface="+mn-lt"/>
                <a:cs typeface="+mn-lt"/>
              </a:rPr>
              <a:t> </a:t>
            </a:r>
            <a:r>
              <a:rPr lang="en-US" err="1">
                <a:ea typeface="+mn-lt"/>
                <a:cs typeface="+mn-lt"/>
              </a:rPr>
              <a:t>en</a:t>
            </a:r>
            <a:r>
              <a:rPr lang="en-US">
                <a:ea typeface="+mn-lt"/>
                <a:cs typeface="+mn-lt"/>
              </a:rPr>
              <a:t> Colombia». </a:t>
            </a:r>
            <a:r>
              <a:rPr lang="en-US" u="sng">
                <a:ea typeface="+mn-lt"/>
                <a:cs typeface="+mn-lt"/>
                <a:hlinkClick r:id="rId3"/>
              </a:rPr>
              <a:t>https://www.mintransporte.gov.co/publicaciones/10748/fallas-y-desgaste-en-las-llantas-entre-las-causas-que-mas-provocan-siniestros-viales-en-colombia/</a:t>
            </a:r>
            <a:r>
              <a:rPr lang="en-US">
                <a:ea typeface="+mn-lt"/>
                <a:cs typeface="+mn-lt"/>
              </a:rPr>
              <a:t> (</a:t>
            </a:r>
            <a:r>
              <a:rPr lang="en-US" err="1">
                <a:ea typeface="+mn-lt"/>
                <a:cs typeface="+mn-lt"/>
              </a:rPr>
              <a:t>accedido</a:t>
            </a:r>
            <a:r>
              <a:rPr lang="en-US">
                <a:ea typeface="+mn-lt"/>
                <a:cs typeface="+mn-lt"/>
              </a:rPr>
              <a:t> 18 de </a:t>
            </a:r>
            <a:r>
              <a:rPr lang="en-US" err="1">
                <a:ea typeface="+mn-lt"/>
                <a:cs typeface="+mn-lt"/>
              </a:rPr>
              <a:t>abril</a:t>
            </a:r>
            <a:r>
              <a:rPr lang="en-US">
                <a:ea typeface="+mn-lt"/>
                <a:cs typeface="+mn-lt"/>
              </a:rPr>
              <a:t> de 2022).</a:t>
            </a:r>
            <a:endParaRPr lang="es-CO">
              <a:ea typeface="+mn-lt"/>
              <a:cs typeface="+mn-lt"/>
            </a:endParaRPr>
          </a:p>
          <a:p>
            <a:pPr fontAlgn="base"/>
            <a:r>
              <a:rPr lang="en-US"/>
              <a:t>[4] «Accident Prevention by Monitoring and Control of Vehicle Tyre Pressure using Wear &amp; Tear and Pressure Sensor», </a:t>
            </a:r>
            <a:r>
              <a:rPr lang="en-US" i="1"/>
              <a:t>Int. J. Recent Technol. Eng.</a:t>
            </a:r>
            <a:r>
              <a:rPr lang="en-US"/>
              <a:t>, vol. 8, </a:t>
            </a:r>
            <a:r>
              <a:rPr lang="en-US" err="1"/>
              <a:t>n.</a:t>
            </a:r>
            <a:r>
              <a:rPr lang="en-US" baseline="30000" err="1"/>
              <a:t>o</a:t>
            </a:r>
            <a:r>
              <a:rPr lang="en-US"/>
              <a:t> 2, pp. 5281-5284, </a:t>
            </a:r>
            <a:r>
              <a:rPr lang="en-US" err="1"/>
              <a:t>jul.</a:t>
            </a:r>
            <a:r>
              <a:rPr lang="en-US"/>
              <a:t> 2019, </a:t>
            </a:r>
            <a:r>
              <a:rPr lang="en-US" err="1"/>
              <a:t>doi</a:t>
            </a:r>
            <a:r>
              <a:rPr lang="en-US"/>
              <a:t>: 10.35940/ijrte.B1061.078219. </a:t>
            </a:r>
            <a:endParaRPr lang="en-US">
              <a:cs typeface="Calibri"/>
            </a:endParaRPr>
          </a:p>
          <a:p>
            <a:pPr algn="just"/>
            <a:r>
              <a:rPr lang="en-US">
                <a:ea typeface="+mn-lt"/>
                <a:cs typeface="+mn-lt"/>
              </a:rPr>
              <a:t>[6]    K.-Y. Chen y C.-F. Yeh, «Preventing Tire Blowout Accidents: A Perspective on Factors Affecting Drivers’ Intention to Adopt Tire Pressure Monitoring System», </a:t>
            </a:r>
            <a:r>
              <a:rPr lang="en-US" i="1">
                <a:ea typeface="+mn-lt"/>
                <a:cs typeface="+mn-lt"/>
              </a:rPr>
              <a:t>Safety</a:t>
            </a:r>
            <a:r>
              <a:rPr lang="en-US">
                <a:ea typeface="+mn-lt"/>
                <a:cs typeface="+mn-lt"/>
              </a:rPr>
              <a:t>, vol. 4, </a:t>
            </a:r>
            <a:r>
              <a:rPr lang="en-US" err="1">
                <a:ea typeface="+mn-lt"/>
                <a:cs typeface="+mn-lt"/>
              </a:rPr>
              <a:t>n.o</a:t>
            </a:r>
            <a:r>
              <a:rPr lang="en-US">
                <a:ea typeface="+mn-lt"/>
                <a:cs typeface="+mn-lt"/>
              </a:rPr>
              <a:t> 2, p. 16, abr. 2018, </a:t>
            </a:r>
            <a:r>
              <a:rPr lang="en-US" err="1">
                <a:ea typeface="+mn-lt"/>
                <a:cs typeface="+mn-lt"/>
              </a:rPr>
              <a:t>doi</a:t>
            </a:r>
            <a:r>
              <a:rPr lang="en-US">
                <a:ea typeface="+mn-lt"/>
                <a:cs typeface="+mn-lt"/>
              </a:rPr>
              <a:t>: 10.3390/safety4020016.</a:t>
            </a:r>
          </a:p>
          <a:p>
            <a:pPr algn="just"/>
            <a:r>
              <a:rPr lang="en-US">
                <a:ea typeface="+mn-lt"/>
                <a:cs typeface="+mn-lt"/>
              </a:rPr>
              <a:t>[7]   N. T. </a:t>
            </a:r>
            <a:r>
              <a:rPr lang="en-US" err="1">
                <a:ea typeface="+mn-lt"/>
                <a:cs typeface="+mn-lt"/>
              </a:rPr>
              <a:t>Ratrout</a:t>
            </a:r>
            <a:r>
              <a:rPr lang="en-US">
                <a:ea typeface="+mn-lt"/>
                <a:cs typeface="+mn-lt"/>
              </a:rPr>
              <a:t>, «Tire condition and drivers’ practice in maintaining tires in Saudi Arabia», </a:t>
            </a:r>
            <a:r>
              <a:rPr lang="en-US" i="1" err="1">
                <a:ea typeface="+mn-lt"/>
                <a:cs typeface="+mn-lt"/>
              </a:rPr>
              <a:t>Accid</a:t>
            </a:r>
            <a:r>
              <a:rPr lang="en-US" i="1">
                <a:ea typeface="+mn-lt"/>
                <a:cs typeface="+mn-lt"/>
              </a:rPr>
              <a:t>. Anal. Prev.</a:t>
            </a:r>
            <a:r>
              <a:rPr lang="en-US">
                <a:ea typeface="+mn-lt"/>
                <a:cs typeface="+mn-lt"/>
              </a:rPr>
              <a:t>, vol. 37, </a:t>
            </a:r>
            <a:r>
              <a:rPr lang="en-US" err="1">
                <a:ea typeface="+mn-lt"/>
                <a:cs typeface="+mn-lt"/>
              </a:rPr>
              <a:t>n.o</a:t>
            </a:r>
            <a:r>
              <a:rPr lang="en-US">
                <a:ea typeface="+mn-lt"/>
                <a:cs typeface="+mn-lt"/>
              </a:rPr>
              <a:t> 1, pp. 201-206, </a:t>
            </a:r>
            <a:r>
              <a:rPr lang="en-US" err="1">
                <a:ea typeface="+mn-lt"/>
                <a:cs typeface="+mn-lt"/>
              </a:rPr>
              <a:t>ene</a:t>
            </a:r>
            <a:r>
              <a:rPr lang="en-US">
                <a:ea typeface="+mn-lt"/>
                <a:cs typeface="+mn-lt"/>
              </a:rPr>
              <a:t>. 2005, </a:t>
            </a:r>
            <a:r>
              <a:rPr lang="en-US" err="1">
                <a:ea typeface="+mn-lt"/>
                <a:cs typeface="+mn-lt"/>
              </a:rPr>
              <a:t>doi</a:t>
            </a:r>
            <a:r>
              <a:rPr lang="en-US">
                <a:ea typeface="+mn-lt"/>
                <a:cs typeface="+mn-lt"/>
              </a:rPr>
              <a:t>: 10.1016/j.aap.2003.03.001.</a:t>
            </a:r>
            <a:endParaRPr lang="en-US"/>
          </a:p>
          <a:p>
            <a:pPr fontAlgn="base"/>
            <a:endParaRPr lang="en-US">
              <a:cs typeface="Calibri"/>
            </a:endParaRPr>
          </a:p>
          <a:p>
            <a:pPr algn="just"/>
            <a:endParaRPr lang="en-US">
              <a:ea typeface="+mn-lt"/>
              <a:cs typeface="+mn-lt"/>
            </a:endParaRPr>
          </a:p>
          <a:p>
            <a:endParaRPr lang="en-US">
              <a:cs typeface="Calibri"/>
            </a:endParaRPr>
          </a:p>
          <a:p>
            <a:pPr fontAlgn="base"/>
            <a:endParaRPr lang="es-CO">
              <a:cs typeface="Calibri"/>
            </a:endParaRPr>
          </a:p>
          <a:p>
            <a:pPr fontAlgn="base"/>
            <a:endParaRPr lang="es-CO"/>
          </a:p>
          <a:p>
            <a:endParaRPr lang="es-CO">
              <a:cs typeface="Calibri" panose="020F0502020204030204"/>
            </a:endParaRPr>
          </a:p>
        </p:txBody>
      </p:sp>
    </p:spTree>
    <p:extLst>
      <p:ext uri="{BB962C8B-B14F-4D97-AF65-F5344CB8AC3E}">
        <p14:creationId xmlns:p14="http://schemas.microsoft.com/office/powerpoint/2010/main" val="1852983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0"/>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Referencias</a:t>
            </a:r>
          </a:p>
        </p:txBody>
      </p:sp>
      <p:sp>
        <p:nvSpPr>
          <p:cNvPr id="7" name="CuadroTexto 6">
            <a:extLst>
              <a:ext uri="{FF2B5EF4-FFF2-40B4-BE49-F238E27FC236}">
                <a16:creationId xmlns:a16="http://schemas.microsoft.com/office/drawing/2014/main" id="{EC2D34B1-C314-5649-B78E-4D9E6A34BC5B}"/>
              </a:ext>
            </a:extLst>
          </p:cNvPr>
          <p:cNvSpPr txBox="1"/>
          <p:nvPr/>
        </p:nvSpPr>
        <p:spPr>
          <a:xfrm>
            <a:off x="600746" y="1401479"/>
            <a:ext cx="11026572" cy="5078313"/>
          </a:xfrm>
          <a:prstGeom prst="rect">
            <a:avLst/>
          </a:prstGeom>
          <a:noFill/>
        </p:spPr>
        <p:txBody>
          <a:bodyPr wrap="square" lIns="91440" tIns="45720" rIns="91440" bIns="45720" rtlCol="0" anchor="t">
            <a:spAutoFit/>
          </a:bodyPr>
          <a:lstStyle/>
          <a:p>
            <a:pPr algn="just"/>
            <a:r>
              <a:rPr lang="en-US">
                <a:ea typeface="+mn-lt"/>
                <a:cs typeface="+mn-lt"/>
              </a:rPr>
              <a:t>[8]   </a:t>
            </a:r>
            <a:r>
              <a:rPr lang="en-US" err="1">
                <a:ea typeface="+mn-lt"/>
                <a:cs typeface="+mn-lt"/>
              </a:rPr>
              <a:t>Ministerio</a:t>
            </a:r>
            <a:r>
              <a:rPr lang="en-US">
                <a:ea typeface="+mn-lt"/>
                <a:cs typeface="+mn-lt"/>
              </a:rPr>
              <a:t> de </a:t>
            </a:r>
            <a:r>
              <a:rPr lang="en-US" err="1">
                <a:ea typeface="+mn-lt"/>
                <a:cs typeface="+mn-lt"/>
              </a:rPr>
              <a:t>transporte</a:t>
            </a:r>
            <a:r>
              <a:rPr lang="en-US">
                <a:ea typeface="+mn-lt"/>
                <a:cs typeface="+mn-lt"/>
              </a:rPr>
              <a:t>, «</a:t>
            </a:r>
            <a:r>
              <a:rPr lang="en-US" err="1">
                <a:ea typeface="+mn-lt"/>
                <a:cs typeface="+mn-lt"/>
              </a:rPr>
              <a:t>Resolución</a:t>
            </a:r>
            <a:r>
              <a:rPr lang="en-US">
                <a:ea typeface="+mn-lt"/>
                <a:cs typeface="+mn-lt"/>
              </a:rPr>
              <a:t> 0001349 de 2017 CALE».</a:t>
            </a:r>
            <a:endParaRPr lang="es-CO">
              <a:ea typeface="+mn-lt"/>
              <a:cs typeface="+mn-lt"/>
            </a:endParaRPr>
          </a:p>
          <a:p>
            <a:pPr algn="just"/>
            <a:r>
              <a:rPr lang="en-US">
                <a:ea typeface="+mn-lt"/>
                <a:cs typeface="+mn-lt"/>
              </a:rPr>
              <a:t>[9]   </a:t>
            </a:r>
            <a:r>
              <a:rPr lang="en-US" err="1">
                <a:ea typeface="+mn-lt"/>
                <a:cs typeface="+mn-lt"/>
              </a:rPr>
              <a:t>Ministerio</a:t>
            </a:r>
            <a:r>
              <a:rPr lang="en-US">
                <a:ea typeface="+mn-lt"/>
                <a:cs typeface="+mn-lt"/>
              </a:rPr>
              <a:t> de </a:t>
            </a:r>
            <a:r>
              <a:rPr lang="en-US" err="1">
                <a:ea typeface="+mn-lt"/>
                <a:cs typeface="+mn-lt"/>
              </a:rPr>
              <a:t>trasporte</a:t>
            </a:r>
            <a:r>
              <a:rPr lang="en-US">
                <a:ea typeface="+mn-lt"/>
                <a:cs typeface="+mn-lt"/>
              </a:rPr>
              <a:t>, «</a:t>
            </a:r>
            <a:r>
              <a:rPr lang="en-US" err="1">
                <a:ea typeface="+mn-lt"/>
                <a:cs typeface="+mn-lt"/>
              </a:rPr>
              <a:t>Resolución</a:t>
            </a:r>
            <a:r>
              <a:rPr lang="en-US">
                <a:ea typeface="+mn-lt"/>
                <a:cs typeface="+mn-lt"/>
              </a:rPr>
              <a:t> 001600 de 2005 - REPUBLICA DE COLOMBIA», 2005.</a:t>
            </a:r>
            <a:endParaRPr lang="es-CO">
              <a:ea typeface="+mn-lt"/>
              <a:cs typeface="+mn-lt"/>
            </a:endParaRPr>
          </a:p>
          <a:p>
            <a:pPr algn="just"/>
            <a:r>
              <a:rPr lang="en-US">
                <a:ea typeface="+mn-lt"/>
                <a:cs typeface="+mn-lt"/>
              </a:rPr>
              <a:t>[10] O. A. </a:t>
            </a:r>
            <a:r>
              <a:rPr lang="en-US" err="1">
                <a:ea typeface="+mn-lt"/>
                <a:cs typeface="+mn-lt"/>
              </a:rPr>
              <a:t>Egaji</a:t>
            </a:r>
            <a:r>
              <a:rPr lang="en-US">
                <a:ea typeface="+mn-lt"/>
                <a:cs typeface="+mn-lt"/>
              </a:rPr>
              <a:t>, S. </a:t>
            </a:r>
            <a:r>
              <a:rPr lang="en-US" err="1">
                <a:ea typeface="+mn-lt"/>
                <a:cs typeface="+mn-lt"/>
              </a:rPr>
              <a:t>Chakhar</a:t>
            </a:r>
            <a:r>
              <a:rPr lang="en-US">
                <a:ea typeface="+mn-lt"/>
                <a:cs typeface="+mn-lt"/>
              </a:rPr>
              <a:t>, y D. Brown, «An innovative decision rule approach to </a:t>
            </a:r>
            <a:r>
              <a:rPr lang="en-US" err="1">
                <a:ea typeface="+mn-lt"/>
                <a:cs typeface="+mn-lt"/>
              </a:rPr>
              <a:t>tyre</a:t>
            </a:r>
            <a:r>
              <a:rPr lang="en-US">
                <a:ea typeface="+mn-lt"/>
                <a:cs typeface="+mn-lt"/>
              </a:rPr>
              <a:t> pressure monitoring», </a:t>
            </a:r>
            <a:r>
              <a:rPr lang="en-US" i="1">
                <a:ea typeface="+mn-lt"/>
                <a:cs typeface="+mn-lt"/>
              </a:rPr>
              <a:t>Expert Syst. Appl.</a:t>
            </a:r>
            <a:r>
              <a:rPr lang="en-US">
                <a:ea typeface="+mn-lt"/>
                <a:cs typeface="+mn-lt"/>
              </a:rPr>
              <a:t>, vol. 124, pp. 252-270, jun. 2019, </a:t>
            </a:r>
            <a:r>
              <a:rPr lang="en-US" err="1">
                <a:ea typeface="+mn-lt"/>
                <a:cs typeface="+mn-lt"/>
              </a:rPr>
              <a:t>doi</a:t>
            </a:r>
            <a:r>
              <a:rPr lang="en-US">
                <a:ea typeface="+mn-lt"/>
                <a:cs typeface="+mn-lt"/>
              </a:rPr>
              <a:t>: 10.1016/j.eswa.2019.01.051. </a:t>
            </a:r>
            <a:endParaRPr lang="en-US"/>
          </a:p>
          <a:p>
            <a:r>
              <a:rPr lang="en-US">
                <a:ea typeface="+mn-lt"/>
                <a:cs typeface="+mn-lt"/>
              </a:rPr>
              <a:t>[11] [2] M. Chen y Z. Yao, «Classification Techniques of Neural Networks Using Improved Genetic Algorithms», </a:t>
            </a:r>
            <a:r>
              <a:rPr lang="en-US" err="1">
                <a:ea typeface="+mn-lt"/>
                <a:cs typeface="+mn-lt"/>
              </a:rPr>
              <a:t>en</a:t>
            </a:r>
            <a:r>
              <a:rPr lang="en-US">
                <a:ea typeface="+mn-lt"/>
                <a:cs typeface="+mn-lt"/>
              </a:rPr>
              <a:t> 2008 Second International Conference on Genetic and Evolutionary Computing, </a:t>
            </a:r>
            <a:r>
              <a:rPr lang="en-US" err="1">
                <a:ea typeface="+mn-lt"/>
                <a:cs typeface="+mn-lt"/>
              </a:rPr>
              <a:t>sep.</a:t>
            </a:r>
            <a:r>
              <a:rPr lang="en-US">
                <a:ea typeface="+mn-lt"/>
                <a:cs typeface="+mn-lt"/>
              </a:rPr>
              <a:t> 2008, pp. 115-119. </a:t>
            </a:r>
            <a:r>
              <a:rPr lang="en-US" err="1">
                <a:ea typeface="+mn-lt"/>
                <a:cs typeface="+mn-lt"/>
              </a:rPr>
              <a:t>doi</a:t>
            </a:r>
            <a:r>
              <a:rPr lang="en-US">
                <a:ea typeface="+mn-lt"/>
                <a:cs typeface="+mn-lt"/>
              </a:rPr>
              <a:t>: 10.1109/WGEC.2008.23.</a:t>
            </a:r>
          </a:p>
          <a:p>
            <a:r>
              <a:rPr lang="en-US">
                <a:ea typeface="+mn-lt"/>
                <a:cs typeface="+mn-lt"/>
              </a:rPr>
              <a:t>[12] Z. Qiao, Q. Zhang, Y. Dong, y J.-J. Yang, «Application of SVM based on genet-</a:t>
            </a:r>
            <a:r>
              <a:rPr lang="en-US" err="1">
                <a:ea typeface="+mn-lt"/>
                <a:cs typeface="+mn-lt"/>
              </a:rPr>
              <a:t>ic</a:t>
            </a:r>
            <a:r>
              <a:rPr lang="en-US">
                <a:ea typeface="+mn-lt"/>
                <a:cs typeface="+mn-lt"/>
              </a:rPr>
              <a:t> algorithm in classification of cataract fundus images», </a:t>
            </a:r>
            <a:r>
              <a:rPr lang="en-US" err="1">
                <a:ea typeface="+mn-lt"/>
                <a:cs typeface="+mn-lt"/>
              </a:rPr>
              <a:t>en</a:t>
            </a:r>
            <a:r>
              <a:rPr lang="en-US">
                <a:ea typeface="+mn-lt"/>
                <a:cs typeface="+mn-lt"/>
              </a:rPr>
              <a:t> 2017 IEEE Interna-</a:t>
            </a:r>
            <a:r>
              <a:rPr lang="en-US" err="1">
                <a:ea typeface="+mn-lt"/>
                <a:cs typeface="+mn-lt"/>
              </a:rPr>
              <a:t>tional</a:t>
            </a:r>
            <a:r>
              <a:rPr lang="en-US">
                <a:ea typeface="+mn-lt"/>
                <a:cs typeface="+mn-lt"/>
              </a:rPr>
              <a:t> Conference on Imaging Systems and Techniques (IST), oct. 2017, pp. 1-5. </a:t>
            </a:r>
            <a:r>
              <a:rPr lang="en-US" err="1">
                <a:ea typeface="+mn-lt"/>
                <a:cs typeface="+mn-lt"/>
              </a:rPr>
              <a:t>doi</a:t>
            </a:r>
            <a:r>
              <a:rPr lang="en-US">
                <a:ea typeface="+mn-lt"/>
                <a:cs typeface="+mn-lt"/>
              </a:rPr>
              <a:t>: 10.1109/IST.2017.8261541.</a:t>
            </a:r>
            <a:endParaRPr lang="en-US"/>
          </a:p>
          <a:p>
            <a:r>
              <a:rPr lang="es-ES">
                <a:ea typeface="+mn-lt"/>
                <a:cs typeface="+mn-lt"/>
              </a:rPr>
              <a:t>[13] «Full vs Flat Tire </a:t>
            </a:r>
            <a:r>
              <a:rPr lang="es-ES" err="1">
                <a:ea typeface="+mn-lt"/>
                <a:cs typeface="+mn-lt"/>
              </a:rPr>
              <a:t>Images</a:t>
            </a:r>
            <a:r>
              <a:rPr lang="es-ES">
                <a:ea typeface="+mn-lt"/>
                <a:cs typeface="+mn-lt"/>
              </a:rPr>
              <a:t>». </a:t>
            </a:r>
            <a:r>
              <a:rPr lang="es-ES">
                <a:ea typeface="+mn-lt"/>
                <a:cs typeface="+mn-lt"/>
                <a:hlinkClick r:id="rId3"/>
              </a:rPr>
              <a:t>https://kaggle.com/datasets/rhammell/full-vs-flat-tire-images</a:t>
            </a:r>
            <a:r>
              <a:rPr lang="es-ES">
                <a:ea typeface="+mn-lt"/>
                <a:cs typeface="+mn-lt"/>
              </a:rPr>
              <a:t> (accedido 21 de marzo de 2022).</a:t>
            </a:r>
          </a:p>
          <a:p>
            <a:pPr algn="just"/>
            <a:r>
              <a:rPr lang="en-US">
                <a:ea typeface="+mn-lt"/>
                <a:cs typeface="+mn-lt"/>
              </a:rPr>
              <a:t>[14]   «</a:t>
            </a:r>
            <a:r>
              <a:rPr lang="en-US" err="1">
                <a:ea typeface="+mn-lt"/>
                <a:cs typeface="+mn-lt"/>
              </a:rPr>
              <a:t>Peajes</a:t>
            </a:r>
            <a:r>
              <a:rPr lang="en-US">
                <a:ea typeface="+mn-lt"/>
                <a:cs typeface="+mn-lt"/>
              </a:rPr>
              <a:t> </a:t>
            </a:r>
            <a:r>
              <a:rPr lang="en-US" err="1">
                <a:ea typeface="+mn-lt"/>
                <a:cs typeface="+mn-lt"/>
              </a:rPr>
              <a:t>en</a:t>
            </a:r>
            <a:r>
              <a:rPr lang="en-US">
                <a:ea typeface="+mn-lt"/>
                <a:cs typeface="+mn-lt"/>
              </a:rPr>
              <a:t> Colombia: ¿</a:t>
            </a:r>
            <a:r>
              <a:rPr lang="en-US" err="1">
                <a:ea typeface="+mn-lt"/>
                <a:cs typeface="+mn-lt"/>
              </a:rPr>
              <a:t>desde</a:t>
            </a:r>
            <a:r>
              <a:rPr lang="en-US">
                <a:ea typeface="+mn-lt"/>
                <a:cs typeface="+mn-lt"/>
              </a:rPr>
              <a:t> </a:t>
            </a:r>
            <a:r>
              <a:rPr lang="en-US" err="1">
                <a:ea typeface="+mn-lt"/>
                <a:cs typeface="+mn-lt"/>
              </a:rPr>
              <a:t>cuándo</a:t>
            </a:r>
            <a:r>
              <a:rPr lang="en-US">
                <a:ea typeface="+mn-lt"/>
                <a:cs typeface="+mn-lt"/>
              </a:rPr>
              <a:t> es </a:t>
            </a:r>
            <a:r>
              <a:rPr lang="en-US" err="1">
                <a:ea typeface="+mn-lt"/>
                <a:cs typeface="+mn-lt"/>
              </a:rPr>
              <a:t>el</a:t>
            </a:r>
            <a:r>
              <a:rPr lang="en-US">
                <a:ea typeface="+mn-lt"/>
                <a:cs typeface="+mn-lt"/>
              </a:rPr>
              <a:t> </a:t>
            </a:r>
            <a:r>
              <a:rPr lang="en-US" err="1">
                <a:ea typeface="+mn-lt"/>
                <a:cs typeface="+mn-lt"/>
              </a:rPr>
              <a:t>cobro</a:t>
            </a:r>
            <a:r>
              <a:rPr lang="en-US">
                <a:ea typeface="+mn-lt"/>
                <a:cs typeface="+mn-lt"/>
              </a:rPr>
              <a:t> y </a:t>
            </a:r>
            <a:r>
              <a:rPr lang="en-US" err="1">
                <a:ea typeface="+mn-lt"/>
                <a:cs typeface="+mn-lt"/>
              </a:rPr>
              <a:t>en</a:t>
            </a:r>
            <a:r>
              <a:rPr lang="en-US">
                <a:ea typeface="+mn-lt"/>
                <a:cs typeface="+mn-lt"/>
              </a:rPr>
              <a:t> </a:t>
            </a:r>
            <a:r>
              <a:rPr lang="en-US" err="1">
                <a:ea typeface="+mn-lt"/>
                <a:cs typeface="+mn-lt"/>
              </a:rPr>
              <a:t>cuáles</a:t>
            </a:r>
            <a:r>
              <a:rPr lang="en-US">
                <a:ea typeface="+mn-lt"/>
                <a:cs typeface="+mn-lt"/>
              </a:rPr>
              <a:t> </a:t>
            </a:r>
            <a:r>
              <a:rPr lang="en-US" err="1">
                <a:ea typeface="+mn-lt"/>
                <a:cs typeface="+mn-lt"/>
              </a:rPr>
              <a:t>aplica</a:t>
            </a:r>
            <a:r>
              <a:rPr lang="en-US">
                <a:ea typeface="+mn-lt"/>
                <a:cs typeface="+mn-lt"/>
              </a:rPr>
              <a:t>?», 31 de mayo de 2020. </a:t>
            </a:r>
            <a:r>
              <a:rPr lang="en-US">
                <a:ea typeface="+mn-lt"/>
                <a:cs typeface="+mn-lt"/>
                <a:hlinkClick r:id="rId4"/>
              </a:rPr>
              <a:t>https://colombia.as.com/colombia/2020/06/01/actualidad/1590977340_706151.html</a:t>
            </a:r>
            <a:r>
              <a:rPr lang="en-US">
                <a:ea typeface="+mn-lt"/>
                <a:cs typeface="+mn-lt"/>
              </a:rPr>
              <a:t> (</a:t>
            </a:r>
            <a:r>
              <a:rPr lang="en-US" err="1">
                <a:ea typeface="+mn-lt"/>
                <a:cs typeface="+mn-lt"/>
              </a:rPr>
              <a:t>accedido</a:t>
            </a:r>
            <a:r>
              <a:rPr lang="en-US">
                <a:ea typeface="+mn-lt"/>
                <a:cs typeface="+mn-lt"/>
              </a:rPr>
              <a:t> 18 de </a:t>
            </a:r>
            <a:r>
              <a:rPr lang="en-US" err="1">
                <a:ea typeface="+mn-lt"/>
                <a:cs typeface="+mn-lt"/>
              </a:rPr>
              <a:t>abril</a:t>
            </a:r>
            <a:r>
              <a:rPr lang="en-US">
                <a:ea typeface="+mn-lt"/>
                <a:cs typeface="+mn-lt"/>
              </a:rPr>
              <a:t> de 2022).</a:t>
            </a:r>
            <a:endParaRPr lang="en-US"/>
          </a:p>
          <a:p>
            <a:r>
              <a:rPr lang="en-US">
                <a:ea typeface="+mn-lt"/>
                <a:cs typeface="+mn-lt"/>
              </a:rPr>
              <a:t>[15]   «Vector Icons and Stickers - PNG, SVG, EPS, PSD and CSS». https://www.flaticon.com/ (</a:t>
            </a:r>
            <a:r>
              <a:rPr lang="en-US" err="1">
                <a:ea typeface="+mn-lt"/>
                <a:cs typeface="+mn-lt"/>
              </a:rPr>
              <a:t>accedido</a:t>
            </a:r>
            <a:r>
              <a:rPr lang="en-US">
                <a:ea typeface="+mn-lt"/>
                <a:cs typeface="+mn-lt"/>
              </a:rPr>
              <a:t> 18 de </a:t>
            </a:r>
            <a:r>
              <a:rPr lang="en-US" err="1">
                <a:ea typeface="+mn-lt"/>
                <a:cs typeface="+mn-lt"/>
              </a:rPr>
              <a:t>abril</a:t>
            </a:r>
            <a:r>
              <a:rPr lang="en-US">
                <a:ea typeface="+mn-lt"/>
                <a:cs typeface="+mn-lt"/>
              </a:rPr>
              <a:t> de 2022).</a:t>
            </a:r>
            <a:endParaRPr lang="en-US"/>
          </a:p>
          <a:p>
            <a:endParaRPr lang="en-US">
              <a:cs typeface="Calibri" panose="020F0502020204030204"/>
            </a:endParaRPr>
          </a:p>
        </p:txBody>
      </p:sp>
    </p:spTree>
    <p:extLst>
      <p:ext uri="{BB962C8B-B14F-4D97-AF65-F5344CB8AC3E}">
        <p14:creationId xmlns:p14="http://schemas.microsoft.com/office/powerpoint/2010/main" val="2828586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0"/>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Referencias</a:t>
            </a:r>
          </a:p>
        </p:txBody>
      </p:sp>
      <p:sp>
        <p:nvSpPr>
          <p:cNvPr id="7" name="CuadroTexto 6">
            <a:extLst>
              <a:ext uri="{FF2B5EF4-FFF2-40B4-BE49-F238E27FC236}">
                <a16:creationId xmlns:a16="http://schemas.microsoft.com/office/drawing/2014/main" id="{EC2D34B1-C314-5649-B78E-4D9E6A34BC5B}"/>
              </a:ext>
            </a:extLst>
          </p:cNvPr>
          <p:cNvSpPr txBox="1"/>
          <p:nvPr/>
        </p:nvSpPr>
        <p:spPr>
          <a:xfrm>
            <a:off x="610371" y="1266729"/>
            <a:ext cx="9650731" cy="4524315"/>
          </a:xfrm>
          <a:prstGeom prst="rect">
            <a:avLst/>
          </a:prstGeom>
          <a:noFill/>
        </p:spPr>
        <p:txBody>
          <a:bodyPr wrap="square" lIns="91440" tIns="45720" rIns="91440" bIns="45720" rtlCol="0" anchor="t">
            <a:spAutoFit/>
          </a:bodyPr>
          <a:lstStyle/>
          <a:p>
            <a:endParaRPr lang="en-US">
              <a:ea typeface="+mn-lt"/>
              <a:cs typeface="+mn-lt"/>
            </a:endParaRPr>
          </a:p>
          <a:p>
            <a:r>
              <a:rPr lang="en-US">
                <a:ea typeface="+mn-lt"/>
                <a:cs typeface="+mn-lt"/>
              </a:rPr>
              <a:t>[17]	B. Evans, H. Al-</a:t>
            </a:r>
            <a:r>
              <a:rPr lang="en-US" err="1">
                <a:ea typeface="+mn-lt"/>
                <a:cs typeface="+mn-lt"/>
              </a:rPr>
              <a:t>Sahaf</a:t>
            </a:r>
            <a:r>
              <a:rPr lang="en-US">
                <a:ea typeface="+mn-lt"/>
                <a:cs typeface="+mn-lt"/>
              </a:rPr>
              <a:t>, B. </a:t>
            </a:r>
            <a:r>
              <a:rPr lang="en-US" err="1">
                <a:ea typeface="+mn-lt"/>
                <a:cs typeface="+mn-lt"/>
              </a:rPr>
              <a:t>Xue</a:t>
            </a:r>
            <a:r>
              <a:rPr lang="en-US">
                <a:ea typeface="+mn-lt"/>
                <a:cs typeface="+mn-lt"/>
              </a:rPr>
              <a:t>, y M. Zhang, «Evolutionary Deep Learning: A Genetic Programming Approach to Image Classification», </a:t>
            </a:r>
            <a:r>
              <a:rPr lang="en-US" err="1">
                <a:ea typeface="+mn-lt"/>
                <a:cs typeface="+mn-lt"/>
              </a:rPr>
              <a:t>en</a:t>
            </a:r>
            <a:r>
              <a:rPr lang="en-US">
                <a:ea typeface="+mn-lt"/>
                <a:cs typeface="+mn-lt"/>
              </a:rPr>
              <a:t> 2018 IEEE Con-</a:t>
            </a:r>
            <a:r>
              <a:rPr lang="en-US" err="1">
                <a:ea typeface="+mn-lt"/>
                <a:cs typeface="+mn-lt"/>
              </a:rPr>
              <a:t>gress</a:t>
            </a:r>
            <a:r>
              <a:rPr lang="en-US">
                <a:ea typeface="+mn-lt"/>
                <a:cs typeface="+mn-lt"/>
              </a:rPr>
              <a:t> on Evolutionary Computation (CEC), </a:t>
            </a:r>
            <a:r>
              <a:rPr lang="en-US" err="1">
                <a:ea typeface="+mn-lt"/>
                <a:cs typeface="+mn-lt"/>
              </a:rPr>
              <a:t>jul.</a:t>
            </a:r>
            <a:r>
              <a:rPr lang="en-US">
                <a:ea typeface="+mn-lt"/>
                <a:cs typeface="+mn-lt"/>
              </a:rPr>
              <a:t> 2018, pp. 1-6. </a:t>
            </a:r>
            <a:r>
              <a:rPr lang="en-US" err="1">
                <a:ea typeface="+mn-lt"/>
                <a:cs typeface="+mn-lt"/>
              </a:rPr>
              <a:t>doi</a:t>
            </a:r>
            <a:r>
              <a:rPr lang="en-US">
                <a:ea typeface="+mn-lt"/>
                <a:cs typeface="+mn-lt"/>
              </a:rPr>
              <a:t>: 10.1109/CEC.2018.8477933.</a:t>
            </a:r>
          </a:p>
          <a:p>
            <a:r>
              <a:rPr lang="en-US">
                <a:ea typeface="+mn-lt"/>
                <a:cs typeface="+mn-lt"/>
              </a:rPr>
              <a:t>[18]	P. Das, D. C. </a:t>
            </a:r>
            <a:r>
              <a:rPr lang="en-US" err="1">
                <a:ea typeface="+mn-lt"/>
                <a:cs typeface="+mn-lt"/>
              </a:rPr>
              <a:t>Dobhal</a:t>
            </a:r>
            <a:r>
              <a:rPr lang="en-US">
                <a:ea typeface="+mn-lt"/>
                <a:cs typeface="+mn-lt"/>
              </a:rPr>
              <a:t>, A. S. </a:t>
            </a:r>
            <a:r>
              <a:rPr lang="en-US" err="1">
                <a:ea typeface="+mn-lt"/>
                <a:cs typeface="+mn-lt"/>
              </a:rPr>
              <a:t>Bist</a:t>
            </a:r>
            <a:r>
              <a:rPr lang="en-US">
                <a:ea typeface="+mn-lt"/>
                <a:cs typeface="+mn-lt"/>
              </a:rPr>
              <a:t>, S. P. Sah, D. K. Verma, y S. </a:t>
            </a:r>
            <a:r>
              <a:rPr lang="en-US" err="1">
                <a:ea typeface="+mn-lt"/>
                <a:cs typeface="+mn-lt"/>
              </a:rPr>
              <a:t>Pargaien</a:t>
            </a:r>
            <a:r>
              <a:rPr lang="en-US">
                <a:ea typeface="+mn-lt"/>
                <a:cs typeface="+mn-lt"/>
              </a:rPr>
              <a:t>, «A filter based genetic algorithm and neural network technique for Image </a:t>
            </a:r>
            <a:r>
              <a:rPr lang="en-US" err="1">
                <a:ea typeface="+mn-lt"/>
                <a:cs typeface="+mn-lt"/>
              </a:rPr>
              <a:t>Classifica-tion</a:t>
            </a:r>
            <a:r>
              <a:rPr lang="en-US">
                <a:ea typeface="+mn-lt"/>
                <a:cs typeface="+mn-lt"/>
              </a:rPr>
              <a:t>», </a:t>
            </a:r>
            <a:r>
              <a:rPr lang="en-US" err="1">
                <a:ea typeface="+mn-lt"/>
                <a:cs typeface="+mn-lt"/>
              </a:rPr>
              <a:t>en</a:t>
            </a:r>
            <a:r>
              <a:rPr lang="en-US">
                <a:ea typeface="+mn-lt"/>
                <a:cs typeface="+mn-lt"/>
              </a:rPr>
              <a:t> 2020 IEEE International Conference on Advent Trends in </a:t>
            </a:r>
            <a:r>
              <a:rPr lang="en-US" err="1">
                <a:ea typeface="+mn-lt"/>
                <a:cs typeface="+mn-lt"/>
              </a:rPr>
              <a:t>Multidisci-plinary</a:t>
            </a:r>
            <a:r>
              <a:rPr lang="en-US">
                <a:ea typeface="+mn-lt"/>
                <a:cs typeface="+mn-lt"/>
              </a:rPr>
              <a:t> Research and Innovation (ICATMRI), </a:t>
            </a:r>
            <a:r>
              <a:rPr lang="en-US" err="1">
                <a:ea typeface="+mn-lt"/>
                <a:cs typeface="+mn-lt"/>
              </a:rPr>
              <a:t>dic</a:t>
            </a:r>
            <a:r>
              <a:rPr lang="en-US">
                <a:ea typeface="+mn-lt"/>
                <a:cs typeface="+mn-lt"/>
              </a:rPr>
              <a:t>. 2020, pp. 1-4. </a:t>
            </a:r>
            <a:r>
              <a:rPr lang="en-US" err="1">
                <a:ea typeface="+mn-lt"/>
                <a:cs typeface="+mn-lt"/>
              </a:rPr>
              <a:t>doi</a:t>
            </a:r>
            <a:r>
              <a:rPr lang="en-US">
                <a:ea typeface="+mn-lt"/>
                <a:cs typeface="+mn-lt"/>
              </a:rPr>
              <a:t>: 10.1109/ICATMRI51801.2020.9398498. </a:t>
            </a:r>
          </a:p>
          <a:p>
            <a:endParaRPr lang="en-US">
              <a:cs typeface="Calibri"/>
            </a:endParaRPr>
          </a:p>
          <a:p>
            <a:endParaRPr lang="es-ES">
              <a:cs typeface="Calibri"/>
            </a:endParaRPr>
          </a:p>
          <a:p>
            <a:endParaRPr lang="es-CO">
              <a:cs typeface="Calibri" panose="020F0502020204030204"/>
            </a:endParaRPr>
          </a:p>
          <a:p>
            <a:endParaRPr lang="en-US">
              <a:cs typeface="Calibri"/>
            </a:endParaRPr>
          </a:p>
          <a:p>
            <a:endParaRPr lang="en-US">
              <a:cs typeface="Calibri"/>
            </a:endParaRPr>
          </a:p>
          <a:p>
            <a:pPr fontAlgn="base"/>
            <a:endParaRPr lang="es-CO">
              <a:cs typeface="Calibri" panose="020F0502020204030204"/>
            </a:endParaRPr>
          </a:p>
          <a:p>
            <a:pPr fontAlgn="base"/>
            <a:endParaRPr lang="es-CO">
              <a:cs typeface="Calibri" panose="020F0502020204030204"/>
            </a:endParaRPr>
          </a:p>
          <a:p>
            <a:endParaRPr lang="es-CO">
              <a:cs typeface="Calibri" panose="020F0502020204030204"/>
            </a:endParaRPr>
          </a:p>
        </p:txBody>
      </p:sp>
    </p:spTree>
    <p:extLst>
      <p:ext uri="{BB962C8B-B14F-4D97-AF65-F5344CB8AC3E}">
        <p14:creationId xmlns:p14="http://schemas.microsoft.com/office/powerpoint/2010/main" val="769680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8087D46-E9A1-4680-A54A-4A0CCBC60645}"/>
              </a:ext>
            </a:extLst>
          </p:cNvPr>
          <p:cNvPicPr>
            <a:picLocks noChangeAspect="1"/>
          </p:cNvPicPr>
          <p:nvPr/>
        </p:nvPicPr>
        <p:blipFill>
          <a:blip r:embed="rId3"/>
          <a:stretch>
            <a:fillRect/>
          </a:stretch>
        </p:blipFill>
        <p:spPr>
          <a:xfrm>
            <a:off x="0" y="276876"/>
            <a:ext cx="12192000" cy="6304248"/>
          </a:xfrm>
          <a:prstGeom prst="rect">
            <a:avLst/>
          </a:prstGeom>
        </p:spPr>
      </p:pic>
      <p:sp>
        <p:nvSpPr>
          <p:cNvPr id="9" name="CuadroTexto 8">
            <a:extLst>
              <a:ext uri="{FF2B5EF4-FFF2-40B4-BE49-F238E27FC236}">
                <a16:creationId xmlns:a16="http://schemas.microsoft.com/office/drawing/2014/main" id="{F3718352-437A-410D-9599-AE8128AD1014}"/>
              </a:ext>
            </a:extLst>
          </p:cNvPr>
          <p:cNvSpPr txBox="1"/>
          <p:nvPr/>
        </p:nvSpPr>
        <p:spPr>
          <a:xfrm>
            <a:off x="4492487" y="3286541"/>
            <a:ext cx="6586331" cy="646331"/>
          </a:xfrm>
          <a:prstGeom prst="rect">
            <a:avLst/>
          </a:prstGeom>
          <a:noFill/>
        </p:spPr>
        <p:txBody>
          <a:bodyPr wrap="square" rtlCol="0">
            <a:spAutoFit/>
          </a:bodyPr>
          <a:lstStyle/>
          <a:p>
            <a:pPr algn="ctr"/>
            <a:r>
              <a:rPr lang="es-CO" sz="3600" b="1" i="1">
                <a:solidFill>
                  <a:schemeClr val="bg1"/>
                </a:solidFill>
              </a:rPr>
              <a:t>Gracias</a:t>
            </a:r>
            <a:endParaRPr lang="es-CO" b="1">
              <a:solidFill>
                <a:schemeClr val="bg1"/>
              </a:solidFill>
            </a:endParaRPr>
          </a:p>
        </p:txBody>
      </p:sp>
    </p:spTree>
    <p:extLst>
      <p:ext uri="{BB962C8B-B14F-4D97-AF65-F5344CB8AC3E}">
        <p14:creationId xmlns:p14="http://schemas.microsoft.com/office/powerpoint/2010/main" val="3138494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vert="horz" lIns="91440" tIns="45720" rIns="91440" bIns="45720" rtlCol="0" anchor="t">
            <a:normAutofit/>
          </a:bodyPr>
          <a:lstStyle/>
          <a:p>
            <a:pPr marL="227965" indent="-227965"/>
            <a:r>
              <a:rPr lang="es-CO"/>
              <a:t>De acuerdo a la ANSV en Colombia las fallas de las llantas son la segunda causa que más provoca accidentes viales [1]. </a:t>
            </a:r>
            <a:endParaRPr lang="es-MX"/>
          </a:p>
          <a:p>
            <a:pPr marL="227965" indent="-227965"/>
            <a:endParaRPr lang="es-CO">
              <a:cs typeface="Calibri" panose="020F0502020204030204"/>
            </a:endParaRPr>
          </a:p>
          <a:p>
            <a:pPr marL="227965" indent="-227965"/>
            <a:r>
              <a:rPr lang="es-CO"/>
              <a:t>Según el </a:t>
            </a:r>
            <a:r>
              <a:rPr lang="es-CO" b="1"/>
              <a:t>Registro único Nacional de Tránsito</a:t>
            </a:r>
            <a:r>
              <a:rPr lang="es-CO"/>
              <a:t>, en 2021 se registraron más de </a:t>
            </a:r>
            <a:r>
              <a:rPr lang="es-CO" b="1">
                <a:solidFill>
                  <a:srgbClr val="FF0000"/>
                </a:solidFill>
              </a:rPr>
              <a:t>1970</a:t>
            </a:r>
            <a:r>
              <a:rPr lang="es-CO"/>
              <a:t> accidentes asociados a fallas en las llantas, en los cuales </a:t>
            </a:r>
            <a:r>
              <a:rPr lang="es-CO" b="1">
                <a:solidFill>
                  <a:srgbClr val="FF0000"/>
                </a:solidFill>
              </a:rPr>
              <a:t>640</a:t>
            </a:r>
            <a:r>
              <a:rPr lang="es-CO"/>
              <a:t> personas resultaron heridas, </a:t>
            </a:r>
            <a:r>
              <a:rPr lang="es-CO" b="1">
                <a:solidFill>
                  <a:srgbClr val="FF0000"/>
                </a:solidFill>
              </a:rPr>
              <a:t>64</a:t>
            </a:r>
            <a:r>
              <a:rPr lang="es-CO"/>
              <a:t> fallecieron y </a:t>
            </a:r>
            <a:r>
              <a:rPr lang="es-CO" b="1">
                <a:solidFill>
                  <a:srgbClr val="FF0000"/>
                </a:solidFill>
              </a:rPr>
              <a:t>1271</a:t>
            </a:r>
            <a:r>
              <a:rPr lang="es-CO"/>
              <a:t> sufrieron daños materiales [2][3].</a:t>
            </a:r>
            <a:endParaRPr lang="es-CO">
              <a:cs typeface="Calibri"/>
            </a:endParaRPr>
          </a:p>
        </p:txBody>
      </p:sp>
    </p:spTree>
    <p:extLst>
      <p:ext uri="{BB962C8B-B14F-4D97-AF65-F5344CB8AC3E}">
        <p14:creationId xmlns:p14="http://schemas.microsoft.com/office/powerpoint/2010/main" val="3645157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p:txBody>
          <a:bodyPr vert="horz" lIns="91440" tIns="45720" rIns="91440" bIns="45720" rtlCol="0" anchor="t">
            <a:normAutofit/>
          </a:bodyPr>
          <a:lstStyle/>
          <a:p>
            <a:pPr marL="227965" indent="-227965"/>
            <a:r>
              <a:rPr lang="es-CO"/>
              <a:t>El Ministerio de transporte sugiere que es importante realizar una revisión continua del estado de inflado de las llantas de los vehículos, para mejorar la seguridad a la hora de conducir, la economía del combustible y la vida útil de las llantas [2][3]. </a:t>
            </a:r>
            <a:endParaRPr lang="es-MX"/>
          </a:p>
        </p:txBody>
      </p:sp>
    </p:spTree>
    <p:extLst>
      <p:ext uri="{BB962C8B-B14F-4D97-AF65-F5344CB8AC3E}">
        <p14:creationId xmlns:p14="http://schemas.microsoft.com/office/powerpoint/2010/main" val="2458040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630382" y="1603953"/>
            <a:ext cx="10723418" cy="4573010"/>
          </a:xfrm>
        </p:spPr>
        <p:txBody>
          <a:bodyPr vert="horz" lIns="91440" tIns="45720" rIns="91440" bIns="45720" rtlCol="0" anchor="t">
            <a:normAutofit/>
          </a:bodyPr>
          <a:lstStyle/>
          <a:p>
            <a:pPr marL="227965" indent="-227965"/>
            <a:r>
              <a:rPr lang="es-CO"/>
              <a:t>Si las llantas se encuentran un </a:t>
            </a:r>
            <a:r>
              <a:rPr lang="es-CO">
                <a:solidFill>
                  <a:srgbClr val="FF0000"/>
                </a:solidFill>
              </a:rPr>
              <a:t>20%</a:t>
            </a:r>
            <a:r>
              <a:rPr lang="es-CO"/>
              <a:t> desinfladas [4]: </a:t>
            </a:r>
            <a:endParaRPr lang="es-MX"/>
          </a:p>
          <a:p>
            <a:pPr marL="227965" indent="-227965"/>
            <a:endParaRPr lang="es-CO">
              <a:cs typeface="Calibri" panose="020F0502020204030204"/>
            </a:endParaRPr>
          </a:p>
          <a:p>
            <a:pPr marL="685165" lvl="1" indent="-227965"/>
            <a:r>
              <a:rPr lang="es-CO"/>
              <a:t>Se disminuye su vida útil en un </a:t>
            </a:r>
            <a:r>
              <a:rPr lang="es-CO">
                <a:solidFill>
                  <a:srgbClr val="FF0000"/>
                </a:solidFill>
              </a:rPr>
              <a:t>30%</a:t>
            </a:r>
            <a:endParaRPr lang="es-CO">
              <a:solidFill>
                <a:srgbClr val="FF0000"/>
              </a:solidFill>
              <a:cs typeface="Calibri" panose="020F0502020204030204"/>
            </a:endParaRPr>
          </a:p>
          <a:p>
            <a:pPr marL="685165" lvl="1" indent="-227965"/>
            <a:r>
              <a:rPr lang="es-CO"/>
              <a:t>Aumenta el consumo de combustible en un </a:t>
            </a:r>
            <a:r>
              <a:rPr lang="es-CO">
                <a:solidFill>
                  <a:srgbClr val="FF0000"/>
                </a:solidFill>
              </a:rPr>
              <a:t>3%</a:t>
            </a:r>
            <a:endParaRPr lang="es-CO">
              <a:solidFill>
                <a:srgbClr val="FF0000"/>
              </a:solidFill>
              <a:cs typeface="Calibri" panose="020F0502020204030204"/>
            </a:endParaRPr>
          </a:p>
          <a:p>
            <a:pPr marL="456565" lvl="1" indent="0">
              <a:buNone/>
            </a:pPr>
            <a:endParaRPr lang="es-CO">
              <a:cs typeface="Calibri" panose="020F0502020204030204"/>
            </a:endParaRPr>
          </a:p>
          <a:p>
            <a:pPr marL="685165" lvl="1" indent="-227965"/>
            <a:r>
              <a:rPr lang="es-CO"/>
              <a:t>Riesgo de accidentes</a:t>
            </a:r>
            <a:endParaRPr lang="es-CO">
              <a:cs typeface="Calibri" panose="020F0502020204030204"/>
            </a:endParaRPr>
          </a:p>
          <a:p>
            <a:pPr marL="685165" lvl="1" indent="-227965"/>
            <a:endParaRPr lang="es-CO">
              <a:cs typeface="Calibri" panose="020F0502020204030204"/>
            </a:endParaRPr>
          </a:p>
          <a:p>
            <a:pPr marL="457200" indent="-457200"/>
            <a:endParaRPr lang="es-CO">
              <a:ea typeface="+mn-lt"/>
              <a:cs typeface="+mn-lt"/>
            </a:endParaRPr>
          </a:p>
          <a:p>
            <a:pPr marL="457200" indent="-457200"/>
            <a:r>
              <a:rPr lang="es">
                <a:ea typeface="+mn-lt"/>
                <a:cs typeface="+mn-lt"/>
              </a:rPr>
              <a:t>Falta de conocimiento por parte de algunos conductores [5][6]:</a:t>
            </a:r>
            <a:endParaRPr lang="es-CO"/>
          </a:p>
          <a:p>
            <a:pPr marL="685165" lvl="1" indent="-227965"/>
            <a:endParaRPr lang="es-CO">
              <a:cs typeface="Calibri" panose="020F0502020204030204"/>
            </a:endParaRPr>
          </a:p>
        </p:txBody>
      </p:sp>
    </p:spTree>
    <p:extLst>
      <p:ext uri="{BB962C8B-B14F-4D97-AF65-F5344CB8AC3E}">
        <p14:creationId xmlns:p14="http://schemas.microsoft.com/office/powerpoint/2010/main" val="573291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519545" y="1396135"/>
            <a:ext cx="10834255" cy="5265737"/>
          </a:xfrm>
        </p:spPr>
        <p:txBody>
          <a:bodyPr vert="horz" lIns="91440" tIns="45720" rIns="91440" bIns="45720" rtlCol="0" anchor="t">
            <a:normAutofit/>
          </a:bodyPr>
          <a:lstStyle/>
          <a:p>
            <a:pPr marL="457200" indent="-457200"/>
            <a:endParaRPr lang="es-CO">
              <a:cs typeface="Calibri" panose="020F0502020204030204"/>
            </a:endParaRPr>
          </a:p>
          <a:p>
            <a:pPr marL="0" indent="0">
              <a:buNone/>
            </a:pPr>
            <a:r>
              <a:rPr lang="es-CO" b="1">
                <a:ea typeface="+mn-lt"/>
                <a:cs typeface="+mn-lt"/>
              </a:rPr>
              <a:t>Encuesta en carretera PMDT (pruebas de defectos mecánicos potenciales) [7]:</a:t>
            </a:r>
          </a:p>
          <a:p>
            <a:pPr marL="0" indent="0">
              <a:buNone/>
            </a:pPr>
            <a:endParaRPr lang="es-CO" b="1">
              <a:solidFill>
                <a:srgbClr val="000000"/>
              </a:solidFill>
              <a:ea typeface="+mn-lt"/>
              <a:cs typeface="+mn-lt"/>
            </a:endParaRPr>
          </a:p>
          <a:p>
            <a:pPr marL="0" indent="0">
              <a:buNone/>
            </a:pPr>
            <a:r>
              <a:rPr lang="es-CO">
                <a:solidFill>
                  <a:srgbClr val="FF0000"/>
                </a:solidFill>
                <a:ea typeface="+mn-lt"/>
                <a:cs typeface="+mn-lt"/>
              </a:rPr>
              <a:t>8% </a:t>
            </a:r>
            <a:r>
              <a:rPr lang="es-CO">
                <a:ea typeface="+mn-lt"/>
                <a:cs typeface="+mn-lt"/>
              </a:rPr>
              <a:t>de los conductores </a:t>
            </a:r>
            <a:r>
              <a:rPr lang="es-CO" b="1">
                <a:ea typeface="+mn-lt"/>
                <a:cs typeface="+mn-lt"/>
              </a:rPr>
              <a:t>NO </a:t>
            </a:r>
            <a:r>
              <a:rPr lang="es-CO">
                <a:ea typeface="+mn-lt"/>
                <a:cs typeface="+mn-lt"/>
              </a:rPr>
              <a:t>midieron la presión de las llantas. </a:t>
            </a:r>
          </a:p>
          <a:p>
            <a:pPr marL="0" indent="0">
              <a:buNone/>
            </a:pPr>
            <a:r>
              <a:rPr lang="es-CO">
                <a:solidFill>
                  <a:srgbClr val="FF0000"/>
                </a:solidFill>
                <a:ea typeface="+mn-lt"/>
                <a:cs typeface="+mn-lt"/>
              </a:rPr>
              <a:t>90%</a:t>
            </a:r>
            <a:r>
              <a:rPr lang="es-CO">
                <a:ea typeface="+mn-lt"/>
                <a:cs typeface="+mn-lt"/>
              </a:rPr>
              <a:t> de los conductores </a:t>
            </a:r>
            <a:r>
              <a:rPr lang="es-CO" b="1">
                <a:ea typeface="+mn-lt"/>
                <a:cs typeface="+mn-lt"/>
              </a:rPr>
              <a:t>revisaron</a:t>
            </a:r>
            <a:r>
              <a:rPr lang="es-CO">
                <a:ea typeface="+mn-lt"/>
                <a:cs typeface="+mn-lt"/>
              </a:rPr>
              <a:t> sus llantas al menos una vez al mes.</a:t>
            </a:r>
          </a:p>
          <a:p>
            <a:pPr marL="0" indent="0">
              <a:buNone/>
            </a:pPr>
            <a:r>
              <a:rPr lang="es-CO">
                <a:ea typeface="+mn-lt"/>
                <a:cs typeface="+mn-lt"/>
              </a:rPr>
              <a:t>Pero solo el </a:t>
            </a:r>
            <a:r>
              <a:rPr lang="es-CO">
                <a:solidFill>
                  <a:srgbClr val="FF0000"/>
                </a:solidFill>
                <a:ea typeface="+mn-lt"/>
                <a:cs typeface="+mn-lt"/>
              </a:rPr>
              <a:t>40%</a:t>
            </a:r>
            <a:r>
              <a:rPr lang="es-CO">
                <a:ea typeface="+mn-lt"/>
                <a:cs typeface="+mn-lt"/>
              </a:rPr>
              <a:t> sabia como realizar </a:t>
            </a:r>
            <a:r>
              <a:rPr lang="es-CO" b="1">
                <a:ea typeface="+mn-lt"/>
                <a:cs typeface="+mn-lt"/>
              </a:rPr>
              <a:t>correctamente </a:t>
            </a:r>
            <a:r>
              <a:rPr lang="es-CO">
                <a:ea typeface="+mn-lt"/>
                <a:cs typeface="+mn-lt"/>
              </a:rPr>
              <a:t>las mediciones.</a:t>
            </a:r>
          </a:p>
          <a:p>
            <a:pPr marL="0" indent="0">
              <a:buNone/>
            </a:pPr>
            <a:r>
              <a:rPr lang="es-CO">
                <a:solidFill>
                  <a:srgbClr val="FF0000"/>
                </a:solidFill>
                <a:ea typeface="+mn-lt"/>
                <a:cs typeface="+mn-lt"/>
              </a:rPr>
              <a:t>85 %</a:t>
            </a:r>
            <a:r>
              <a:rPr lang="es-CO">
                <a:ea typeface="+mn-lt"/>
                <a:cs typeface="+mn-lt"/>
              </a:rPr>
              <a:t> de los encuestados opinaron que se deberían evaluar conocimientos sobre mantenimiento de neumáticos antes de emitir un permiso de conducción.</a:t>
            </a:r>
            <a:endParaRPr lang="es-CO">
              <a:cs typeface="Calibri" panose="020F0502020204030204"/>
            </a:endParaRPr>
          </a:p>
          <a:p>
            <a:pPr marL="0" indent="0">
              <a:buNone/>
            </a:pPr>
            <a:endParaRPr lang="es-CO">
              <a:ea typeface="+mn-lt"/>
              <a:cs typeface="+mn-lt"/>
            </a:endParaRPr>
          </a:p>
          <a:p>
            <a:pPr marL="685165" lvl="1" indent="-227965"/>
            <a:endParaRPr lang="es-CO">
              <a:cs typeface="Calibri" panose="020F0502020204030204"/>
            </a:endParaRPr>
          </a:p>
        </p:txBody>
      </p:sp>
    </p:spTree>
    <p:extLst>
      <p:ext uri="{BB962C8B-B14F-4D97-AF65-F5344CB8AC3E}">
        <p14:creationId xmlns:p14="http://schemas.microsoft.com/office/powerpoint/2010/main" val="2708240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519545" y="1396135"/>
            <a:ext cx="10834255" cy="5265737"/>
          </a:xfrm>
        </p:spPr>
        <p:txBody>
          <a:bodyPr vert="horz" lIns="91440" tIns="45720" rIns="91440" bIns="45720" rtlCol="0" anchor="t">
            <a:normAutofit/>
          </a:bodyPr>
          <a:lstStyle/>
          <a:p>
            <a:pPr marL="457200" indent="-457200"/>
            <a:endParaRPr lang="es-CO">
              <a:cs typeface="Calibri" panose="020F0502020204030204"/>
            </a:endParaRPr>
          </a:p>
          <a:p>
            <a:pPr marL="0" indent="0">
              <a:buNone/>
            </a:pPr>
            <a:r>
              <a:rPr lang="es">
                <a:ea typeface="+mn-lt"/>
                <a:cs typeface="+mn-lt"/>
              </a:rPr>
              <a:t>En las resoluciones número </a:t>
            </a:r>
            <a:r>
              <a:rPr lang="es" b="1">
                <a:ea typeface="+mn-lt"/>
                <a:cs typeface="+mn-lt"/>
              </a:rPr>
              <a:t>1349</a:t>
            </a:r>
            <a:r>
              <a:rPr lang="es">
                <a:ea typeface="+mn-lt"/>
                <a:cs typeface="+mn-lt"/>
              </a:rPr>
              <a:t> del 2017 y </a:t>
            </a:r>
            <a:r>
              <a:rPr lang="es" b="1">
                <a:ea typeface="+mn-lt"/>
                <a:cs typeface="+mn-lt"/>
              </a:rPr>
              <a:t>1600</a:t>
            </a:r>
            <a:r>
              <a:rPr lang="es">
                <a:ea typeface="+mn-lt"/>
                <a:cs typeface="+mn-lt"/>
              </a:rPr>
              <a:t> de 2005 [8][9] del Ministerio de transporte, donde se habla del examen teórico-práctico para obtener la licencia de conducción:</a:t>
            </a:r>
            <a:endParaRPr lang="es-CO">
              <a:ea typeface="+mn-lt"/>
              <a:cs typeface="+mn-lt"/>
            </a:endParaRPr>
          </a:p>
          <a:p>
            <a:pPr marL="0" indent="0">
              <a:buNone/>
            </a:pPr>
            <a:endParaRPr lang="es" b="1">
              <a:ea typeface="+mn-lt"/>
              <a:cs typeface="+mn-lt"/>
            </a:endParaRPr>
          </a:p>
          <a:p>
            <a:pPr marL="0" indent="0">
              <a:buNone/>
            </a:pPr>
            <a:r>
              <a:rPr lang="es" b="1">
                <a:ea typeface="+mn-lt"/>
                <a:cs typeface="+mn-lt"/>
              </a:rPr>
              <a:t>NO </a:t>
            </a:r>
            <a:r>
              <a:rPr lang="es">
                <a:ea typeface="+mn-lt"/>
                <a:cs typeface="+mn-lt"/>
              </a:rPr>
              <a:t>se menciona que sea obligatorio saber cómo medir la presión de aire de las llantas para poder aprobar los exámenes de conducción.</a:t>
            </a:r>
            <a:endParaRPr lang="es-CO">
              <a:cs typeface="Calibri"/>
            </a:endParaRPr>
          </a:p>
          <a:p>
            <a:pPr marL="0" indent="0">
              <a:buNone/>
            </a:pPr>
            <a:endParaRPr lang="es">
              <a:ea typeface="+mn-lt"/>
              <a:cs typeface="+mn-lt"/>
            </a:endParaRPr>
          </a:p>
          <a:p>
            <a:pPr marL="0" indent="0">
              <a:buNone/>
            </a:pPr>
            <a:endParaRPr lang="es">
              <a:cs typeface="Calibri" panose="020F0502020204030204"/>
            </a:endParaRPr>
          </a:p>
          <a:p>
            <a:pPr marL="0" indent="0">
              <a:buNone/>
            </a:pPr>
            <a:endParaRPr lang="es">
              <a:cs typeface="Calibri" panose="020F0502020204030204"/>
            </a:endParaRPr>
          </a:p>
          <a:p>
            <a:pPr marL="0" indent="0">
              <a:buNone/>
            </a:pPr>
            <a:endParaRPr lang="es-CO">
              <a:cs typeface="Calibri" panose="020F0502020204030204"/>
            </a:endParaRPr>
          </a:p>
          <a:p>
            <a:pPr marL="685165" lvl="1" indent="-227965"/>
            <a:endParaRPr lang="es-CO">
              <a:cs typeface="Calibri" panose="020F0502020204030204"/>
            </a:endParaRPr>
          </a:p>
        </p:txBody>
      </p:sp>
    </p:spTree>
    <p:extLst>
      <p:ext uri="{BB962C8B-B14F-4D97-AF65-F5344CB8AC3E}">
        <p14:creationId xmlns:p14="http://schemas.microsoft.com/office/powerpoint/2010/main" val="1781621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descr="Shape, rectangle&#10;&#10;Description automatically generated">
            <a:extLst>
              <a:ext uri="{FF2B5EF4-FFF2-40B4-BE49-F238E27FC236}">
                <a16:creationId xmlns:a16="http://schemas.microsoft.com/office/drawing/2014/main" id="{C756E559-2593-42EB-ACAA-7FB39018C5AC}"/>
              </a:ext>
            </a:extLst>
          </p:cNvPr>
          <p:cNvPicPr>
            <a:picLocks noChangeAspect="1"/>
          </p:cNvPicPr>
          <p:nvPr/>
        </p:nvPicPr>
        <p:blipFill rotWithShape="1">
          <a:blip r:embed="rId2">
            <a:extLst>
              <a:ext uri="{28A0092B-C50C-407E-A947-70E740481C1C}">
                <a14:useLocalDpi xmlns:a14="http://schemas.microsoft.com/office/drawing/2010/main" val="0"/>
              </a:ext>
            </a:extLst>
          </a:blip>
          <a:srcRect t="-216" b="75819"/>
          <a:stretch/>
        </p:blipFill>
        <p:spPr>
          <a:xfrm>
            <a:off x="0" y="1"/>
            <a:ext cx="12201128" cy="1489435"/>
          </a:xfrm>
          <a:prstGeom prst="rect">
            <a:avLst/>
          </a:prstGeom>
        </p:spPr>
      </p:pic>
      <p:sp>
        <p:nvSpPr>
          <p:cNvPr id="11" name="Rectángulo 1">
            <a:extLst>
              <a:ext uri="{FF2B5EF4-FFF2-40B4-BE49-F238E27FC236}">
                <a16:creationId xmlns:a16="http://schemas.microsoft.com/office/drawing/2014/main" id="{FD74A8E6-9D26-40D2-9EFF-752B13FA58E4}"/>
              </a:ext>
            </a:extLst>
          </p:cNvPr>
          <p:cNvSpPr/>
          <p:nvPr/>
        </p:nvSpPr>
        <p:spPr>
          <a:xfrm>
            <a:off x="1633271" y="471775"/>
            <a:ext cx="5871564" cy="461665"/>
          </a:xfrm>
          <a:prstGeom prst="rect">
            <a:avLst/>
          </a:prstGeom>
        </p:spPr>
        <p:txBody>
          <a:bodyPr wrap="square" lIns="91440" tIns="45720" rIns="91440" bIns="45720" anchor="t">
            <a:spAutoFit/>
          </a:bodyPr>
          <a:lstStyle/>
          <a:p>
            <a:r>
              <a:rPr lang="es-ES_tradnl" sz="2400" b="1">
                <a:solidFill>
                  <a:schemeClr val="bg1"/>
                </a:solidFill>
                <a:latin typeface="Arial"/>
                <a:cs typeface="Arial"/>
              </a:rPr>
              <a:t>Contextualización</a:t>
            </a:r>
          </a:p>
        </p:txBody>
      </p:sp>
      <p:sp>
        <p:nvSpPr>
          <p:cNvPr id="4" name="Marcador de contenido 3">
            <a:extLst>
              <a:ext uri="{FF2B5EF4-FFF2-40B4-BE49-F238E27FC236}">
                <a16:creationId xmlns:a16="http://schemas.microsoft.com/office/drawing/2014/main" id="{F5C35CC4-4AA9-4944-A53F-080464773857}"/>
              </a:ext>
            </a:extLst>
          </p:cNvPr>
          <p:cNvSpPr>
            <a:spLocks noGrp="1"/>
          </p:cNvSpPr>
          <p:nvPr>
            <p:ph idx="1"/>
          </p:nvPr>
        </p:nvSpPr>
        <p:spPr>
          <a:xfrm>
            <a:off x="519545" y="1396135"/>
            <a:ext cx="10834255" cy="5265737"/>
          </a:xfrm>
        </p:spPr>
        <p:txBody>
          <a:bodyPr vert="horz" lIns="91440" tIns="45720" rIns="91440" bIns="45720" rtlCol="0" anchor="t">
            <a:normAutofit/>
          </a:bodyPr>
          <a:lstStyle/>
          <a:p>
            <a:pPr marL="457200" indent="-457200"/>
            <a:endParaRPr lang="es-CO">
              <a:cs typeface="Calibri" panose="020F0502020204030204"/>
            </a:endParaRPr>
          </a:p>
          <a:p>
            <a:pPr marL="0" indent="0">
              <a:buNone/>
            </a:pPr>
            <a:r>
              <a:rPr lang="es">
                <a:ea typeface="+mn-lt"/>
                <a:cs typeface="+mn-lt"/>
              </a:rPr>
              <a:t>Todo esto ha promovido la necesidad de implementar sistemas donde se pretende facilitar el reconocimiento del estado de las llantas a través de la tecnología [10] [11] [12]: </a:t>
            </a:r>
          </a:p>
          <a:p>
            <a:pPr marL="0" indent="0">
              <a:buNone/>
            </a:pPr>
            <a:endParaRPr lang="es">
              <a:ea typeface="+mn-lt"/>
              <a:cs typeface="+mn-lt"/>
            </a:endParaRPr>
          </a:p>
          <a:p>
            <a:pPr marL="457200" indent="-457200"/>
            <a:r>
              <a:rPr lang="es" b="1">
                <a:solidFill>
                  <a:schemeClr val="accent1">
                    <a:lumMod val="50000"/>
                  </a:schemeClr>
                </a:solidFill>
                <a:ea typeface="+mn-lt"/>
                <a:cs typeface="+mn-lt"/>
              </a:rPr>
              <a:t>Inteligencia artificial con reconocimiento de imágenes. </a:t>
            </a:r>
            <a:endParaRPr lang="es" b="1">
              <a:solidFill>
                <a:schemeClr val="accent1">
                  <a:lumMod val="50000"/>
                </a:schemeClr>
              </a:solidFill>
              <a:cs typeface="Calibri"/>
            </a:endParaRPr>
          </a:p>
          <a:p>
            <a:pPr marL="685165" lvl="1" indent="-227965"/>
            <a:endParaRPr lang="es-CO">
              <a:cs typeface="Calibri" panose="020F0502020204030204"/>
            </a:endParaRPr>
          </a:p>
        </p:txBody>
      </p:sp>
    </p:spTree>
    <p:extLst>
      <p:ext uri="{BB962C8B-B14F-4D97-AF65-F5344CB8AC3E}">
        <p14:creationId xmlns:p14="http://schemas.microsoft.com/office/powerpoint/2010/main" val="4004274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77E3730BEE1D4D95247D6DBC90C6A6" ma:contentTypeVersion="8" ma:contentTypeDescription="Create a new document." ma:contentTypeScope="" ma:versionID="e9e1e8c68a11c311c13047e338d85993">
  <xsd:schema xmlns:xsd="http://www.w3.org/2001/XMLSchema" xmlns:xs="http://www.w3.org/2001/XMLSchema" xmlns:p="http://schemas.microsoft.com/office/2006/metadata/properties" xmlns:ns2="e99b30c8-b2af-4bda-87d0-d7c4a5e0a306" xmlns:ns3="b642a512-6248-47a0-8b10-bbff64a7c290" targetNamespace="http://schemas.microsoft.com/office/2006/metadata/properties" ma:root="true" ma:fieldsID="3182f5d5036a958a88b977b99b890629" ns2:_="" ns3:_="">
    <xsd:import namespace="e99b30c8-b2af-4bda-87d0-d7c4a5e0a306"/>
    <xsd:import namespace="b642a512-6248-47a0-8b10-bbff64a7c2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30c8-b2af-4bda-87d0-d7c4a5e0a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42a512-6248-47a0-8b10-bbff64a7c2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63885F-CEF6-4F27-9E61-79BF30A68417}">
  <ds:schemaRefs>
    <ds:schemaRef ds:uri="http://schemas.microsoft.com/sharepoint/v3/contenttype/forms"/>
  </ds:schemaRefs>
</ds:datastoreItem>
</file>

<file path=customXml/itemProps2.xml><?xml version="1.0" encoding="utf-8"?>
<ds:datastoreItem xmlns:ds="http://schemas.openxmlformats.org/officeDocument/2006/customXml" ds:itemID="{3F628B63-C0F3-4CDB-B994-D71FF75358F3}">
  <ds:schemaRefs>
    <ds:schemaRef ds:uri="b642a512-6248-47a0-8b10-bbff64a7c290"/>
    <ds:schemaRef ds:uri="e99b30c8-b2af-4bda-87d0-d7c4a5e0a3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7A1958B-83DC-49A6-A9D9-7942B346D850}">
  <ds:schemaRefs>
    <ds:schemaRef ds:uri="b642a512-6248-47a0-8b10-bbff64a7c290"/>
    <ds:schemaRef ds:uri="e99b30c8-b2af-4bda-87d0-d7c4a5e0a3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39</Slides>
  <Notes>7</Notes>
  <HiddenSlides>0</HiddenSlide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2022-03-06T17:00:29Z</dcterms:created>
  <dcterms:modified xsi:type="dcterms:W3CDTF">2022-05-16T23:56:51Z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0x0101004F77E3730BEE1D4D95247D6DBC90C6A6</vt:lpwstr>
  </property>
</Properties>
</file>