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Probationary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Katie</a:t>
            </a:r>
            <a:r>
              <a:rPr/>
              <a:t> </a:t>
            </a:r>
            <a:r>
              <a:rPr/>
              <a:t>Millar,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Supervisor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Professor</a:t>
            </a:r>
            <a:r>
              <a:rPr/>
              <a:t> </a:t>
            </a:r>
            <a:r>
              <a:rPr/>
              <a:t>Tracey</a:t>
            </a:r>
            <a:r>
              <a:rPr/>
              <a:t> </a:t>
            </a:r>
            <a:r>
              <a:rPr/>
              <a:t>Chapman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Plot</a:t>
            </a:r>
          </a:p>
        </p:txBody>
      </p:sp>
      <p:pic>
        <p:nvPicPr>
          <p:cNvPr descr="powerpoin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Probationary Review</dc:title>
  <dc:creator/>
  <cp:keywords/>
  <dcterms:created xsi:type="dcterms:W3CDTF">2024-05-02T15:03:07Z</dcterms:created>
  <dcterms:modified xsi:type="dcterms:W3CDTF">2024-05-02T15:03:07Z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Katie Millar, Primary Supervisor - Professor Tracey Chapman</vt:lpwstr>
  </property>
</Properties>
</file>