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8" r:id="rId5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F8F69-3514-40B8-AC13-7E890EB564F2}" v="501" dt="2024-04-01T03:31:4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A2DAD-8B8D-452D-A936-15C915CDE09A}" type="datetime1">
              <a:rPr lang="es-MX" smtClean="0"/>
              <a:t>31/03/2024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ED871-933E-4E75-820C-98135597D33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5989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2566 6112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71E3D-7AB6-4A39-A3E9-7FEB78C7C3A7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724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 dirty="0"/>
              <a:t>Haz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B2560-549D-404D-BD89-64F81EBBC4BC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 dirty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42DB3-B15C-42C0-852C-14ED64388DBC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72DB6-0C54-4C4E-9A57-8B182D6759A0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CF4A55-BAC9-4781-B24B-05B7B59A08C7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MX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BE78F-B9C6-4E99-BA5D-1C994DA5BD04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ED568C-6D4E-4D4E-A262-F0C502F15072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 dirty="0"/>
              <a:t>Haz clic en el ícono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 dirty="0"/>
              <a:t>Haz clic en el ícono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 dirty="0"/>
              <a:t>Haz clic en el ícono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2695E-3C90-4AC5-9559-0001206F5423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0F1E5-349C-4F62-B4F9-BA8980DACDE7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D49E4-4CB7-4C2D-83E8-E94F836FFB8F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DB0F-F3D4-42C5-8A1D-7975D07E6E3A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F12F0-4AB4-4793-B291-D4E35ABD2B6B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9BCDAF-18EC-484E-877B-869635979BCA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EC2F7-AF5D-4677-9624-2F2B8635E8AB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4EA2C-433F-493F-B35B-35FEE96B35B3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 dirty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 dirty="0"/>
              <a:t>Haz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16967B-1B90-45BD-8428-21360B05CACD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E8E306F-5CC7-4EA5-A00B-2620E37EE523}" type="datetime1">
              <a:rPr lang="es-MX" noProof="0" smtClean="0"/>
              <a:t>31/03/2024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1AE10351-2853-B12B-DF07-62FDB32C786B}"/>
              </a:ext>
            </a:extLst>
          </p:cNvPr>
          <p:cNvCxnSpPr/>
          <p:nvPr/>
        </p:nvCxnSpPr>
        <p:spPr>
          <a:xfrm>
            <a:off x="5150807" y="3350191"/>
            <a:ext cx="3450919" cy="16242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F8D2678-8634-87F6-8A0C-3929BBED42D5}"/>
              </a:ext>
            </a:extLst>
          </p:cNvPr>
          <p:cNvSpPr/>
          <p:nvPr/>
        </p:nvSpPr>
        <p:spPr>
          <a:xfrm>
            <a:off x="8277616" y="271398"/>
            <a:ext cx="2181616" cy="605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Categorias_Productos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F6FAA2-BCEA-77A0-A7E2-D576C0A22CEC}"/>
              </a:ext>
            </a:extLst>
          </p:cNvPr>
          <p:cNvSpPr/>
          <p:nvPr/>
        </p:nvSpPr>
        <p:spPr>
          <a:xfrm>
            <a:off x="334027" y="574109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Personas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5336B9-87B4-CD0D-9E9B-36C972AFF183}"/>
              </a:ext>
            </a:extLst>
          </p:cNvPr>
          <p:cNvSpPr/>
          <p:nvPr/>
        </p:nvSpPr>
        <p:spPr>
          <a:xfrm>
            <a:off x="3340273" y="334027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Proveedores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EB01335-0133-55B5-51E5-158169EFA935}"/>
              </a:ext>
            </a:extLst>
          </p:cNvPr>
          <p:cNvSpPr/>
          <p:nvPr/>
        </p:nvSpPr>
        <p:spPr>
          <a:xfrm>
            <a:off x="10156519" y="1576191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Inventario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3E6BA44-7596-B0C0-7332-D303193C78E4}"/>
              </a:ext>
            </a:extLst>
          </p:cNvPr>
          <p:cNvSpPr/>
          <p:nvPr/>
        </p:nvSpPr>
        <p:spPr>
          <a:xfrm>
            <a:off x="5918548" y="6137754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Ventas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910377C-C4CD-1F07-425B-AD5AE3C486B2}"/>
              </a:ext>
            </a:extLst>
          </p:cNvPr>
          <p:cNvSpPr/>
          <p:nvPr/>
        </p:nvSpPr>
        <p:spPr>
          <a:xfrm>
            <a:off x="334027" y="2755724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Usuarios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230B1-39C3-D6E6-C0C1-89EDED3024D2}"/>
              </a:ext>
            </a:extLst>
          </p:cNvPr>
          <p:cNvSpPr/>
          <p:nvPr/>
        </p:nvSpPr>
        <p:spPr>
          <a:xfrm>
            <a:off x="5918547" y="4112711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Pedidos 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453D62E-FA54-A7C1-489E-0180AAC8C286}"/>
              </a:ext>
            </a:extLst>
          </p:cNvPr>
          <p:cNvSpPr/>
          <p:nvPr/>
        </p:nvSpPr>
        <p:spPr>
          <a:xfrm>
            <a:off x="10240026" y="3308958"/>
            <a:ext cx="1524000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err="1"/>
              <a:t>Transacciones_Inventario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86EAEF3-D209-D4BC-5A1C-2E6588BE9EC4}"/>
              </a:ext>
            </a:extLst>
          </p:cNvPr>
          <p:cNvSpPr/>
          <p:nvPr/>
        </p:nvSpPr>
        <p:spPr>
          <a:xfrm>
            <a:off x="386218" y="5553205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err="1"/>
              <a:t>Rol_Usuario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E46AB9-257D-69E6-E42B-677EE4466810}"/>
              </a:ext>
            </a:extLst>
          </p:cNvPr>
          <p:cNvSpPr/>
          <p:nvPr/>
        </p:nvSpPr>
        <p:spPr>
          <a:xfrm>
            <a:off x="2546958" y="5793287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Cargo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3ABB9BB-F042-0344-C529-0AF314AEE571}"/>
              </a:ext>
            </a:extLst>
          </p:cNvPr>
          <p:cNvSpPr/>
          <p:nvPr/>
        </p:nvSpPr>
        <p:spPr>
          <a:xfrm>
            <a:off x="8569891" y="5991617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Factura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6A2356-B3C8-8607-805C-F4AF66F4C602}"/>
              </a:ext>
            </a:extLst>
          </p:cNvPr>
          <p:cNvSpPr/>
          <p:nvPr/>
        </p:nvSpPr>
        <p:spPr>
          <a:xfrm>
            <a:off x="5897671" y="3308959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Locales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5929836-6A51-06D8-7DB5-75B69BF0818E}"/>
              </a:ext>
            </a:extLst>
          </p:cNvPr>
          <p:cNvSpPr/>
          <p:nvPr/>
        </p:nvSpPr>
        <p:spPr>
          <a:xfrm>
            <a:off x="5897670" y="1941534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Productos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CB71AF2-2ABD-9764-220E-CE5121C799DD}"/>
              </a:ext>
            </a:extLst>
          </p:cNvPr>
          <p:cNvSpPr/>
          <p:nvPr/>
        </p:nvSpPr>
        <p:spPr>
          <a:xfrm>
            <a:off x="3392465" y="2118985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04CB2D-3408-F9A0-461A-4700A94A724D}"/>
              </a:ext>
            </a:extLst>
          </p:cNvPr>
          <p:cNvSpPr/>
          <p:nvPr/>
        </p:nvSpPr>
        <p:spPr>
          <a:xfrm>
            <a:off x="3517725" y="3110629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Empleados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80C923E-3C57-E8AA-0833-8BE668BE1C91}"/>
              </a:ext>
            </a:extLst>
          </p:cNvPr>
          <p:cNvSpPr/>
          <p:nvPr/>
        </p:nvSpPr>
        <p:spPr>
          <a:xfrm>
            <a:off x="10240026" y="4645068"/>
            <a:ext cx="1701452" cy="480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 err="1"/>
              <a:t>Factura_Detalle</a:t>
            </a:r>
          </a:p>
        </p:txBody>
      </p:sp>
      <p:sp>
        <p:nvSpPr>
          <p:cNvPr id="26" name="Rombo 25">
            <a:extLst>
              <a:ext uri="{FF2B5EF4-FFF2-40B4-BE49-F238E27FC236}">
                <a16:creationId xmlns:a16="http://schemas.microsoft.com/office/drawing/2014/main" id="{3FE8101B-A1FF-7DE2-DE91-19780F9605C3}"/>
              </a:ext>
            </a:extLst>
          </p:cNvPr>
          <p:cNvSpPr/>
          <p:nvPr/>
        </p:nvSpPr>
        <p:spPr>
          <a:xfrm>
            <a:off x="2390383" y="1221286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sp>
        <p:nvSpPr>
          <p:cNvPr id="27" name="Rombo 26">
            <a:extLst>
              <a:ext uri="{FF2B5EF4-FFF2-40B4-BE49-F238E27FC236}">
                <a16:creationId xmlns:a16="http://schemas.microsoft.com/office/drawing/2014/main" id="{9AECD64D-2417-07AA-8C31-0C711AC7A884}"/>
              </a:ext>
            </a:extLst>
          </p:cNvPr>
          <p:cNvSpPr/>
          <p:nvPr/>
        </p:nvSpPr>
        <p:spPr>
          <a:xfrm>
            <a:off x="751560" y="3997888"/>
            <a:ext cx="981205" cy="10438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M:M</a:t>
            </a:r>
          </a:p>
        </p:txBody>
      </p:sp>
      <p:sp>
        <p:nvSpPr>
          <p:cNvPr id="28" name="Rombo 27">
            <a:extLst>
              <a:ext uri="{FF2B5EF4-FFF2-40B4-BE49-F238E27FC236}">
                <a16:creationId xmlns:a16="http://schemas.microsoft.com/office/drawing/2014/main" id="{C8852573-BE8E-9858-FADA-2E6E5C05F8B4}"/>
              </a:ext>
            </a:extLst>
          </p:cNvPr>
          <p:cNvSpPr/>
          <p:nvPr/>
        </p:nvSpPr>
        <p:spPr>
          <a:xfrm>
            <a:off x="636738" y="1503121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86CA1FF3-EF98-D5A5-A2AF-41479AF225EC}"/>
              </a:ext>
            </a:extLst>
          </p:cNvPr>
          <p:cNvCxnSpPr/>
          <p:nvPr/>
        </p:nvCxnSpPr>
        <p:spPr>
          <a:xfrm>
            <a:off x="2034306" y="818237"/>
            <a:ext cx="402920" cy="8622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E9D4CD8-B5DA-37F9-36F3-7853680FF890}"/>
              </a:ext>
            </a:extLst>
          </p:cNvPr>
          <p:cNvCxnSpPr/>
          <p:nvPr/>
        </p:nvCxnSpPr>
        <p:spPr>
          <a:xfrm flipH="1">
            <a:off x="1007824" y="1027657"/>
            <a:ext cx="77244" cy="51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5658626-73CE-4CD6-CD7B-BD3B2FCCE30C}"/>
              </a:ext>
            </a:extLst>
          </p:cNvPr>
          <p:cNvCxnSpPr>
            <a:cxnSpLocks/>
          </p:cNvCxnSpPr>
          <p:nvPr/>
        </p:nvCxnSpPr>
        <p:spPr>
          <a:xfrm>
            <a:off x="1362989" y="1963193"/>
            <a:ext cx="2156563" cy="13006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516A0C2-6184-EB54-EF41-0FEE703C2FD4}"/>
              </a:ext>
            </a:extLst>
          </p:cNvPr>
          <p:cNvCxnSpPr/>
          <p:nvPr/>
        </p:nvCxnSpPr>
        <p:spPr>
          <a:xfrm>
            <a:off x="1078543" y="3244503"/>
            <a:ext cx="173277" cy="77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4BBE9B5-6B8C-283E-BE92-BFBA907E1503}"/>
              </a:ext>
            </a:extLst>
          </p:cNvPr>
          <p:cNvCxnSpPr>
            <a:cxnSpLocks/>
          </p:cNvCxnSpPr>
          <p:nvPr/>
        </p:nvCxnSpPr>
        <p:spPr>
          <a:xfrm>
            <a:off x="1214242" y="4998146"/>
            <a:ext cx="173277" cy="54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D871B926-FBAB-84A9-643B-CA87DB4E05AC}"/>
              </a:ext>
            </a:extLst>
          </p:cNvPr>
          <p:cNvSpPr/>
          <p:nvPr/>
        </p:nvSpPr>
        <p:spPr>
          <a:xfrm>
            <a:off x="2661778" y="4185778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8415C71-F13C-E1D5-506D-E60C78F04A96}"/>
              </a:ext>
            </a:extLst>
          </p:cNvPr>
          <p:cNvCxnSpPr/>
          <p:nvPr/>
        </p:nvCxnSpPr>
        <p:spPr>
          <a:xfrm flipH="1">
            <a:off x="3075271" y="3585706"/>
            <a:ext cx="640914" cy="65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C160683-5345-CC6F-79A0-38EE272AF560}"/>
              </a:ext>
            </a:extLst>
          </p:cNvPr>
          <p:cNvCxnSpPr/>
          <p:nvPr/>
        </p:nvCxnSpPr>
        <p:spPr>
          <a:xfrm>
            <a:off x="3034431" y="5075129"/>
            <a:ext cx="538619" cy="71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mbo 40">
            <a:extLst>
              <a:ext uri="{FF2B5EF4-FFF2-40B4-BE49-F238E27FC236}">
                <a16:creationId xmlns:a16="http://schemas.microsoft.com/office/drawing/2014/main" id="{33404EFC-C6D2-AAA5-B9FA-59F5E10875BB}"/>
              </a:ext>
            </a:extLst>
          </p:cNvPr>
          <p:cNvSpPr/>
          <p:nvPr/>
        </p:nvSpPr>
        <p:spPr>
          <a:xfrm>
            <a:off x="6022929" y="334024"/>
            <a:ext cx="981205" cy="10438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M:M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F7457FB-7F55-4E70-0EFC-6B5BE6A238B4}"/>
              </a:ext>
            </a:extLst>
          </p:cNvPr>
          <p:cNvCxnSpPr/>
          <p:nvPr/>
        </p:nvCxnSpPr>
        <p:spPr>
          <a:xfrm>
            <a:off x="5056209" y="499867"/>
            <a:ext cx="945716" cy="32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9343703-9458-E7D9-A1B7-B0ED1AA288B2}"/>
              </a:ext>
            </a:extLst>
          </p:cNvPr>
          <p:cNvCxnSpPr>
            <a:cxnSpLocks/>
          </p:cNvCxnSpPr>
          <p:nvPr/>
        </p:nvCxnSpPr>
        <p:spPr>
          <a:xfrm>
            <a:off x="6528017" y="1345373"/>
            <a:ext cx="6264" cy="62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mbo 43">
            <a:extLst>
              <a:ext uri="{FF2B5EF4-FFF2-40B4-BE49-F238E27FC236}">
                <a16:creationId xmlns:a16="http://schemas.microsoft.com/office/drawing/2014/main" id="{EAABD633-9B98-717B-AA21-C9B12754F733}"/>
              </a:ext>
            </a:extLst>
          </p:cNvPr>
          <p:cNvSpPr/>
          <p:nvPr/>
        </p:nvSpPr>
        <p:spPr>
          <a:xfrm>
            <a:off x="8601205" y="2139861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sp>
        <p:nvSpPr>
          <p:cNvPr id="45" name="Rombo 44">
            <a:extLst>
              <a:ext uri="{FF2B5EF4-FFF2-40B4-BE49-F238E27FC236}">
                <a16:creationId xmlns:a16="http://schemas.microsoft.com/office/drawing/2014/main" id="{0C5F7BAB-AF26-9714-0117-4C578D24C2E2}"/>
              </a:ext>
            </a:extLst>
          </p:cNvPr>
          <p:cNvSpPr/>
          <p:nvPr/>
        </p:nvSpPr>
        <p:spPr>
          <a:xfrm>
            <a:off x="8121041" y="1116902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C0F6D97-4E6B-F5A9-E306-4303CB93E826}"/>
              </a:ext>
            </a:extLst>
          </p:cNvPr>
          <p:cNvCxnSpPr/>
          <p:nvPr/>
        </p:nvCxnSpPr>
        <p:spPr>
          <a:xfrm flipH="1">
            <a:off x="8514306" y="861948"/>
            <a:ext cx="442586" cy="267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3013577-5ED0-794B-9B7E-622A85C576AC}"/>
              </a:ext>
            </a:extLst>
          </p:cNvPr>
          <p:cNvCxnSpPr/>
          <p:nvPr/>
        </p:nvCxnSpPr>
        <p:spPr>
          <a:xfrm flipV="1">
            <a:off x="7575767" y="1616511"/>
            <a:ext cx="580373" cy="567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D5DF008-D569-E962-7DFD-D71A87CC280A}"/>
              </a:ext>
            </a:extLst>
          </p:cNvPr>
          <p:cNvCxnSpPr/>
          <p:nvPr/>
        </p:nvCxnSpPr>
        <p:spPr>
          <a:xfrm flipH="1">
            <a:off x="9342851" y="1888821"/>
            <a:ext cx="776613" cy="726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09DB241-9560-58B6-8F91-BE94D3C6DEB1}"/>
              </a:ext>
            </a:extLst>
          </p:cNvPr>
          <p:cNvCxnSpPr/>
          <p:nvPr/>
        </p:nvCxnSpPr>
        <p:spPr>
          <a:xfrm flipH="1" flipV="1">
            <a:off x="7565069" y="2298917"/>
            <a:ext cx="1058448" cy="25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mbo 49">
            <a:extLst>
              <a:ext uri="{FF2B5EF4-FFF2-40B4-BE49-F238E27FC236}">
                <a16:creationId xmlns:a16="http://schemas.microsoft.com/office/drawing/2014/main" id="{5C18D4B6-9275-9781-6570-CC0C9B0C26FC}"/>
              </a:ext>
            </a:extLst>
          </p:cNvPr>
          <p:cNvSpPr/>
          <p:nvPr/>
        </p:nvSpPr>
        <p:spPr>
          <a:xfrm>
            <a:off x="8601204" y="3267203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1:1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8FDB3CD-DE00-F1E3-7EEA-32C41EC93F0C}"/>
              </a:ext>
            </a:extLst>
          </p:cNvPr>
          <p:cNvCxnSpPr/>
          <p:nvPr/>
        </p:nvCxnSpPr>
        <p:spPr>
          <a:xfrm flipH="1">
            <a:off x="9190189" y="2070188"/>
            <a:ext cx="1350724" cy="1405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EE72135-A2B5-65FD-6250-E46450854945}"/>
              </a:ext>
            </a:extLst>
          </p:cNvPr>
          <p:cNvCxnSpPr/>
          <p:nvPr/>
        </p:nvCxnSpPr>
        <p:spPr>
          <a:xfrm flipH="1" flipV="1">
            <a:off x="7589860" y="3618064"/>
            <a:ext cx="1058448" cy="9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mbo 52">
            <a:extLst>
              <a:ext uri="{FF2B5EF4-FFF2-40B4-BE49-F238E27FC236}">
                <a16:creationId xmlns:a16="http://schemas.microsoft.com/office/drawing/2014/main" id="{091FBC19-1C2B-A574-5447-0BB95AD2A2EE}"/>
              </a:ext>
            </a:extLst>
          </p:cNvPr>
          <p:cNvSpPr/>
          <p:nvPr/>
        </p:nvSpPr>
        <p:spPr>
          <a:xfrm>
            <a:off x="4311040" y="3830875"/>
            <a:ext cx="835068" cy="83506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1:M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B6A40EF-8243-CE2B-CEF3-4752E908F0A9}"/>
              </a:ext>
            </a:extLst>
          </p:cNvPr>
          <p:cNvCxnSpPr/>
          <p:nvPr/>
        </p:nvCxnSpPr>
        <p:spPr>
          <a:xfrm>
            <a:off x="3999979" y="3587664"/>
            <a:ext cx="528180" cy="49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C65979B-D168-9C7E-3C0E-639C807BA527}"/>
              </a:ext>
            </a:extLst>
          </p:cNvPr>
          <p:cNvCxnSpPr/>
          <p:nvPr/>
        </p:nvCxnSpPr>
        <p:spPr>
          <a:xfrm flipH="1" flipV="1">
            <a:off x="5119883" y="4237844"/>
            <a:ext cx="860120" cy="11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mbo 55">
            <a:extLst>
              <a:ext uri="{FF2B5EF4-FFF2-40B4-BE49-F238E27FC236}">
                <a16:creationId xmlns:a16="http://schemas.microsoft.com/office/drawing/2014/main" id="{84780A6F-B704-0D5E-A289-8F89F85CFBC2}"/>
              </a:ext>
            </a:extLst>
          </p:cNvPr>
          <p:cNvSpPr/>
          <p:nvPr/>
        </p:nvSpPr>
        <p:spPr>
          <a:xfrm>
            <a:off x="6367395" y="4906025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FA45174-2B44-BA2D-170D-75CA3FB3069C}"/>
              </a:ext>
            </a:extLst>
          </p:cNvPr>
          <p:cNvCxnSpPr/>
          <p:nvPr/>
        </p:nvCxnSpPr>
        <p:spPr>
          <a:xfrm>
            <a:off x="6216824" y="4541469"/>
            <a:ext cx="329851" cy="674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7731F3D-D871-07EC-F557-DC670CC86150}"/>
              </a:ext>
            </a:extLst>
          </p:cNvPr>
          <p:cNvCxnSpPr/>
          <p:nvPr/>
        </p:nvCxnSpPr>
        <p:spPr>
          <a:xfrm>
            <a:off x="6965124" y="5582043"/>
            <a:ext cx="256783" cy="53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mbo 58">
            <a:extLst>
              <a:ext uri="{FF2B5EF4-FFF2-40B4-BE49-F238E27FC236}">
                <a16:creationId xmlns:a16="http://schemas.microsoft.com/office/drawing/2014/main" id="{E78E0D74-608B-E2DA-7574-CF7011946698}"/>
              </a:ext>
            </a:extLst>
          </p:cNvPr>
          <p:cNvSpPr/>
          <p:nvPr/>
        </p:nvSpPr>
        <p:spPr>
          <a:xfrm>
            <a:off x="4164901" y="981201"/>
            <a:ext cx="981205" cy="86638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M:M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3ED30E2-0108-9ED9-8E57-CF5359840013}"/>
              </a:ext>
            </a:extLst>
          </p:cNvPr>
          <p:cNvCxnSpPr/>
          <p:nvPr/>
        </p:nvCxnSpPr>
        <p:spPr>
          <a:xfrm flipV="1">
            <a:off x="4237450" y="1587152"/>
            <a:ext cx="152402" cy="58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B3343A05-6B73-CA86-92B8-499CFDFA5239}"/>
              </a:ext>
            </a:extLst>
          </p:cNvPr>
          <p:cNvCxnSpPr>
            <a:cxnSpLocks/>
          </p:cNvCxnSpPr>
          <p:nvPr/>
        </p:nvCxnSpPr>
        <p:spPr>
          <a:xfrm>
            <a:off x="4978571" y="1518258"/>
            <a:ext cx="956156" cy="264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9D10AF66-80A0-9713-C514-E722CB253449}"/>
              </a:ext>
            </a:extLst>
          </p:cNvPr>
          <p:cNvSpPr/>
          <p:nvPr/>
        </p:nvSpPr>
        <p:spPr>
          <a:xfrm>
            <a:off x="11169038" y="2244243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1:M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2E3FD08-5D14-DA0E-381A-906A033D0471}"/>
              </a:ext>
            </a:extLst>
          </p:cNvPr>
          <p:cNvCxnSpPr>
            <a:cxnSpLocks/>
          </p:cNvCxnSpPr>
          <p:nvPr/>
        </p:nvCxnSpPr>
        <p:spPr>
          <a:xfrm>
            <a:off x="11180261" y="2062359"/>
            <a:ext cx="204592" cy="40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E69EB90D-ADFE-6161-0EFA-924B93391E7B}"/>
              </a:ext>
            </a:extLst>
          </p:cNvPr>
          <p:cNvCxnSpPr>
            <a:cxnSpLocks/>
          </p:cNvCxnSpPr>
          <p:nvPr/>
        </p:nvCxnSpPr>
        <p:spPr>
          <a:xfrm flipH="1">
            <a:off x="10946442" y="2803482"/>
            <a:ext cx="400831" cy="517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mbo 65">
            <a:extLst>
              <a:ext uri="{FF2B5EF4-FFF2-40B4-BE49-F238E27FC236}">
                <a16:creationId xmlns:a16="http://schemas.microsoft.com/office/drawing/2014/main" id="{C850570E-ED45-B28C-0FBF-0F218B1991CE}"/>
              </a:ext>
            </a:extLst>
          </p:cNvPr>
          <p:cNvSpPr/>
          <p:nvPr/>
        </p:nvSpPr>
        <p:spPr>
          <a:xfrm>
            <a:off x="8507257" y="4404982"/>
            <a:ext cx="981205" cy="10438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M:M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049EBA5-B982-70B4-2149-D5EC4E3926D2}"/>
              </a:ext>
            </a:extLst>
          </p:cNvPr>
          <p:cNvCxnSpPr/>
          <p:nvPr/>
        </p:nvCxnSpPr>
        <p:spPr>
          <a:xfrm flipH="1">
            <a:off x="9156918" y="3769683"/>
            <a:ext cx="1204585" cy="851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EC3D4374-A47B-89C5-8C39-4AA386643255}"/>
                  </a:ext>
                </a:extLst>
              </p14:cNvPr>
              <p14:cNvContentPartPr/>
              <p14:nvPr/>
            </p14:nvContentPartPr>
            <p14:xfrm>
              <a:off x="-1304794" y="1805835"/>
              <a:ext cx="10438" cy="10438"/>
            </p14:xfrm>
          </p:contentPart>
        </mc:Choice>
        <mc:Fallback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EC3D4374-A47B-89C5-8C39-4AA386643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826694" y="1294373"/>
                <a:ext cx="1043800" cy="10438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Rombo 77">
            <a:extLst>
              <a:ext uri="{FF2B5EF4-FFF2-40B4-BE49-F238E27FC236}">
                <a16:creationId xmlns:a16="http://schemas.microsoft.com/office/drawing/2014/main" id="{9118CCBB-9D46-0612-D8EB-535D0C25763E}"/>
              </a:ext>
            </a:extLst>
          </p:cNvPr>
          <p:cNvSpPr/>
          <p:nvPr/>
        </p:nvSpPr>
        <p:spPr>
          <a:xfrm>
            <a:off x="10908081" y="5459257"/>
            <a:ext cx="772438" cy="91857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1:1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AAB83F38-E0AD-7E0E-54A5-58B1D5230B90}"/>
              </a:ext>
            </a:extLst>
          </p:cNvPr>
          <p:cNvCxnSpPr/>
          <p:nvPr/>
        </p:nvCxnSpPr>
        <p:spPr>
          <a:xfrm>
            <a:off x="10624420" y="5076434"/>
            <a:ext cx="486428" cy="68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56E6AA6-AE39-6506-9941-6151536E1239}"/>
              </a:ext>
            </a:extLst>
          </p:cNvPr>
          <p:cNvCxnSpPr>
            <a:cxnSpLocks/>
          </p:cNvCxnSpPr>
          <p:nvPr/>
        </p:nvCxnSpPr>
        <p:spPr>
          <a:xfrm flipV="1">
            <a:off x="10238200" y="6178723"/>
            <a:ext cx="862208" cy="1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SlateVTI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/>
  <cp:lastModifiedBy/>
  <cp:revision>223</cp:revision>
  <dcterms:created xsi:type="dcterms:W3CDTF">2024-04-01T02:58:03Z</dcterms:created>
  <dcterms:modified xsi:type="dcterms:W3CDTF">2024-04-01T03:32:00Z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