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:KARTHICK 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312214400 /1EC544FA4A519F193E34A4506C52E81E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2024-09-02T11:51:42Z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