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330" r:id="rId2"/>
    <p:sldId id="329" r:id="rId3"/>
    <p:sldId id="346" r:id="rId4"/>
    <p:sldId id="429" r:id="rId5"/>
    <p:sldId id="332" r:id="rId6"/>
    <p:sldId id="347" r:id="rId7"/>
    <p:sldId id="333" r:id="rId8"/>
    <p:sldId id="368" r:id="rId9"/>
    <p:sldId id="428" r:id="rId10"/>
    <p:sldId id="391" r:id="rId11"/>
    <p:sldId id="371" r:id="rId12"/>
    <p:sldId id="370" r:id="rId13"/>
    <p:sldId id="372" r:id="rId14"/>
    <p:sldId id="396" r:id="rId15"/>
    <p:sldId id="393" r:id="rId16"/>
    <p:sldId id="394" r:id="rId17"/>
    <p:sldId id="397" r:id="rId18"/>
    <p:sldId id="351" r:id="rId19"/>
    <p:sldId id="399" r:id="rId20"/>
    <p:sldId id="374" r:id="rId21"/>
    <p:sldId id="398" r:id="rId22"/>
    <p:sldId id="400" r:id="rId23"/>
    <p:sldId id="401" r:id="rId24"/>
    <p:sldId id="433" r:id="rId25"/>
    <p:sldId id="408" r:id="rId26"/>
    <p:sldId id="405" r:id="rId27"/>
    <p:sldId id="423" r:id="rId28"/>
    <p:sldId id="409" r:id="rId29"/>
    <p:sldId id="406" r:id="rId30"/>
    <p:sldId id="412" r:id="rId31"/>
    <p:sldId id="431" r:id="rId32"/>
    <p:sldId id="415" r:id="rId33"/>
    <p:sldId id="413" r:id="rId34"/>
    <p:sldId id="417" r:id="rId35"/>
    <p:sldId id="416" r:id="rId36"/>
    <p:sldId id="420" r:id="rId37"/>
    <p:sldId id="421" r:id="rId38"/>
    <p:sldId id="422" r:id="rId39"/>
    <p:sldId id="430" r:id="rId40"/>
    <p:sldId id="384" r:id="rId41"/>
    <p:sldId id="424" r:id="rId42"/>
    <p:sldId id="425" r:id="rId43"/>
    <p:sldId id="434" r:id="rId44"/>
    <p:sldId id="426" r:id="rId45"/>
    <p:sldId id="336" r:id="rId46"/>
    <p:sldId id="42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ie King" initials="KK" lastIdx="1" clrIdx="0">
    <p:extLst>
      <p:ext uri="{19B8F6BF-5375-455C-9EA6-DF929625EA0E}">
        <p15:presenceInfo xmlns:p15="http://schemas.microsoft.com/office/powerpoint/2012/main" userId="85065a4537e95c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D451F-4BF5-47CA-9622-24CDD42F61A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761DAB-2DB5-4F74-97EB-3354B2DA68D3}">
      <dgm:prSet/>
      <dgm:spPr/>
      <dgm:t>
        <a:bodyPr/>
        <a:lstStyle/>
        <a:p>
          <a:r>
            <a:rPr lang="en-US"/>
            <a:t>Heart disease is the leading cause of death for men, women, and people of most racial and ethnic groups in the United States.</a:t>
          </a:r>
        </a:p>
      </dgm:t>
    </dgm:pt>
    <dgm:pt modelId="{66B9E8A5-C3AF-454A-824A-499F04A464FE}" type="parTrans" cxnId="{3BAE3AF3-3F1B-4FE5-BF58-B178EE58A41E}">
      <dgm:prSet/>
      <dgm:spPr/>
      <dgm:t>
        <a:bodyPr/>
        <a:lstStyle/>
        <a:p>
          <a:endParaRPr lang="en-US"/>
        </a:p>
      </dgm:t>
    </dgm:pt>
    <dgm:pt modelId="{42FA7926-DD3C-4F5A-B583-DB24FA9C055D}" type="sibTrans" cxnId="{3BAE3AF3-3F1B-4FE5-BF58-B178EE58A41E}">
      <dgm:prSet/>
      <dgm:spPr/>
      <dgm:t>
        <a:bodyPr/>
        <a:lstStyle/>
        <a:p>
          <a:endParaRPr lang="en-US"/>
        </a:p>
      </dgm:t>
    </dgm:pt>
    <dgm:pt modelId="{34DE1C37-E72A-454A-92C0-DB7D085E4ECA}">
      <dgm:prSet/>
      <dgm:spPr/>
      <dgm:t>
        <a:bodyPr/>
        <a:lstStyle/>
        <a:p>
          <a:r>
            <a:rPr lang="en-US"/>
            <a:t>About 647,000 Americans die from heart disease each year—that’s 1 in every 4 deaths.</a:t>
          </a:r>
        </a:p>
      </dgm:t>
    </dgm:pt>
    <dgm:pt modelId="{351BA715-25C9-4D05-9E24-25124700E4E0}" type="parTrans" cxnId="{500B3801-F608-41A0-BB86-692ED10C5F19}">
      <dgm:prSet/>
      <dgm:spPr/>
      <dgm:t>
        <a:bodyPr/>
        <a:lstStyle/>
        <a:p>
          <a:endParaRPr lang="en-US"/>
        </a:p>
      </dgm:t>
    </dgm:pt>
    <dgm:pt modelId="{70AC4E31-6956-4DAF-A52A-EFEB807385A8}" type="sibTrans" cxnId="{500B3801-F608-41A0-BB86-692ED10C5F19}">
      <dgm:prSet/>
      <dgm:spPr/>
      <dgm:t>
        <a:bodyPr/>
        <a:lstStyle/>
        <a:p>
          <a:endParaRPr lang="en-US"/>
        </a:p>
      </dgm:t>
    </dgm:pt>
    <dgm:pt modelId="{FEAE1241-475E-4EC2-8452-A40A6EAD8AE1}">
      <dgm:prSet/>
      <dgm:spPr/>
      <dgm:t>
        <a:bodyPr/>
        <a:lstStyle/>
        <a:p>
          <a:r>
            <a:rPr lang="en-US"/>
            <a:t>Heart disease costs the United States about $219 billion each year from 2014 to 2015. This includes the cost of health care services, medicines, and lost productivity due to death.</a:t>
          </a:r>
        </a:p>
      </dgm:t>
    </dgm:pt>
    <dgm:pt modelId="{BCBF7C75-4CA2-4E9A-B030-FA6B73C2E293}" type="parTrans" cxnId="{3D575658-A231-40A6-8A33-150F640BE4AF}">
      <dgm:prSet/>
      <dgm:spPr/>
      <dgm:t>
        <a:bodyPr/>
        <a:lstStyle/>
        <a:p>
          <a:endParaRPr lang="en-US"/>
        </a:p>
      </dgm:t>
    </dgm:pt>
    <dgm:pt modelId="{387012D4-164E-48DE-BE1F-FF902BD3F437}" type="sibTrans" cxnId="{3D575658-A231-40A6-8A33-150F640BE4AF}">
      <dgm:prSet/>
      <dgm:spPr/>
      <dgm:t>
        <a:bodyPr/>
        <a:lstStyle/>
        <a:p>
          <a:endParaRPr lang="en-US"/>
        </a:p>
      </dgm:t>
    </dgm:pt>
    <dgm:pt modelId="{B75A0EF4-A3D8-499E-88C6-0363B2ACFF97}">
      <dgm:prSet/>
      <dgm:spPr/>
      <dgm:t>
        <a:bodyPr/>
        <a:lstStyle/>
        <a:p>
          <a:r>
            <a:rPr lang="en-US"/>
            <a:t>https://www.cdc.gov/heartdisease/facts.htm</a:t>
          </a:r>
        </a:p>
      </dgm:t>
    </dgm:pt>
    <dgm:pt modelId="{C196995A-F330-4288-9A53-A081341553AC}" type="parTrans" cxnId="{2F2AFFD8-624D-4E13-B74D-0352B53E4EC7}">
      <dgm:prSet/>
      <dgm:spPr/>
      <dgm:t>
        <a:bodyPr/>
        <a:lstStyle/>
        <a:p>
          <a:endParaRPr lang="en-US"/>
        </a:p>
      </dgm:t>
    </dgm:pt>
    <dgm:pt modelId="{66E883B9-31CC-41C4-A963-909E98382F1A}" type="sibTrans" cxnId="{2F2AFFD8-624D-4E13-B74D-0352B53E4EC7}">
      <dgm:prSet/>
      <dgm:spPr/>
      <dgm:t>
        <a:bodyPr/>
        <a:lstStyle/>
        <a:p>
          <a:endParaRPr lang="en-US"/>
        </a:p>
      </dgm:t>
    </dgm:pt>
    <dgm:pt modelId="{A6C3CF51-C0EF-4CF3-B5C1-1A2AC91DAE6C}" type="pres">
      <dgm:prSet presAssocID="{06ED451F-4BF5-47CA-9622-24CDD42F61A3}" presName="linear" presStyleCnt="0">
        <dgm:presLayoutVars>
          <dgm:animLvl val="lvl"/>
          <dgm:resizeHandles val="exact"/>
        </dgm:presLayoutVars>
      </dgm:prSet>
      <dgm:spPr/>
    </dgm:pt>
    <dgm:pt modelId="{B99BD5CF-559B-439D-AE3E-C887968BC6A0}" type="pres">
      <dgm:prSet presAssocID="{28761DAB-2DB5-4F74-97EB-3354B2DA68D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0153E7-2338-4907-B23F-C853DA402AB1}" type="pres">
      <dgm:prSet presAssocID="{42FA7926-DD3C-4F5A-B583-DB24FA9C055D}" presName="spacer" presStyleCnt="0"/>
      <dgm:spPr/>
    </dgm:pt>
    <dgm:pt modelId="{BE7A46DD-6F31-4EBB-9592-4E9F89E52F26}" type="pres">
      <dgm:prSet presAssocID="{34DE1C37-E72A-454A-92C0-DB7D085E4EC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A61FC7D-E948-401A-9C1A-CFE93C528919}" type="pres">
      <dgm:prSet presAssocID="{70AC4E31-6956-4DAF-A52A-EFEB807385A8}" presName="spacer" presStyleCnt="0"/>
      <dgm:spPr/>
    </dgm:pt>
    <dgm:pt modelId="{9CDD83E1-9A47-4187-8D12-FC3E413626FF}" type="pres">
      <dgm:prSet presAssocID="{FEAE1241-475E-4EC2-8452-A40A6EAD8AE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8A1722-CD72-4BE4-95A0-2D52FC1E6E33}" type="pres">
      <dgm:prSet presAssocID="{387012D4-164E-48DE-BE1F-FF902BD3F437}" presName="spacer" presStyleCnt="0"/>
      <dgm:spPr/>
    </dgm:pt>
    <dgm:pt modelId="{C62D4C63-6A05-4E91-8F34-5BFFA1086DAA}" type="pres">
      <dgm:prSet presAssocID="{B75A0EF4-A3D8-499E-88C6-0363B2ACFF9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00B3801-F608-41A0-BB86-692ED10C5F19}" srcId="{06ED451F-4BF5-47CA-9622-24CDD42F61A3}" destId="{34DE1C37-E72A-454A-92C0-DB7D085E4ECA}" srcOrd="1" destOrd="0" parTransId="{351BA715-25C9-4D05-9E24-25124700E4E0}" sibTransId="{70AC4E31-6956-4DAF-A52A-EFEB807385A8}"/>
    <dgm:cxn modelId="{EA326D09-5F1B-468B-A6E0-D5D9FB5055DF}" type="presOf" srcId="{B75A0EF4-A3D8-499E-88C6-0363B2ACFF97}" destId="{C62D4C63-6A05-4E91-8F34-5BFFA1086DAA}" srcOrd="0" destOrd="0" presId="urn:microsoft.com/office/officeart/2005/8/layout/vList2"/>
    <dgm:cxn modelId="{3D575658-A231-40A6-8A33-150F640BE4AF}" srcId="{06ED451F-4BF5-47CA-9622-24CDD42F61A3}" destId="{FEAE1241-475E-4EC2-8452-A40A6EAD8AE1}" srcOrd="2" destOrd="0" parTransId="{BCBF7C75-4CA2-4E9A-B030-FA6B73C2E293}" sibTransId="{387012D4-164E-48DE-BE1F-FF902BD3F437}"/>
    <dgm:cxn modelId="{2B3AB15A-784B-4AE3-8001-2045F70CBEB8}" type="presOf" srcId="{34DE1C37-E72A-454A-92C0-DB7D085E4ECA}" destId="{BE7A46DD-6F31-4EBB-9592-4E9F89E52F26}" srcOrd="0" destOrd="0" presId="urn:microsoft.com/office/officeart/2005/8/layout/vList2"/>
    <dgm:cxn modelId="{8AF1C0BF-43AA-4E3C-AA7F-CC4A52783475}" type="presOf" srcId="{FEAE1241-475E-4EC2-8452-A40A6EAD8AE1}" destId="{9CDD83E1-9A47-4187-8D12-FC3E413626FF}" srcOrd="0" destOrd="0" presId="urn:microsoft.com/office/officeart/2005/8/layout/vList2"/>
    <dgm:cxn modelId="{42815BC9-4849-41F8-94D9-913E831AA026}" type="presOf" srcId="{06ED451F-4BF5-47CA-9622-24CDD42F61A3}" destId="{A6C3CF51-C0EF-4CF3-B5C1-1A2AC91DAE6C}" srcOrd="0" destOrd="0" presId="urn:microsoft.com/office/officeart/2005/8/layout/vList2"/>
    <dgm:cxn modelId="{C80711D1-B461-43DA-BF83-F6F092170D27}" type="presOf" srcId="{28761DAB-2DB5-4F74-97EB-3354B2DA68D3}" destId="{B99BD5CF-559B-439D-AE3E-C887968BC6A0}" srcOrd="0" destOrd="0" presId="urn:microsoft.com/office/officeart/2005/8/layout/vList2"/>
    <dgm:cxn modelId="{2F2AFFD8-624D-4E13-B74D-0352B53E4EC7}" srcId="{06ED451F-4BF5-47CA-9622-24CDD42F61A3}" destId="{B75A0EF4-A3D8-499E-88C6-0363B2ACFF97}" srcOrd="3" destOrd="0" parTransId="{C196995A-F330-4288-9A53-A081341553AC}" sibTransId="{66E883B9-31CC-41C4-A963-909E98382F1A}"/>
    <dgm:cxn modelId="{3BAE3AF3-3F1B-4FE5-BF58-B178EE58A41E}" srcId="{06ED451F-4BF5-47CA-9622-24CDD42F61A3}" destId="{28761DAB-2DB5-4F74-97EB-3354B2DA68D3}" srcOrd="0" destOrd="0" parTransId="{66B9E8A5-C3AF-454A-824A-499F04A464FE}" sibTransId="{42FA7926-DD3C-4F5A-B583-DB24FA9C055D}"/>
    <dgm:cxn modelId="{866CD6FE-7A8A-4F1A-B25E-F45D3A17895A}" type="presParOf" srcId="{A6C3CF51-C0EF-4CF3-B5C1-1A2AC91DAE6C}" destId="{B99BD5CF-559B-439D-AE3E-C887968BC6A0}" srcOrd="0" destOrd="0" presId="urn:microsoft.com/office/officeart/2005/8/layout/vList2"/>
    <dgm:cxn modelId="{0FDB36A3-19EF-4DC2-AE28-EA9B967FEA5E}" type="presParOf" srcId="{A6C3CF51-C0EF-4CF3-B5C1-1A2AC91DAE6C}" destId="{3F0153E7-2338-4907-B23F-C853DA402AB1}" srcOrd="1" destOrd="0" presId="urn:microsoft.com/office/officeart/2005/8/layout/vList2"/>
    <dgm:cxn modelId="{D76FEA8F-80FD-4A8F-A1CD-C6123E1BBC17}" type="presParOf" srcId="{A6C3CF51-C0EF-4CF3-B5C1-1A2AC91DAE6C}" destId="{BE7A46DD-6F31-4EBB-9592-4E9F89E52F26}" srcOrd="2" destOrd="0" presId="urn:microsoft.com/office/officeart/2005/8/layout/vList2"/>
    <dgm:cxn modelId="{3FCF8B85-FC2B-40AF-844A-334AF093670A}" type="presParOf" srcId="{A6C3CF51-C0EF-4CF3-B5C1-1A2AC91DAE6C}" destId="{3A61FC7D-E948-401A-9C1A-CFE93C528919}" srcOrd="3" destOrd="0" presId="urn:microsoft.com/office/officeart/2005/8/layout/vList2"/>
    <dgm:cxn modelId="{4755697E-5CA6-40E2-B8F4-5F25F229FE92}" type="presParOf" srcId="{A6C3CF51-C0EF-4CF3-B5C1-1A2AC91DAE6C}" destId="{9CDD83E1-9A47-4187-8D12-FC3E413626FF}" srcOrd="4" destOrd="0" presId="urn:microsoft.com/office/officeart/2005/8/layout/vList2"/>
    <dgm:cxn modelId="{8356B97A-B2D4-48C1-9A5A-9467E3AFEBD0}" type="presParOf" srcId="{A6C3CF51-C0EF-4CF3-B5C1-1A2AC91DAE6C}" destId="{7F8A1722-CD72-4BE4-95A0-2D52FC1E6E33}" srcOrd="5" destOrd="0" presId="urn:microsoft.com/office/officeart/2005/8/layout/vList2"/>
    <dgm:cxn modelId="{4E6CBA4B-F839-4C04-94B8-AADFC35CB16F}" type="presParOf" srcId="{A6C3CF51-C0EF-4CF3-B5C1-1A2AC91DAE6C}" destId="{C62D4C63-6A05-4E91-8F34-5BFFA1086D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C429123-6B01-4ACD-9C52-1AE027B1253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669C03-1991-41F4-A77D-52D65E1930A9}">
      <dgm:prSet/>
      <dgm:spPr/>
      <dgm:t>
        <a:bodyPr/>
        <a:lstStyle/>
        <a:p>
          <a:r>
            <a:rPr lang="en-US"/>
            <a:t>MCQ160B: Ever told you had congestive heart failure?</a:t>
          </a:r>
        </a:p>
      </dgm:t>
    </dgm:pt>
    <dgm:pt modelId="{546BBCA0-B0FD-46B1-B28D-5FAD73F7FA64}" type="parTrans" cxnId="{706B6142-1A11-4219-9FDA-920596ED1A78}">
      <dgm:prSet/>
      <dgm:spPr/>
      <dgm:t>
        <a:bodyPr/>
        <a:lstStyle/>
        <a:p>
          <a:endParaRPr lang="en-US"/>
        </a:p>
      </dgm:t>
    </dgm:pt>
    <dgm:pt modelId="{B19C2E43-7A33-444C-A264-51A4C76E11D3}" type="sibTrans" cxnId="{706B6142-1A11-4219-9FDA-920596ED1A78}">
      <dgm:prSet/>
      <dgm:spPr/>
      <dgm:t>
        <a:bodyPr/>
        <a:lstStyle/>
        <a:p>
          <a:endParaRPr lang="en-US"/>
        </a:p>
      </dgm:t>
    </dgm:pt>
    <dgm:pt modelId="{9DC1A212-A12C-4B14-9228-C8E596FF4EA0}">
      <dgm:prSet/>
      <dgm:spPr/>
      <dgm:t>
        <a:bodyPr/>
        <a:lstStyle/>
        <a:p>
          <a:r>
            <a:rPr lang="en-US"/>
            <a:t>No/don’t know =     3731 + 862 =  4593</a:t>
          </a:r>
        </a:p>
      </dgm:t>
    </dgm:pt>
    <dgm:pt modelId="{DDB3BA3A-FDDD-4C3E-8060-E151EF2EE986}" type="parTrans" cxnId="{DDACBF30-087D-4F85-BC03-212CDD4D7F59}">
      <dgm:prSet/>
      <dgm:spPr/>
      <dgm:t>
        <a:bodyPr/>
        <a:lstStyle/>
        <a:p>
          <a:endParaRPr lang="en-US"/>
        </a:p>
      </dgm:t>
    </dgm:pt>
    <dgm:pt modelId="{EF600A1E-7C8E-4BEF-9FA6-56AF7C64857F}" type="sibTrans" cxnId="{DDACBF30-087D-4F85-BC03-212CDD4D7F59}">
      <dgm:prSet/>
      <dgm:spPr/>
      <dgm:t>
        <a:bodyPr/>
        <a:lstStyle/>
        <a:p>
          <a:endParaRPr lang="en-US"/>
        </a:p>
      </dgm:t>
    </dgm:pt>
    <dgm:pt modelId="{4A537B2D-69E5-403C-9A13-94BF966C98A8}">
      <dgm:prSet/>
      <dgm:spPr/>
      <dgm:t>
        <a:bodyPr/>
        <a:lstStyle/>
        <a:p>
          <a:r>
            <a:rPr lang="en-US"/>
            <a:t>Yes  =      119</a:t>
          </a:r>
        </a:p>
      </dgm:t>
    </dgm:pt>
    <dgm:pt modelId="{08716873-9F0E-413D-97C4-53BBCBB9A2D3}" type="parTrans" cxnId="{18C9B4CA-5017-421E-905E-090A96007C9E}">
      <dgm:prSet/>
      <dgm:spPr/>
      <dgm:t>
        <a:bodyPr/>
        <a:lstStyle/>
        <a:p>
          <a:endParaRPr lang="en-US"/>
        </a:p>
      </dgm:t>
    </dgm:pt>
    <dgm:pt modelId="{5351EDDB-3292-497E-A5D4-10C44DA2D152}" type="sibTrans" cxnId="{18C9B4CA-5017-421E-905E-090A96007C9E}">
      <dgm:prSet/>
      <dgm:spPr/>
      <dgm:t>
        <a:bodyPr/>
        <a:lstStyle/>
        <a:p>
          <a:endParaRPr lang="en-US"/>
        </a:p>
      </dgm:t>
    </dgm:pt>
    <dgm:pt modelId="{582F9D10-C281-4348-A8A2-CF8C54BFBDCA}">
      <dgm:prSet/>
      <dgm:spPr/>
      <dgm:t>
        <a:bodyPr/>
        <a:lstStyle/>
        <a:p>
          <a:r>
            <a:rPr lang="en-US"/>
            <a:t>MCQ160C: Ever told you had coronary heart disease?</a:t>
          </a:r>
        </a:p>
      </dgm:t>
    </dgm:pt>
    <dgm:pt modelId="{1B653812-2461-4BA1-A435-C136DE645EA3}" type="parTrans" cxnId="{39017A5A-FDF8-46BE-BA66-BB46145C5F2C}">
      <dgm:prSet/>
      <dgm:spPr/>
      <dgm:t>
        <a:bodyPr/>
        <a:lstStyle/>
        <a:p>
          <a:endParaRPr lang="en-US"/>
        </a:p>
      </dgm:t>
    </dgm:pt>
    <dgm:pt modelId="{611AF852-58E9-40AB-A608-574A57A4D9F2}" type="sibTrans" cxnId="{39017A5A-FDF8-46BE-BA66-BB46145C5F2C}">
      <dgm:prSet/>
      <dgm:spPr/>
      <dgm:t>
        <a:bodyPr/>
        <a:lstStyle/>
        <a:p>
          <a:endParaRPr lang="en-US"/>
        </a:p>
      </dgm:t>
    </dgm:pt>
    <dgm:pt modelId="{BD96C6FB-DC9E-48FB-9BE3-B8D83E505333}">
      <dgm:prSet/>
      <dgm:spPr/>
      <dgm:t>
        <a:bodyPr/>
        <a:lstStyle/>
        <a:p>
          <a:r>
            <a:rPr lang="en-US"/>
            <a:t>No/don’t know =    3689 + 872 = 4561</a:t>
          </a:r>
        </a:p>
      </dgm:t>
    </dgm:pt>
    <dgm:pt modelId="{51D0CECF-8364-49B7-AEBC-3040D39A8ABB}" type="parTrans" cxnId="{3B32BCEA-2423-4B66-BA51-E5A807BF8DE7}">
      <dgm:prSet/>
      <dgm:spPr/>
      <dgm:t>
        <a:bodyPr/>
        <a:lstStyle/>
        <a:p>
          <a:endParaRPr lang="en-US"/>
        </a:p>
      </dgm:t>
    </dgm:pt>
    <dgm:pt modelId="{A48A8CED-040F-43EA-B993-D6D37A9F0C06}" type="sibTrans" cxnId="{3B32BCEA-2423-4B66-BA51-E5A807BF8DE7}">
      <dgm:prSet/>
      <dgm:spPr/>
      <dgm:t>
        <a:bodyPr/>
        <a:lstStyle/>
        <a:p>
          <a:endParaRPr lang="en-US"/>
        </a:p>
      </dgm:t>
    </dgm:pt>
    <dgm:pt modelId="{EFAF8B95-81E9-4F2C-9655-A113BF035CC1}">
      <dgm:prSet/>
      <dgm:spPr/>
      <dgm:t>
        <a:bodyPr/>
        <a:lstStyle/>
        <a:p>
          <a:r>
            <a:rPr lang="en-US"/>
            <a:t>Yes =      151</a:t>
          </a:r>
        </a:p>
      </dgm:t>
    </dgm:pt>
    <dgm:pt modelId="{D468C247-A0E4-4FD2-B44A-9B91CA3E526B}" type="parTrans" cxnId="{CBCD3BF7-FBF4-488F-8AC4-26755F3FE497}">
      <dgm:prSet/>
      <dgm:spPr/>
      <dgm:t>
        <a:bodyPr/>
        <a:lstStyle/>
        <a:p>
          <a:endParaRPr lang="en-US"/>
        </a:p>
      </dgm:t>
    </dgm:pt>
    <dgm:pt modelId="{6F1905EB-8AF8-4CA8-8FB2-BB9BF90D87EA}" type="sibTrans" cxnId="{CBCD3BF7-FBF4-488F-8AC4-26755F3FE497}">
      <dgm:prSet/>
      <dgm:spPr/>
      <dgm:t>
        <a:bodyPr/>
        <a:lstStyle/>
        <a:p>
          <a:endParaRPr lang="en-US"/>
        </a:p>
      </dgm:t>
    </dgm:pt>
    <dgm:pt modelId="{E5F022EE-0C81-4A01-8287-B9E2EB786902}" type="pres">
      <dgm:prSet presAssocID="{AC429123-6B01-4ACD-9C52-1AE027B12538}" presName="Name0" presStyleCnt="0">
        <dgm:presLayoutVars>
          <dgm:dir/>
          <dgm:animLvl val="lvl"/>
          <dgm:resizeHandles val="exact"/>
        </dgm:presLayoutVars>
      </dgm:prSet>
      <dgm:spPr/>
    </dgm:pt>
    <dgm:pt modelId="{4B28B1D6-D0F6-4F4D-9703-E7EE5E243049}" type="pres">
      <dgm:prSet presAssocID="{02669C03-1991-41F4-A77D-52D65E1930A9}" presName="composite" presStyleCnt="0"/>
      <dgm:spPr/>
    </dgm:pt>
    <dgm:pt modelId="{396F1193-28EA-473D-8058-09BBB46BE577}" type="pres">
      <dgm:prSet presAssocID="{02669C03-1991-41F4-A77D-52D65E1930A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9355130-E1AB-40F0-81BE-AE3F7AEC1320}" type="pres">
      <dgm:prSet presAssocID="{02669C03-1991-41F4-A77D-52D65E1930A9}" presName="desTx" presStyleLbl="alignAccFollowNode1" presStyleIdx="0" presStyleCnt="2">
        <dgm:presLayoutVars>
          <dgm:bulletEnabled val="1"/>
        </dgm:presLayoutVars>
      </dgm:prSet>
      <dgm:spPr/>
    </dgm:pt>
    <dgm:pt modelId="{BC2FAC0B-36AF-46A1-808A-8CD4C08CF452}" type="pres">
      <dgm:prSet presAssocID="{B19C2E43-7A33-444C-A264-51A4C76E11D3}" presName="space" presStyleCnt="0"/>
      <dgm:spPr/>
    </dgm:pt>
    <dgm:pt modelId="{7A551B3F-E8BA-4F1D-8B91-C88798B336A0}" type="pres">
      <dgm:prSet presAssocID="{582F9D10-C281-4348-A8A2-CF8C54BFBDCA}" presName="composite" presStyleCnt="0"/>
      <dgm:spPr/>
    </dgm:pt>
    <dgm:pt modelId="{EBFEE578-B65D-432D-8A0D-4E9E0961E194}" type="pres">
      <dgm:prSet presAssocID="{582F9D10-C281-4348-A8A2-CF8C54BFBDC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3C54CB6-3B54-4C5A-B736-2CA3978FBACC}" type="pres">
      <dgm:prSet presAssocID="{582F9D10-C281-4348-A8A2-CF8C54BFBDC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905D410-3B92-4CBB-93EF-A267E51FDC0A}" type="presOf" srcId="{AC429123-6B01-4ACD-9C52-1AE027B12538}" destId="{E5F022EE-0C81-4A01-8287-B9E2EB786902}" srcOrd="0" destOrd="0" presId="urn:microsoft.com/office/officeart/2005/8/layout/hList1"/>
    <dgm:cxn modelId="{D26BAA1B-8650-42A3-8568-41C93830A90C}" type="presOf" srcId="{9DC1A212-A12C-4B14-9228-C8E596FF4EA0}" destId="{C9355130-E1AB-40F0-81BE-AE3F7AEC1320}" srcOrd="0" destOrd="0" presId="urn:microsoft.com/office/officeart/2005/8/layout/hList1"/>
    <dgm:cxn modelId="{DDACBF30-087D-4F85-BC03-212CDD4D7F59}" srcId="{02669C03-1991-41F4-A77D-52D65E1930A9}" destId="{9DC1A212-A12C-4B14-9228-C8E596FF4EA0}" srcOrd="0" destOrd="0" parTransId="{DDB3BA3A-FDDD-4C3E-8060-E151EF2EE986}" sibTransId="{EF600A1E-7C8E-4BEF-9FA6-56AF7C64857F}"/>
    <dgm:cxn modelId="{706B6142-1A11-4219-9FDA-920596ED1A78}" srcId="{AC429123-6B01-4ACD-9C52-1AE027B12538}" destId="{02669C03-1991-41F4-A77D-52D65E1930A9}" srcOrd="0" destOrd="0" parTransId="{546BBCA0-B0FD-46B1-B28D-5FAD73F7FA64}" sibTransId="{B19C2E43-7A33-444C-A264-51A4C76E11D3}"/>
    <dgm:cxn modelId="{83F92F72-A666-4EF6-AEAA-4655350A3FB0}" type="presOf" srcId="{582F9D10-C281-4348-A8A2-CF8C54BFBDCA}" destId="{EBFEE578-B65D-432D-8A0D-4E9E0961E194}" srcOrd="0" destOrd="0" presId="urn:microsoft.com/office/officeart/2005/8/layout/hList1"/>
    <dgm:cxn modelId="{39017A5A-FDF8-46BE-BA66-BB46145C5F2C}" srcId="{AC429123-6B01-4ACD-9C52-1AE027B12538}" destId="{582F9D10-C281-4348-A8A2-CF8C54BFBDCA}" srcOrd="1" destOrd="0" parTransId="{1B653812-2461-4BA1-A435-C136DE645EA3}" sibTransId="{611AF852-58E9-40AB-A608-574A57A4D9F2}"/>
    <dgm:cxn modelId="{C5652A7C-09F6-4259-89F9-138ADAF46F99}" type="presOf" srcId="{02669C03-1991-41F4-A77D-52D65E1930A9}" destId="{396F1193-28EA-473D-8058-09BBB46BE577}" srcOrd="0" destOrd="0" presId="urn:microsoft.com/office/officeart/2005/8/layout/hList1"/>
    <dgm:cxn modelId="{9A8DF08B-8C8F-4F8F-B130-C852F9B8D70F}" type="presOf" srcId="{EFAF8B95-81E9-4F2C-9655-A113BF035CC1}" destId="{13C54CB6-3B54-4C5A-B736-2CA3978FBACC}" srcOrd="0" destOrd="1" presId="urn:microsoft.com/office/officeart/2005/8/layout/hList1"/>
    <dgm:cxn modelId="{18C9B4CA-5017-421E-905E-090A96007C9E}" srcId="{02669C03-1991-41F4-A77D-52D65E1930A9}" destId="{4A537B2D-69E5-403C-9A13-94BF966C98A8}" srcOrd="1" destOrd="0" parTransId="{08716873-9F0E-413D-97C4-53BBCBB9A2D3}" sibTransId="{5351EDDB-3292-497E-A5D4-10C44DA2D152}"/>
    <dgm:cxn modelId="{517E60D2-17D1-415E-9739-705F1A0DFB91}" type="presOf" srcId="{4A537B2D-69E5-403C-9A13-94BF966C98A8}" destId="{C9355130-E1AB-40F0-81BE-AE3F7AEC1320}" srcOrd="0" destOrd="1" presId="urn:microsoft.com/office/officeart/2005/8/layout/hList1"/>
    <dgm:cxn modelId="{3B32BCEA-2423-4B66-BA51-E5A807BF8DE7}" srcId="{582F9D10-C281-4348-A8A2-CF8C54BFBDCA}" destId="{BD96C6FB-DC9E-48FB-9BE3-B8D83E505333}" srcOrd="0" destOrd="0" parTransId="{51D0CECF-8364-49B7-AEBC-3040D39A8ABB}" sibTransId="{A48A8CED-040F-43EA-B993-D6D37A9F0C06}"/>
    <dgm:cxn modelId="{CBCD3BF7-FBF4-488F-8AC4-26755F3FE497}" srcId="{582F9D10-C281-4348-A8A2-CF8C54BFBDCA}" destId="{EFAF8B95-81E9-4F2C-9655-A113BF035CC1}" srcOrd="1" destOrd="0" parTransId="{D468C247-A0E4-4FD2-B44A-9B91CA3E526B}" sibTransId="{6F1905EB-8AF8-4CA8-8FB2-BB9BF90D87EA}"/>
    <dgm:cxn modelId="{CE0B81F8-522B-45E1-A6D0-55A32A3562DB}" type="presOf" srcId="{BD96C6FB-DC9E-48FB-9BE3-B8D83E505333}" destId="{13C54CB6-3B54-4C5A-B736-2CA3978FBACC}" srcOrd="0" destOrd="0" presId="urn:microsoft.com/office/officeart/2005/8/layout/hList1"/>
    <dgm:cxn modelId="{1AE60946-6D82-4982-ABD4-8C49B8CFBE84}" type="presParOf" srcId="{E5F022EE-0C81-4A01-8287-B9E2EB786902}" destId="{4B28B1D6-D0F6-4F4D-9703-E7EE5E243049}" srcOrd="0" destOrd="0" presId="urn:microsoft.com/office/officeart/2005/8/layout/hList1"/>
    <dgm:cxn modelId="{CEA767CE-7F56-4C31-9573-BB4AF64DC8A1}" type="presParOf" srcId="{4B28B1D6-D0F6-4F4D-9703-E7EE5E243049}" destId="{396F1193-28EA-473D-8058-09BBB46BE577}" srcOrd="0" destOrd="0" presId="urn:microsoft.com/office/officeart/2005/8/layout/hList1"/>
    <dgm:cxn modelId="{278B09BC-9386-4467-A027-2E64D38C4C1B}" type="presParOf" srcId="{4B28B1D6-D0F6-4F4D-9703-E7EE5E243049}" destId="{C9355130-E1AB-40F0-81BE-AE3F7AEC1320}" srcOrd="1" destOrd="0" presId="urn:microsoft.com/office/officeart/2005/8/layout/hList1"/>
    <dgm:cxn modelId="{3FD57F83-0300-45E0-B50F-8CECBCA7D16E}" type="presParOf" srcId="{E5F022EE-0C81-4A01-8287-B9E2EB786902}" destId="{BC2FAC0B-36AF-46A1-808A-8CD4C08CF452}" srcOrd="1" destOrd="0" presId="urn:microsoft.com/office/officeart/2005/8/layout/hList1"/>
    <dgm:cxn modelId="{349C4707-C505-4CEC-B1B6-C9F203844366}" type="presParOf" srcId="{E5F022EE-0C81-4A01-8287-B9E2EB786902}" destId="{7A551B3F-E8BA-4F1D-8B91-C88798B336A0}" srcOrd="2" destOrd="0" presId="urn:microsoft.com/office/officeart/2005/8/layout/hList1"/>
    <dgm:cxn modelId="{583AE653-6983-4E6A-9909-919D5A770144}" type="presParOf" srcId="{7A551B3F-E8BA-4F1D-8B91-C88798B336A0}" destId="{EBFEE578-B65D-432D-8A0D-4E9E0961E194}" srcOrd="0" destOrd="0" presId="urn:microsoft.com/office/officeart/2005/8/layout/hList1"/>
    <dgm:cxn modelId="{C07154E3-E848-45E3-8CD1-335D927F7F93}" type="presParOf" srcId="{7A551B3F-E8BA-4F1D-8B91-C88798B336A0}" destId="{13C54CB6-3B54-4C5A-B736-2CA3978FBA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D8E02C5-3C75-440C-9596-45E9D8AA40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DC2B44-D36B-4CA0-9425-A35BE812B652}">
      <dgm:prSet/>
      <dgm:spPr/>
      <dgm:t>
        <a:bodyPr/>
        <a:lstStyle/>
        <a:p>
          <a:r>
            <a:rPr lang="en-US"/>
            <a:t>MCQ160D:  Ever told you had angina/angina pectoris?</a:t>
          </a:r>
        </a:p>
      </dgm:t>
    </dgm:pt>
    <dgm:pt modelId="{016C8BB1-D768-4663-AC55-FC0AD47F0A9B}" type="parTrans" cxnId="{CBEAC8F9-F198-4F72-93E2-6A4FF8A78FD7}">
      <dgm:prSet/>
      <dgm:spPr/>
      <dgm:t>
        <a:bodyPr/>
        <a:lstStyle/>
        <a:p>
          <a:endParaRPr lang="en-US"/>
        </a:p>
      </dgm:t>
    </dgm:pt>
    <dgm:pt modelId="{F9905AF5-1C54-42AB-993D-003985BC56B1}" type="sibTrans" cxnId="{CBEAC8F9-F198-4F72-93E2-6A4FF8A78FD7}">
      <dgm:prSet/>
      <dgm:spPr/>
      <dgm:t>
        <a:bodyPr/>
        <a:lstStyle/>
        <a:p>
          <a:endParaRPr lang="en-US"/>
        </a:p>
      </dgm:t>
    </dgm:pt>
    <dgm:pt modelId="{39F5532F-42D8-4E14-B308-85194EACFE6E}">
      <dgm:prSet/>
      <dgm:spPr/>
      <dgm:t>
        <a:bodyPr/>
        <a:lstStyle/>
        <a:p>
          <a:r>
            <a:rPr lang="en-US"/>
            <a:t>No/don’t know =    3754 +864 = 4618</a:t>
          </a:r>
        </a:p>
      </dgm:t>
    </dgm:pt>
    <dgm:pt modelId="{B86209AA-E46D-4503-A07A-E8EDE770654D}" type="parTrans" cxnId="{2B52C007-D439-48D2-B2C3-4D1E6576FC67}">
      <dgm:prSet/>
      <dgm:spPr/>
      <dgm:t>
        <a:bodyPr/>
        <a:lstStyle/>
        <a:p>
          <a:endParaRPr lang="en-US"/>
        </a:p>
      </dgm:t>
    </dgm:pt>
    <dgm:pt modelId="{5F87AFE5-71D2-42B2-AB0D-8FF347D71F48}" type="sibTrans" cxnId="{2B52C007-D439-48D2-B2C3-4D1E6576FC67}">
      <dgm:prSet/>
      <dgm:spPr/>
      <dgm:t>
        <a:bodyPr/>
        <a:lstStyle/>
        <a:p>
          <a:endParaRPr lang="en-US"/>
        </a:p>
      </dgm:t>
    </dgm:pt>
    <dgm:pt modelId="{332B5DAD-B4E9-43F3-9885-93FDFB8A0AC0}">
      <dgm:prSet/>
      <dgm:spPr/>
      <dgm:t>
        <a:bodyPr/>
        <a:lstStyle/>
        <a:p>
          <a:r>
            <a:rPr lang="en-US"/>
            <a:t>Yes =       94</a:t>
          </a:r>
        </a:p>
      </dgm:t>
    </dgm:pt>
    <dgm:pt modelId="{C5ECD887-EFEB-4234-B1E9-92B37FF706E8}" type="parTrans" cxnId="{48370621-8C56-49AA-9C8B-26174D34C64D}">
      <dgm:prSet/>
      <dgm:spPr/>
      <dgm:t>
        <a:bodyPr/>
        <a:lstStyle/>
        <a:p>
          <a:endParaRPr lang="en-US"/>
        </a:p>
      </dgm:t>
    </dgm:pt>
    <dgm:pt modelId="{59A5D5D8-F6A9-4996-A761-5AB3FA3984D4}" type="sibTrans" cxnId="{48370621-8C56-49AA-9C8B-26174D34C64D}">
      <dgm:prSet/>
      <dgm:spPr/>
      <dgm:t>
        <a:bodyPr/>
        <a:lstStyle/>
        <a:p>
          <a:endParaRPr lang="en-US"/>
        </a:p>
      </dgm:t>
    </dgm:pt>
    <dgm:pt modelId="{852F0B7D-4066-44F7-BECE-3BF6CBC31EF5}">
      <dgm:prSet/>
      <dgm:spPr/>
      <dgm:t>
        <a:bodyPr/>
        <a:lstStyle/>
        <a:p>
          <a:r>
            <a:rPr lang="en-US"/>
            <a:t>MCQ160E:  Ever told you had heart attack?</a:t>
          </a:r>
        </a:p>
      </dgm:t>
    </dgm:pt>
    <dgm:pt modelId="{F0B351CE-0676-47D5-9249-63F8CA83C685}" type="parTrans" cxnId="{EC106DFB-7EEC-45E7-B0C7-908E10AB77A4}">
      <dgm:prSet/>
      <dgm:spPr/>
      <dgm:t>
        <a:bodyPr/>
        <a:lstStyle/>
        <a:p>
          <a:endParaRPr lang="en-US"/>
        </a:p>
      </dgm:t>
    </dgm:pt>
    <dgm:pt modelId="{19FCEC5D-A1BF-4A65-AE7E-DF1A024B717A}" type="sibTrans" cxnId="{EC106DFB-7EEC-45E7-B0C7-908E10AB77A4}">
      <dgm:prSet/>
      <dgm:spPr/>
      <dgm:t>
        <a:bodyPr/>
        <a:lstStyle/>
        <a:p>
          <a:endParaRPr lang="en-US"/>
        </a:p>
      </dgm:t>
    </dgm:pt>
    <dgm:pt modelId="{DBF2A779-FDB4-4328-8BCE-E4201319CAA3}">
      <dgm:prSet/>
      <dgm:spPr/>
      <dgm:t>
        <a:bodyPr/>
        <a:lstStyle/>
        <a:p>
          <a:r>
            <a:rPr lang="en-US"/>
            <a:t>No/don’t know =     3691 + 863 = 4554</a:t>
          </a:r>
        </a:p>
      </dgm:t>
    </dgm:pt>
    <dgm:pt modelId="{C8010EFE-5E9F-4C88-A8C6-0F1EE0589032}" type="parTrans" cxnId="{50AAB353-0168-4F49-B302-A33C06EECF53}">
      <dgm:prSet/>
      <dgm:spPr/>
      <dgm:t>
        <a:bodyPr/>
        <a:lstStyle/>
        <a:p>
          <a:endParaRPr lang="en-US"/>
        </a:p>
      </dgm:t>
    </dgm:pt>
    <dgm:pt modelId="{6DB49037-B8B4-41E7-BF5C-679470CE0D8A}" type="sibTrans" cxnId="{50AAB353-0168-4F49-B302-A33C06EECF53}">
      <dgm:prSet/>
      <dgm:spPr/>
      <dgm:t>
        <a:bodyPr/>
        <a:lstStyle/>
        <a:p>
          <a:endParaRPr lang="en-US"/>
        </a:p>
      </dgm:t>
    </dgm:pt>
    <dgm:pt modelId="{DBA0D22F-E8F4-4218-AB86-BA9037F13365}">
      <dgm:prSet/>
      <dgm:spPr/>
      <dgm:t>
        <a:bodyPr/>
        <a:lstStyle/>
        <a:p>
          <a:r>
            <a:rPr lang="en-US"/>
            <a:t>Yes =      158</a:t>
          </a:r>
        </a:p>
      </dgm:t>
    </dgm:pt>
    <dgm:pt modelId="{1F3605E6-748B-4128-92AB-CD88A4B69641}" type="parTrans" cxnId="{DF6FAA91-5AEA-493F-A1CF-9ED8AFF33A6B}">
      <dgm:prSet/>
      <dgm:spPr/>
      <dgm:t>
        <a:bodyPr/>
        <a:lstStyle/>
        <a:p>
          <a:endParaRPr lang="en-US"/>
        </a:p>
      </dgm:t>
    </dgm:pt>
    <dgm:pt modelId="{E1984572-024F-462D-B118-EB2397558827}" type="sibTrans" cxnId="{DF6FAA91-5AEA-493F-A1CF-9ED8AFF33A6B}">
      <dgm:prSet/>
      <dgm:spPr/>
      <dgm:t>
        <a:bodyPr/>
        <a:lstStyle/>
        <a:p>
          <a:endParaRPr lang="en-US"/>
        </a:p>
      </dgm:t>
    </dgm:pt>
    <dgm:pt modelId="{56D2AF1B-FD6F-4FDF-B9B8-526673D35769}">
      <dgm:prSet/>
      <dgm:spPr/>
      <dgm:t>
        <a:bodyPr/>
        <a:lstStyle/>
        <a:p>
          <a:r>
            <a:rPr lang="en-US"/>
            <a:t>'heart_dz’ value counts</a:t>
          </a:r>
        </a:p>
      </dgm:t>
    </dgm:pt>
    <dgm:pt modelId="{3766F4A0-7D2D-4122-B548-45573099ABFF}" type="parTrans" cxnId="{132CA023-8824-4608-85A5-101E846C050D}">
      <dgm:prSet/>
      <dgm:spPr/>
      <dgm:t>
        <a:bodyPr/>
        <a:lstStyle/>
        <a:p>
          <a:endParaRPr lang="en-US"/>
        </a:p>
      </dgm:t>
    </dgm:pt>
    <dgm:pt modelId="{034F6F30-53B6-47C0-ABAA-4FA08491815D}" type="sibTrans" cxnId="{132CA023-8824-4608-85A5-101E846C050D}">
      <dgm:prSet/>
      <dgm:spPr/>
      <dgm:t>
        <a:bodyPr/>
        <a:lstStyle/>
        <a:p>
          <a:endParaRPr lang="en-US"/>
        </a:p>
      </dgm:t>
    </dgm:pt>
    <dgm:pt modelId="{40424513-079E-4D7C-8FB5-410039AD0593}">
      <dgm:prSet/>
      <dgm:spPr/>
      <dgm:t>
        <a:bodyPr/>
        <a:lstStyle/>
        <a:p>
          <a:r>
            <a:rPr lang="en-US"/>
            <a:t>No (0) =     4403</a:t>
          </a:r>
        </a:p>
      </dgm:t>
    </dgm:pt>
    <dgm:pt modelId="{3C3CEB66-0DCC-4243-8B9E-E892185B4CE3}" type="parTrans" cxnId="{9D3262BF-FC67-4A26-8F89-AC319114AA05}">
      <dgm:prSet/>
      <dgm:spPr/>
      <dgm:t>
        <a:bodyPr/>
        <a:lstStyle/>
        <a:p>
          <a:endParaRPr lang="en-US"/>
        </a:p>
      </dgm:t>
    </dgm:pt>
    <dgm:pt modelId="{16A86A8C-A7F2-4308-8D34-BA6E3DE19101}" type="sibTrans" cxnId="{9D3262BF-FC67-4A26-8F89-AC319114AA05}">
      <dgm:prSet/>
      <dgm:spPr/>
      <dgm:t>
        <a:bodyPr/>
        <a:lstStyle/>
        <a:p>
          <a:endParaRPr lang="en-US"/>
        </a:p>
      </dgm:t>
    </dgm:pt>
    <dgm:pt modelId="{AFEF3363-2FFD-456D-9AF2-4CCFD16FBC77}">
      <dgm:prSet/>
      <dgm:spPr/>
      <dgm:t>
        <a:bodyPr/>
        <a:lstStyle/>
        <a:p>
          <a:r>
            <a:rPr lang="en-US"/>
            <a:t>Yes (1) =     309</a:t>
          </a:r>
        </a:p>
      </dgm:t>
    </dgm:pt>
    <dgm:pt modelId="{43CE493D-59D2-4414-9CEC-462277B3C6BE}" type="parTrans" cxnId="{B6CAB5C7-E3A0-45BA-AC74-B8781038AD71}">
      <dgm:prSet/>
      <dgm:spPr/>
      <dgm:t>
        <a:bodyPr/>
        <a:lstStyle/>
        <a:p>
          <a:endParaRPr lang="en-US"/>
        </a:p>
      </dgm:t>
    </dgm:pt>
    <dgm:pt modelId="{9C02C493-1A42-4D43-8060-7B0539E969E6}" type="sibTrans" cxnId="{B6CAB5C7-E3A0-45BA-AC74-B8781038AD71}">
      <dgm:prSet/>
      <dgm:spPr/>
      <dgm:t>
        <a:bodyPr/>
        <a:lstStyle/>
        <a:p>
          <a:endParaRPr lang="en-US"/>
        </a:p>
      </dgm:t>
    </dgm:pt>
    <dgm:pt modelId="{487787C6-C7AA-4134-B376-1D2525EB8475}" type="pres">
      <dgm:prSet presAssocID="{9D8E02C5-3C75-440C-9596-45E9D8AA4096}" presName="linear" presStyleCnt="0">
        <dgm:presLayoutVars>
          <dgm:animLvl val="lvl"/>
          <dgm:resizeHandles val="exact"/>
        </dgm:presLayoutVars>
      </dgm:prSet>
      <dgm:spPr/>
    </dgm:pt>
    <dgm:pt modelId="{A180F66E-E474-4310-9F85-3C65B5530966}" type="pres">
      <dgm:prSet presAssocID="{CCDC2B44-D36B-4CA0-9425-A35BE812B6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0FEB56-4333-47AF-A13A-1045E3689103}" type="pres">
      <dgm:prSet presAssocID="{CCDC2B44-D36B-4CA0-9425-A35BE812B652}" presName="childText" presStyleLbl="revTx" presStyleIdx="0" presStyleCnt="3">
        <dgm:presLayoutVars>
          <dgm:bulletEnabled val="1"/>
        </dgm:presLayoutVars>
      </dgm:prSet>
      <dgm:spPr/>
    </dgm:pt>
    <dgm:pt modelId="{7DC7CD3A-AAC8-4346-9ED7-C61383BA9E31}" type="pres">
      <dgm:prSet presAssocID="{852F0B7D-4066-44F7-BECE-3BF6CBC31E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11066E-0063-411F-ACDB-EBC9CAF570F4}" type="pres">
      <dgm:prSet presAssocID="{852F0B7D-4066-44F7-BECE-3BF6CBC31EF5}" presName="childText" presStyleLbl="revTx" presStyleIdx="1" presStyleCnt="3">
        <dgm:presLayoutVars>
          <dgm:bulletEnabled val="1"/>
        </dgm:presLayoutVars>
      </dgm:prSet>
      <dgm:spPr/>
    </dgm:pt>
    <dgm:pt modelId="{96DD2B10-0F5A-4DEE-93E7-A600BB8A9B9C}" type="pres">
      <dgm:prSet presAssocID="{56D2AF1B-FD6F-4FDF-B9B8-526673D357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4400C73-3586-4A3B-9F72-92F9142E66E9}" type="pres">
      <dgm:prSet presAssocID="{56D2AF1B-FD6F-4FDF-B9B8-526673D3576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B52C007-D439-48D2-B2C3-4D1E6576FC67}" srcId="{CCDC2B44-D36B-4CA0-9425-A35BE812B652}" destId="{39F5532F-42D8-4E14-B308-85194EACFE6E}" srcOrd="0" destOrd="0" parTransId="{B86209AA-E46D-4503-A07A-E8EDE770654D}" sibTransId="{5F87AFE5-71D2-42B2-AB0D-8FF347D71F48}"/>
    <dgm:cxn modelId="{2E1CB20B-5F26-4A28-A001-2D5C6A9E424D}" type="presOf" srcId="{40424513-079E-4D7C-8FB5-410039AD0593}" destId="{04400C73-3586-4A3B-9F72-92F9142E66E9}" srcOrd="0" destOrd="0" presId="urn:microsoft.com/office/officeart/2005/8/layout/vList2"/>
    <dgm:cxn modelId="{47F57611-20B7-4C34-805B-FD0B463C3D7E}" type="presOf" srcId="{56D2AF1B-FD6F-4FDF-B9B8-526673D35769}" destId="{96DD2B10-0F5A-4DEE-93E7-A600BB8A9B9C}" srcOrd="0" destOrd="0" presId="urn:microsoft.com/office/officeart/2005/8/layout/vList2"/>
    <dgm:cxn modelId="{E1F0081D-7716-4DF7-A867-397C2D6F3D0D}" type="presOf" srcId="{CCDC2B44-D36B-4CA0-9425-A35BE812B652}" destId="{A180F66E-E474-4310-9F85-3C65B5530966}" srcOrd="0" destOrd="0" presId="urn:microsoft.com/office/officeart/2005/8/layout/vList2"/>
    <dgm:cxn modelId="{48370621-8C56-49AA-9C8B-26174D34C64D}" srcId="{CCDC2B44-D36B-4CA0-9425-A35BE812B652}" destId="{332B5DAD-B4E9-43F3-9885-93FDFB8A0AC0}" srcOrd="1" destOrd="0" parTransId="{C5ECD887-EFEB-4234-B1E9-92B37FF706E8}" sibTransId="{59A5D5D8-F6A9-4996-A761-5AB3FA3984D4}"/>
    <dgm:cxn modelId="{132CA023-8824-4608-85A5-101E846C050D}" srcId="{9D8E02C5-3C75-440C-9596-45E9D8AA4096}" destId="{56D2AF1B-FD6F-4FDF-B9B8-526673D35769}" srcOrd="2" destOrd="0" parTransId="{3766F4A0-7D2D-4122-B548-45573099ABFF}" sibTransId="{034F6F30-53B6-47C0-ABAA-4FA08491815D}"/>
    <dgm:cxn modelId="{4E271724-9076-440D-B263-BA8A304AF832}" type="presOf" srcId="{AFEF3363-2FFD-456D-9AF2-4CCFD16FBC77}" destId="{04400C73-3586-4A3B-9F72-92F9142E66E9}" srcOrd="0" destOrd="1" presId="urn:microsoft.com/office/officeart/2005/8/layout/vList2"/>
    <dgm:cxn modelId="{441F5130-BC3D-433A-89A8-EB67CAFFD7C3}" type="presOf" srcId="{852F0B7D-4066-44F7-BECE-3BF6CBC31EF5}" destId="{7DC7CD3A-AAC8-4346-9ED7-C61383BA9E31}" srcOrd="0" destOrd="0" presId="urn:microsoft.com/office/officeart/2005/8/layout/vList2"/>
    <dgm:cxn modelId="{57891E3C-CB57-4931-807F-CB6B92379C21}" type="presOf" srcId="{39F5532F-42D8-4E14-B308-85194EACFE6E}" destId="{060FEB56-4333-47AF-A13A-1045E3689103}" srcOrd="0" destOrd="0" presId="urn:microsoft.com/office/officeart/2005/8/layout/vList2"/>
    <dgm:cxn modelId="{ED19A43F-BE70-46C4-AA2F-499FEA7FE344}" type="presOf" srcId="{9D8E02C5-3C75-440C-9596-45E9D8AA4096}" destId="{487787C6-C7AA-4134-B376-1D2525EB8475}" srcOrd="0" destOrd="0" presId="urn:microsoft.com/office/officeart/2005/8/layout/vList2"/>
    <dgm:cxn modelId="{885FFD4C-53E6-4355-9848-17D501E91973}" type="presOf" srcId="{332B5DAD-B4E9-43F3-9885-93FDFB8A0AC0}" destId="{060FEB56-4333-47AF-A13A-1045E3689103}" srcOrd="0" destOrd="1" presId="urn:microsoft.com/office/officeart/2005/8/layout/vList2"/>
    <dgm:cxn modelId="{50AAB353-0168-4F49-B302-A33C06EECF53}" srcId="{852F0B7D-4066-44F7-BECE-3BF6CBC31EF5}" destId="{DBF2A779-FDB4-4328-8BCE-E4201319CAA3}" srcOrd="0" destOrd="0" parTransId="{C8010EFE-5E9F-4C88-A8C6-0F1EE0589032}" sibTransId="{6DB49037-B8B4-41E7-BF5C-679470CE0D8A}"/>
    <dgm:cxn modelId="{DBE2E577-B32E-4672-819A-792F8F82BBA5}" type="presOf" srcId="{DBA0D22F-E8F4-4218-AB86-BA9037F13365}" destId="{1C11066E-0063-411F-ACDB-EBC9CAF570F4}" srcOrd="0" destOrd="1" presId="urn:microsoft.com/office/officeart/2005/8/layout/vList2"/>
    <dgm:cxn modelId="{E3135B5A-AFAC-4042-BD0B-0D04D398C204}" type="presOf" srcId="{DBF2A779-FDB4-4328-8BCE-E4201319CAA3}" destId="{1C11066E-0063-411F-ACDB-EBC9CAF570F4}" srcOrd="0" destOrd="0" presId="urn:microsoft.com/office/officeart/2005/8/layout/vList2"/>
    <dgm:cxn modelId="{DF6FAA91-5AEA-493F-A1CF-9ED8AFF33A6B}" srcId="{852F0B7D-4066-44F7-BECE-3BF6CBC31EF5}" destId="{DBA0D22F-E8F4-4218-AB86-BA9037F13365}" srcOrd="1" destOrd="0" parTransId="{1F3605E6-748B-4128-92AB-CD88A4B69641}" sibTransId="{E1984572-024F-462D-B118-EB2397558827}"/>
    <dgm:cxn modelId="{9D3262BF-FC67-4A26-8F89-AC319114AA05}" srcId="{56D2AF1B-FD6F-4FDF-B9B8-526673D35769}" destId="{40424513-079E-4D7C-8FB5-410039AD0593}" srcOrd="0" destOrd="0" parTransId="{3C3CEB66-0DCC-4243-8B9E-E892185B4CE3}" sibTransId="{16A86A8C-A7F2-4308-8D34-BA6E3DE19101}"/>
    <dgm:cxn modelId="{B6CAB5C7-E3A0-45BA-AC74-B8781038AD71}" srcId="{56D2AF1B-FD6F-4FDF-B9B8-526673D35769}" destId="{AFEF3363-2FFD-456D-9AF2-4CCFD16FBC77}" srcOrd="1" destOrd="0" parTransId="{43CE493D-59D2-4414-9CEC-462277B3C6BE}" sibTransId="{9C02C493-1A42-4D43-8060-7B0539E969E6}"/>
    <dgm:cxn modelId="{CBEAC8F9-F198-4F72-93E2-6A4FF8A78FD7}" srcId="{9D8E02C5-3C75-440C-9596-45E9D8AA4096}" destId="{CCDC2B44-D36B-4CA0-9425-A35BE812B652}" srcOrd="0" destOrd="0" parTransId="{016C8BB1-D768-4663-AC55-FC0AD47F0A9B}" sibTransId="{F9905AF5-1C54-42AB-993D-003985BC56B1}"/>
    <dgm:cxn modelId="{EC106DFB-7EEC-45E7-B0C7-908E10AB77A4}" srcId="{9D8E02C5-3C75-440C-9596-45E9D8AA4096}" destId="{852F0B7D-4066-44F7-BECE-3BF6CBC31EF5}" srcOrd="1" destOrd="0" parTransId="{F0B351CE-0676-47D5-9249-63F8CA83C685}" sibTransId="{19FCEC5D-A1BF-4A65-AE7E-DF1A024B717A}"/>
    <dgm:cxn modelId="{CDADFA99-0D03-40A8-B094-72D61666FA03}" type="presParOf" srcId="{487787C6-C7AA-4134-B376-1D2525EB8475}" destId="{A180F66E-E474-4310-9F85-3C65B5530966}" srcOrd="0" destOrd="0" presId="urn:microsoft.com/office/officeart/2005/8/layout/vList2"/>
    <dgm:cxn modelId="{970ECC95-D1DB-4DAC-91A1-A70BA9093323}" type="presParOf" srcId="{487787C6-C7AA-4134-B376-1D2525EB8475}" destId="{060FEB56-4333-47AF-A13A-1045E3689103}" srcOrd="1" destOrd="0" presId="urn:microsoft.com/office/officeart/2005/8/layout/vList2"/>
    <dgm:cxn modelId="{53370BD9-FAC0-4491-8836-4A462CAA1FD4}" type="presParOf" srcId="{487787C6-C7AA-4134-B376-1D2525EB8475}" destId="{7DC7CD3A-AAC8-4346-9ED7-C61383BA9E31}" srcOrd="2" destOrd="0" presId="urn:microsoft.com/office/officeart/2005/8/layout/vList2"/>
    <dgm:cxn modelId="{3202C0FF-A2D6-4237-AB0A-1252A2BCDB92}" type="presParOf" srcId="{487787C6-C7AA-4134-B376-1D2525EB8475}" destId="{1C11066E-0063-411F-ACDB-EBC9CAF570F4}" srcOrd="3" destOrd="0" presId="urn:microsoft.com/office/officeart/2005/8/layout/vList2"/>
    <dgm:cxn modelId="{570E9734-DFF4-4352-BCC0-78ACC14D602F}" type="presParOf" srcId="{487787C6-C7AA-4134-B376-1D2525EB8475}" destId="{96DD2B10-0F5A-4DEE-93E7-A600BB8A9B9C}" srcOrd="4" destOrd="0" presId="urn:microsoft.com/office/officeart/2005/8/layout/vList2"/>
    <dgm:cxn modelId="{F19674D4-0E22-4F70-B79D-97513C240953}" type="presParOf" srcId="{487787C6-C7AA-4134-B376-1D2525EB8475}" destId="{04400C73-3586-4A3B-9F72-92F9142E66E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EAADAD4-D22E-488A-A538-454DA1BD7AD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1A4BC2-D82E-41C6-BAA0-10783A1FEA1F}">
      <dgm:prSet/>
      <dgm:spPr/>
      <dgm:t>
        <a:bodyPr/>
        <a:lstStyle/>
        <a:p>
          <a:r>
            <a:rPr lang="en-US"/>
            <a:t>Outliers: </a:t>
          </a:r>
        </a:p>
      </dgm:t>
    </dgm:pt>
    <dgm:pt modelId="{D634D7EA-71AC-43E1-968F-4A786438EA5E}" type="parTrans" cxnId="{E823F43F-1862-423B-961E-BAF244CDC406}">
      <dgm:prSet/>
      <dgm:spPr/>
      <dgm:t>
        <a:bodyPr/>
        <a:lstStyle/>
        <a:p>
          <a:endParaRPr lang="en-US"/>
        </a:p>
      </dgm:t>
    </dgm:pt>
    <dgm:pt modelId="{6D90956B-1A7A-4BDB-B330-4731589DA508}" type="sibTrans" cxnId="{E823F43F-1862-423B-961E-BAF244CDC406}">
      <dgm:prSet/>
      <dgm:spPr/>
      <dgm:t>
        <a:bodyPr/>
        <a:lstStyle/>
        <a:p>
          <a:endParaRPr lang="en-US"/>
        </a:p>
      </dgm:t>
    </dgm:pt>
    <dgm:pt modelId="{39CB90EC-5E53-442A-A091-470328B67863}">
      <dgm:prSet/>
      <dgm:spPr/>
      <dgm:t>
        <a:bodyPr/>
        <a:lstStyle/>
        <a:p>
          <a:r>
            <a:rPr lang="en-US"/>
            <a:t>Reduced using log transformation</a:t>
          </a:r>
        </a:p>
      </dgm:t>
    </dgm:pt>
    <dgm:pt modelId="{0255DB23-9C32-48F8-A04A-09957DC37B9D}" type="parTrans" cxnId="{C729DF09-31C1-404A-B52F-6AE61B0C8D00}">
      <dgm:prSet/>
      <dgm:spPr/>
      <dgm:t>
        <a:bodyPr/>
        <a:lstStyle/>
        <a:p>
          <a:endParaRPr lang="en-US"/>
        </a:p>
      </dgm:t>
    </dgm:pt>
    <dgm:pt modelId="{55B57A8A-F7E0-4E14-9669-01EA4A6D7481}" type="sibTrans" cxnId="{C729DF09-31C1-404A-B52F-6AE61B0C8D00}">
      <dgm:prSet/>
      <dgm:spPr/>
      <dgm:t>
        <a:bodyPr/>
        <a:lstStyle/>
        <a:p>
          <a:endParaRPr lang="en-US"/>
        </a:p>
      </dgm:t>
    </dgm:pt>
    <dgm:pt modelId="{2D34107B-AE81-4DEE-A2DC-307CA9D8AC57}">
      <dgm:prSet/>
      <dgm:spPr/>
      <dgm:t>
        <a:bodyPr/>
        <a:lstStyle/>
        <a:p>
          <a:r>
            <a:rPr lang="en-US"/>
            <a:t>Retained small number of outliers to reflect the possibility that extreme values may be influential in indicating heart disease</a:t>
          </a:r>
        </a:p>
      </dgm:t>
    </dgm:pt>
    <dgm:pt modelId="{920FBFD7-D839-47DC-8DA0-1585D9B3D2F8}" type="parTrans" cxnId="{929C511D-C52F-4C73-A3C7-5CD4318354AF}">
      <dgm:prSet/>
      <dgm:spPr/>
      <dgm:t>
        <a:bodyPr/>
        <a:lstStyle/>
        <a:p>
          <a:endParaRPr lang="en-US"/>
        </a:p>
      </dgm:t>
    </dgm:pt>
    <dgm:pt modelId="{E8C215A4-CEFA-4680-BED4-9A1F33BE4278}" type="sibTrans" cxnId="{929C511D-C52F-4C73-A3C7-5CD4318354AF}">
      <dgm:prSet/>
      <dgm:spPr/>
      <dgm:t>
        <a:bodyPr/>
        <a:lstStyle/>
        <a:p>
          <a:endParaRPr lang="en-US"/>
        </a:p>
      </dgm:t>
    </dgm:pt>
    <dgm:pt modelId="{95715260-5DF1-4ABA-AF61-1917C0A8B89E}">
      <dgm:prSet/>
      <dgm:spPr/>
      <dgm:t>
        <a:bodyPr/>
        <a:lstStyle/>
        <a:p>
          <a:r>
            <a:rPr lang="en-US"/>
            <a:t>Categorical variables:</a:t>
          </a:r>
        </a:p>
      </dgm:t>
    </dgm:pt>
    <dgm:pt modelId="{5D455930-5B84-4EAF-8882-DD844AE6285E}" type="parTrans" cxnId="{7EF970AC-4FC5-41C7-BAC3-DE9E6D01D210}">
      <dgm:prSet/>
      <dgm:spPr/>
      <dgm:t>
        <a:bodyPr/>
        <a:lstStyle/>
        <a:p>
          <a:endParaRPr lang="en-US"/>
        </a:p>
      </dgm:t>
    </dgm:pt>
    <dgm:pt modelId="{40C9D0B0-CA43-4180-86E5-8B17C9A19E98}" type="sibTrans" cxnId="{7EF970AC-4FC5-41C7-BAC3-DE9E6D01D210}">
      <dgm:prSet/>
      <dgm:spPr/>
      <dgm:t>
        <a:bodyPr/>
        <a:lstStyle/>
        <a:p>
          <a:endParaRPr lang="en-US"/>
        </a:p>
      </dgm:t>
    </dgm:pt>
    <dgm:pt modelId="{65971512-20C8-4C47-9D34-EB0EB23C3A1D}">
      <dgm:prSet/>
      <dgm:spPr/>
      <dgm:t>
        <a:bodyPr/>
        <a:lstStyle/>
        <a:p>
          <a:r>
            <a:rPr lang="en-US"/>
            <a:t>Multiple possible answers</a:t>
          </a:r>
        </a:p>
      </dgm:t>
    </dgm:pt>
    <dgm:pt modelId="{973D827C-6B1D-4714-BC7C-7F7BAA88A112}" type="parTrans" cxnId="{C8C81195-034C-47FE-8520-1A71ED13A1DC}">
      <dgm:prSet/>
      <dgm:spPr/>
      <dgm:t>
        <a:bodyPr/>
        <a:lstStyle/>
        <a:p>
          <a:endParaRPr lang="en-US"/>
        </a:p>
      </dgm:t>
    </dgm:pt>
    <dgm:pt modelId="{2B0E59FA-9A73-45F8-B3C9-B687BB75A959}" type="sibTrans" cxnId="{C8C81195-034C-47FE-8520-1A71ED13A1DC}">
      <dgm:prSet/>
      <dgm:spPr/>
      <dgm:t>
        <a:bodyPr/>
        <a:lstStyle/>
        <a:p>
          <a:endParaRPr lang="en-US"/>
        </a:p>
      </dgm:t>
    </dgm:pt>
    <dgm:pt modelId="{C98E67EC-8FF6-4197-B983-37334E11473F}">
      <dgm:prSet/>
      <dgm:spPr/>
      <dgm:t>
        <a:bodyPr/>
        <a:lstStyle/>
        <a:p>
          <a:r>
            <a:rPr lang="en-US"/>
            <a:t>Converted to dummy variables using  ‘pd.get_dummies’, drop first</a:t>
          </a:r>
        </a:p>
      </dgm:t>
    </dgm:pt>
    <dgm:pt modelId="{825A36A2-E6D3-4814-BE19-61D1334107E6}" type="parTrans" cxnId="{C421CD47-2E91-4B49-AC05-92583BF9C653}">
      <dgm:prSet/>
      <dgm:spPr/>
      <dgm:t>
        <a:bodyPr/>
        <a:lstStyle/>
        <a:p>
          <a:endParaRPr lang="en-US"/>
        </a:p>
      </dgm:t>
    </dgm:pt>
    <dgm:pt modelId="{1DDCC550-E41B-4F5A-8344-071869E887C2}" type="sibTrans" cxnId="{C421CD47-2E91-4B49-AC05-92583BF9C653}">
      <dgm:prSet/>
      <dgm:spPr/>
      <dgm:t>
        <a:bodyPr/>
        <a:lstStyle/>
        <a:p>
          <a:endParaRPr lang="en-US"/>
        </a:p>
      </dgm:t>
    </dgm:pt>
    <dgm:pt modelId="{451F0DE9-E9AB-4B72-9D7A-9E115A0CD8FE}" type="pres">
      <dgm:prSet presAssocID="{AEAADAD4-D22E-488A-A538-454DA1BD7AD9}" presName="linear" presStyleCnt="0">
        <dgm:presLayoutVars>
          <dgm:dir/>
          <dgm:animLvl val="lvl"/>
          <dgm:resizeHandles val="exact"/>
        </dgm:presLayoutVars>
      </dgm:prSet>
      <dgm:spPr/>
    </dgm:pt>
    <dgm:pt modelId="{E8A234EF-22DB-45F2-93D1-C7F2CBC18B75}" type="pres">
      <dgm:prSet presAssocID="{121A4BC2-D82E-41C6-BAA0-10783A1FEA1F}" presName="parentLin" presStyleCnt="0"/>
      <dgm:spPr/>
    </dgm:pt>
    <dgm:pt modelId="{1F5E80D6-65CC-4D35-9C63-A8F4325C07FA}" type="pres">
      <dgm:prSet presAssocID="{121A4BC2-D82E-41C6-BAA0-10783A1FEA1F}" presName="parentLeftMargin" presStyleLbl="node1" presStyleIdx="0" presStyleCnt="2"/>
      <dgm:spPr/>
    </dgm:pt>
    <dgm:pt modelId="{BCD0608F-F111-46AD-B918-5386BBE92E13}" type="pres">
      <dgm:prSet presAssocID="{121A4BC2-D82E-41C6-BAA0-10783A1FEA1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38530F-FB6B-4367-9BC7-CE54A0DB190F}" type="pres">
      <dgm:prSet presAssocID="{121A4BC2-D82E-41C6-BAA0-10783A1FEA1F}" presName="negativeSpace" presStyleCnt="0"/>
      <dgm:spPr/>
    </dgm:pt>
    <dgm:pt modelId="{64BA48ED-4842-429D-B52C-30E3713F2AA6}" type="pres">
      <dgm:prSet presAssocID="{121A4BC2-D82E-41C6-BAA0-10783A1FEA1F}" presName="childText" presStyleLbl="conFgAcc1" presStyleIdx="0" presStyleCnt="2">
        <dgm:presLayoutVars>
          <dgm:bulletEnabled val="1"/>
        </dgm:presLayoutVars>
      </dgm:prSet>
      <dgm:spPr/>
    </dgm:pt>
    <dgm:pt modelId="{E9905C47-084A-42A1-94F1-D7ADB54E91F8}" type="pres">
      <dgm:prSet presAssocID="{6D90956B-1A7A-4BDB-B330-4731589DA508}" presName="spaceBetweenRectangles" presStyleCnt="0"/>
      <dgm:spPr/>
    </dgm:pt>
    <dgm:pt modelId="{7FAAE700-260D-4D24-9463-9F3093A54EF6}" type="pres">
      <dgm:prSet presAssocID="{95715260-5DF1-4ABA-AF61-1917C0A8B89E}" presName="parentLin" presStyleCnt="0"/>
      <dgm:spPr/>
    </dgm:pt>
    <dgm:pt modelId="{DAD91AA4-92CB-43BA-9AE2-DA8B4E77C9C5}" type="pres">
      <dgm:prSet presAssocID="{95715260-5DF1-4ABA-AF61-1917C0A8B89E}" presName="parentLeftMargin" presStyleLbl="node1" presStyleIdx="0" presStyleCnt="2"/>
      <dgm:spPr/>
    </dgm:pt>
    <dgm:pt modelId="{006B9E5B-49F3-422E-9F40-AD0A62975EEE}" type="pres">
      <dgm:prSet presAssocID="{95715260-5DF1-4ABA-AF61-1917C0A8B89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7A583-CDB9-4C9D-84B4-84DCA2D7FCBB}" type="pres">
      <dgm:prSet presAssocID="{95715260-5DF1-4ABA-AF61-1917C0A8B89E}" presName="negativeSpace" presStyleCnt="0"/>
      <dgm:spPr/>
    </dgm:pt>
    <dgm:pt modelId="{12FF8F6B-5D70-4815-9049-7FD0665EEEAE}" type="pres">
      <dgm:prSet presAssocID="{95715260-5DF1-4ABA-AF61-1917C0A8B89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6ECE002-5934-4096-9C15-39313B2355F5}" type="presOf" srcId="{39CB90EC-5E53-442A-A091-470328B67863}" destId="{64BA48ED-4842-429D-B52C-30E3713F2AA6}" srcOrd="0" destOrd="0" presId="urn:microsoft.com/office/officeart/2005/8/layout/list1"/>
    <dgm:cxn modelId="{C729DF09-31C1-404A-B52F-6AE61B0C8D00}" srcId="{121A4BC2-D82E-41C6-BAA0-10783A1FEA1F}" destId="{39CB90EC-5E53-442A-A091-470328B67863}" srcOrd="0" destOrd="0" parTransId="{0255DB23-9C32-48F8-A04A-09957DC37B9D}" sibTransId="{55B57A8A-F7E0-4E14-9669-01EA4A6D7481}"/>
    <dgm:cxn modelId="{929C511D-C52F-4C73-A3C7-5CD4318354AF}" srcId="{121A4BC2-D82E-41C6-BAA0-10783A1FEA1F}" destId="{2D34107B-AE81-4DEE-A2DC-307CA9D8AC57}" srcOrd="1" destOrd="0" parTransId="{920FBFD7-D839-47DC-8DA0-1585D9B3D2F8}" sibTransId="{E8C215A4-CEFA-4680-BED4-9A1F33BE4278}"/>
    <dgm:cxn modelId="{E823F43F-1862-423B-961E-BAF244CDC406}" srcId="{AEAADAD4-D22E-488A-A538-454DA1BD7AD9}" destId="{121A4BC2-D82E-41C6-BAA0-10783A1FEA1F}" srcOrd="0" destOrd="0" parTransId="{D634D7EA-71AC-43E1-968F-4A786438EA5E}" sibTransId="{6D90956B-1A7A-4BDB-B330-4731589DA508}"/>
    <dgm:cxn modelId="{C421CD47-2E91-4B49-AC05-92583BF9C653}" srcId="{95715260-5DF1-4ABA-AF61-1917C0A8B89E}" destId="{C98E67EC-8FF6-4197-B983-37334E11473F}" srcOrd="1" destOrd="0" parTransId="{825A36A2-E6D3-4814-BE19-61D1334107E6}" sibTransId="{1DDCC550-E41B-4F5A-8344-071869E887C2}"/>
    <dgm:cxn modelId="{7E421C6B-3E7A-40AF-A8B2-8774B1C7AD3E}" type="presOf" srcId="{AEAADAD4-D22E-488A-A538-454DA1BD7AD9}" destId="{451F0DE9-E9AB-4B72-9D7A-9E115A0CD8FE}" srcOrd="0" destOrd="0" presId="urn:microsoft.com/office/officeart/2005/8/layout/list1"/>
    <dgm:cxn modelId="{998E0183-F576-4345-8613-181CD85F000C}" type="presOf" srcId="{121A4BC2-D82E-41C6-BAA0-10783A1FEA1F}" destId="{BCD0608F-F111-46AD-B918-5386BBE92E13}" srcOrd="1" destOrd="0" presId="urn:microsoft.com/office/officeart/2005/8/layout/list1"/>
    <dgm:cxn modelId="{C8C81195-034C-47FE-8520-1A71ED13A1DC}" srcId="{95715260-5DF1-4ABA-AF61-1917C0A8B89E}" destId="{65971512-20C8-4C47-9D34-EB0EB23C3A1D}" srcOrd="0" destOrd="0" parTransId="{973D827C-6B1D-4714-BC7C-7F7BAA88A112}" sibTransId="{2B0E59FA-9A73-45F8-B3C9-B687BB75A959}"/>
    <dgm:cxn modelId="{0C90789A-4D7B-49B2-A070-928957EBE0B1}" type="presOf" srcId="{C98E67EC-8FF6-4197-B983-37334E11473F}" destId="{12FF8F6B-5D70-4815-9049-7FD0665EEEAE}" srcOrd="0" destOrd="1" presId="urn:microsoft.com/office/officeart/2005/8/layout/list1"/>
    <dgm:cxn modelId="{7EF970AC-4FC5-41C7-BAC3-DE9E6D01D210}" srcId="{AEAADAD4-D22E-488A-A538-454DA1BD7AD9}" destId="{95715260-5DF1-4ABA-AF61-1917C0A8B89E}" srcOrd="1" destOrd="0" parTransId="{5D455930-5B84-4EAF-8882-DD844AE6285E}" sibTransId="{40C9D0B0-CA43-4180-86E5-8B17C9A19E98}"/>
    <dgm:cxn modelId="{62927FAD-5A89-45D4-B0B3-4EED59FDCAD1}" type="presOf" srcId="{2D34107B-AE81-4DEE-A2DC-307CA9D8AC57}" destId="{64BA48ED-4842-429D-B52C-30E3713F2AA6}" srcOrd="0" destOrd="1" presId="urn:microsoft.com/office/officeart/2005/8/layout/list1"/>
    <dgm:cxn modelId="{AA2BAEBF-B6D9-4B84-9721-E3A538006531}" type="presOf" srcId="{95715260-5DF1-4ABA-AF61-1917C0A8B89E}" destId="{DAD91AA4-92CB-43BA-9AE2-DA8B4E77C9C5}" srcOrd="0" destOrd="0" presId="urn:microsoft.com/office/officeart/2005/8/layout/list1"/>
    <dgm:cxn modelId="{A5ECCCDA-CA15-456C-9152-DCADF666885C}" type="presOf" srcId="{65971512-20C8-4C47-9D34-EB0EB23C3A1D}" destId="{12FF8F6B-5D70-4815-9049-7FD0665EEEAE}" srcOrd="0" destOrd="0" presId="urn:microsoft.com/office/officeart/2005/8/layout/list1"/>
    <dgm:cxn modelId="{E3A70DE8-4E06-4A55-8C7E-B90A008F3B84}" type="presOf" srcId="{121A4BC2-D82E-41C6-BAA0-10783A1FEA1F}" destId="{1F5E80D6-65CC-4D35-9C63-A8F4325C07FA}" srcOrd="0" destOrd="0" presId="urn:microsoft.com/office/officeart/2005/8/layout/list1"/>
    <dgm:cxn modelId="{F8C5ADF4-5106-4544-86DF-A1CD8D2E3446}" type="presOf" srcId="{95715260-5DF1-4ABA-AF61-1917C0A8B89E}" destId="{006B9E5B-49F3-422E-9F40-AD0A62975EEE}" srcOrd="1" destOrd="0" presId="urn:microsoft.com/office/officeart/2005/8/layout/list1"/>
    <dgm:cxn modelId="{F83BD17C-F1C3-4315-9900-9A4D56135E75}" type="presParOf" srcId="{451F0DE9-E9AB-4B72-9D7A-9E115A0CD8FE}" destId="{E8A234EF-22DB-45F2-93D1-C7F2CBC18B75}" srcOrd="0" destOrd="0" presId="urn:microsoft.com/office/officeart/2005/8/layout/list1"/>
    <dgm:cxn modelId="{C3324543-BA16-4F3F-BAC3-840676FF5529}" type="presParOf" srcId="{E8A234EF-22DB-45F2-93D1-C7F2CBC18B75}" destId="{1F5E80D6-65CC-4D35-9C63-A8F4325C07FA}" srcOrd="0" destOrd="0" presId="urn:microsoft.com/office/officeart/2005/8/layout/list1"/>
    <dgm:cxn modelId="{58187C20-29B2-4130-916C-E0AE2D12884A}" type="presParOf" srcId="{E8A234EF-22DB-45F2-93D1-C7F2CBC18B75}" destId="{BCD0608F-F111-46AD-B918-5386BBE92E13}" srcOrd="1" destOrd="0" presId="urn:microsoft.com/office/officeart/2005/8/layout/list1"/>
    <dgm:cxn modelId="{2C16C36F-296F-4278-89AF-23B1046A9499}" type="presParOf" srcId="{451F0DE9-E9AB-4B72-9D7A-9E115A0CD8FE}" destId="{2438530F-FB6B-4367-9BC7-CE54A0DB190F}" srcOrd="1" destOrd="0" presId="urn:microsoft.com/office/officeart/2005/8/layout/list1"/>
    <dgm:cxn modelId="{130B62AF-DD58-4E82-B653-8C2A9BAACE22}" type="presParOf" srcId="{451F0DE9-E9AB-4B72-9D7A-9E115A0CD8FE}" destId="{64BA48ED-4842-429D-B52C-30E3713F2AA6}" srcOrd="2" destOrd="0" presId="urn:microsoft.com/office/officeart/2005/8/layout/list1"/>
    <dgm:cxn modelId="{B516BFE1-573E-46E4-943D-7155D0B8A9B5}" type="presParOf" srcId="{451F0DE9-E9AB-4B72-9D7A-9E115A0CD8FE}" destId="{E9905C47-084A-42A1-94F1-D7ADB54E91F8}" srcOrd="3" destOrd="0" presId="urn:microsoft.com/office/officeart/2005/8/layout/list1"/>
    <dgm:cxn modelId="{252E09A2-AC31-4E27-BB5B-1532E3B32338}" type="presParOf" srcId="{451F0DE9-E9AB-4B72-9D7A-9E115A0CD8FE}" destId="{7FAAE700-260D-4D24-9463-9F3093A54EF6}" srcOrd="4" destOrd="0" presId="urn:microsoft.com/office/officeart/2005/8/layout/list1"/>
    <dgm:cxn modelId="{E2864AD6-C6EE-4D41-B9C1-6CD2FBB9A795}" type="presParOf" srcId="{7FAAE700-260D-4D24-9463-9F3093A54EF6}" destId="{DAD91AA4-92CB-43BA-9AE2-DA8B4E77C9C5}" srcOrd="0" destOrd="0" presId="urn:microsoft.com/office/officeart/2005/8/layout/list1"/>
    <dgm:cxn modelId="{94D5DC25-66D6-4BCA-9CB8-55706F8E942F}" type="presParOf" srcId="{7FAAE700-260D-4D24-9463-9F3093A54EF6}" destId="{006B9E5B-49F3-422E-9F40-AD0A62975EEE}" srcOrd="1" destOrd="0" presId="urn:microsoft.com/office/officeart/2005/8/layout/list1"/>
    <dgm:cxn modelId="{552A3EEB-68EE-406F-9807-22642A466A06}" type="presParOf" srcId="{451F0DE9-E9AB-4B72-9D7A-9E115A0CD8FE}" destId="{6947A583-CDB9-4C9D-84B4-84DCA2D7FCBB}" srcOrd="5" destOrd="0" presId="urn:microsoft.com/office/officeart/2005/8/layout/list1"/>
    <dgm:cxn modelId="{2CDD9AAE-89FB-4972-8709-7A6AE1AB668E}" type="presParOf" srcId="{451F0DE9-E9AB-4B72-9D7A-9E115A0CD8FE}" destId="{12FF8F6B-5D70-4815-9049-7FD0665EEEA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4399CE-9137-4A2D-BC1C-A17BB8E80FE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0F162F-F569-42AB-B8E0-0F13CD660E3D}">
      <dgm:prSet/>
      <dgm:spPr/>
      <dgm:t>
        <a:bodyPr/>
        <a:lstStyle/>
        <a:p>
          <a:r>
            <a:rPr lang="en-US"/>
            <a:t>Classification problem</a:t>
          </a:r>
        </a:p>
      </dgm:t>
    </dgm:pt>
    <dgm:pt modelId="{C4DA7BA0-DA81-4AF5-8770-78BDE6485BE6}" type="parTrans" cxnId="{722F9EA3-DDE2-427A-9A0B-0EA3B8AF2816}">
      <dgm:prSet/>
      <dgm:spPr/>
      <dgm:t>
        <a:bodyPr/>
        <a:lstStyle/>
        <a:p>
          <a:endParaRPr lang="en-US"/>
        </a:p>
      </dgm:t>
    </dgm:pt>
    <dgm:pt modelId="{A9D7D90E-342E-4E0C-9C0C-2520D1BFA326}" type="sibTrans" cxnId="{722F9EA3-DDE2-427A-9A0B-0EA3B8AF2816}">
      <dgm:prSet/>
      <dgm:spPr/>
      <dgm:t>
        <a:bodyPr/>
        <a:lstStyle/>
        <a:p>
          <a:endParaRPr lang="en-US"/>
        </a:p>
      </dgm:t>
    </dgm:pt>
    <dgm:pt modelId="{6DA67BC4-65D8-45A0-BD2A-53448AC5E27C}">
      <dgm:prSet/>
      <dgm:spPr/>
      <dgm:t>
        <a:bodyPr/>
        <a:lstStyle/>
        <a:p>
          <a:r>
            <a:rPr lang="en-US"/>
            <a:t>Used 3 data sets: </a:t>
          </a:r>
        </a:p>
      </dgm:t>
    </dgm:pt>
    <dgm:pt modelId="{4C4D1DE3-1AC2-4C1E-9388-9A15280FC1D8}" type="parTrans" cxnId="{A2FDBCFB-5F72-452C-A4AB-916D43A9B3D5}">
      <dgm:prSet/>
      <dgm:spPr/>
      <dgm:t>
        <a:bodyPr/>
        <a:lstStyle/>
        <a:p>
          <a:endParaRPr lang="en-US"/>
        </a:p>
      </dgm:t>
    </dgm:pt>
    <dgm:pt modelId="{BD2811DD-7D94-4619-929F-1A12888316C3}" type="sibTrans" cxnId="{A2FDBCFB-5F72-452C-A4AB-916D43A9B3D5}">
      <dgm:prSet/>
      <dgm:spPr/>
      <dgm:t>
        <a:bodyPr/>
        <a:lstStyle/>
        <a:p>
          <a:endParaRPr lang="en-US"/>
        </a:p>
      </dgm:t>
    </dgm:pt>
    <dgm:pt modelId="{90EDEDC2-7FE2-4FF6-B8FF-D9C1561DBB1D}">
      <dgm:prSet/>
      <dgm:spPr/>
      <dgm:t>
        <a:bodyPr/>
        <a:lstStyle/>
        <a:p>
          <a:r>
            <a:rPr lang="en-US"/>
            <a:t>Combined (body measurements + lab data)</a:t>
          </a:r>
        </a:p>
      </dgm:t>
    </dgm:pt>
    <dgm:pt modelId="{EA03846B-B134-4E01-9BEB-36B07B8AB85D}" type="parTrans" cxnId="{064A28FE-C89D-4108-99D4-DA6A79744752}">
      <dgm:prSet/>
      <dgm:spPr/>
      <dgm:t>
        <a:bodyPr/>
        <a:lstStyle/>
        <a:p>
          <a:endParaRPr lang="en-US"/>
        </a:p>
      </dgm:t>
    </dgm:pt>
    <dgm:pt modelId="{37620948-E189-4805-B231-37ADF4E104A8}" type="sibTrans" cxnId="{064A28FE-C89D-4108-99D4-DA6A79744752}">
      <dgm:prSet/>
      <dgm:spPr/>
      <dgm:t>
        <a:bodyPr/>
        <a:lstStyle/>
        <a:p>
          <a:endParaRPr lang="en-US"/>
        </a:p>
      </dgm:t>
    </dgm:pt>
    <dgm:pt modelId="{836C6B7E-F2FC-4D5B-B39C-B4AFE7546CE1}">
      <dgm:prSet/>
      <dgm:spPr/>
      <dgm:t>
        <a:bodyPr/>
        <a:lstStyle/>
        <a:p>
          <a:r>
            <a:rPr lang="en-US"/>
            <a:t>Body  measurements</a:t>
          </a:r>
        </a:p>
      </dgm:t>
    </dgm:pt>
    <dgm:pt modelId="{E93F9F7B-327F-45DB-9589-318AFC5D55ED}" type="parTrans" cxnId="{BD550EA0-4E54-4BD9-AB64-99F1D6C9F664}">
      <dgm:prSet/>
      <dgm:spPr/>
      <dgm:t>
        <a:bodyPr/>
        <a:lstStyle/>
        <a:p>
          <a:endParaRPr lang="en-US"/>
        </a:p>
      </dgm:t>
    </dgm:pt>
    <dgm:pt modelId="{DEA13802-753F-44E3-8C12-6748DD0BE078}" type="sibTrans" cxnId="{BD550EA0-4E54-4BD9-AB64-99F1D6C9F664}">
      <dgm:prSet/>
      <dgm:spPr/>
      <dgm:t>
        <a:bodyPr/>
        <a:lstStyle/>
        <a:p>
          <a:endParaRPr lang="en-US"/>
        </a:p>
      </dgm:t>
    </dgm:pt>
    <dgm:pt modelId="{4D6D89F9-67C0-4A09-876C-487280F5DA9B}">
      <dgm:prSet/>
      <dgm:spPr/>
      <dgm:t>
        <a:bodyPr/>
        <a:lstStyle/>
        <a:p>
          <a:r>
            <a:rPr lang="en-US"/>
            <a:t>Lab data</a:t>
          </a:r>
        </a:p>
      </dgm:t>
    </dgm:pt>
    <dgm:pt modelId="{9A18B77B-ED85-4506-92AF-BE84DBFBA6B8}" type="parTrans" cxnId="{4155607E-4B49-483D-9AC6-449D43859B4F}">
      <dgm:prSet/>
      <dgm:spPr/>
      <dgm:t>
        <a:bodyPr/>
        <a:lstStyle/>
        <a:p>
          <a:endParaRPr lang="en-US"/>
        </a:p>
      </dgm:t>
    </dgm:pt>
    <dgm:pt modelId="{B1E1F777-AEA9-42C1-9D2E-57384D97E1AA}" type="sibTrans" cxnId="{4155607E-4B49-483D-9AC6-449D43859B4F}">
      <dgm:prSet/>
      <dgm:spPr/>
      <dgm:t>
        <a:bodyPr/>
        <a:lstStyle/>
        <a:p>
          <a:endParaRPr lang="en-US"/>
        </a:p>
      </dgm:t>
    </dgm:pt>
    <dgm:pt modelId="{B900F362-B21C-4B7A-B8C3-1ED400FB02A4}">
      <dgm:prSet/>
      <dgm:spPr/>
      <dgm:t>
        <a:bodyPr/>
        <a:lstStyle/>
        <a:p>
          <a:r>
            <a:rPr lang="en-US"/>
            <a:t>Attempted clustering 3 ways:</a:t>
          </a:r>
        </a:p>
      </dgm:t>
    </dgm:pt>
    <dgm:pt modelId="{313908BC-D481-4932-A52E-58D83656D7FA}" type="parTrans" cxnId="{05B8C535-591F-421A-A537-3E47BCA5662F}">
      <dgm:prSet/>
      <dgm:spPr/>
      <dgm:t>
        <a:bodyPr/>
        <a:lstStyle/>
        <a:p>
          <a:endParaRPr lang="en-US"/>
        </a:p>
      </dgm:t>
    </dgm:pt>
    <dgm:pt modelId="{4C7D1E85-C956-4E02-99B1-BFBE2C397E30}" type="sibTrans" cxnId="{05B8C535-591F-421A-A537-3E47BCA5662F}">
      <dgm:prSet/>
      <dgm:spPr/>
      <dgm:t>
        <a:bodyPr/>
        <a:lstStyle/>
        <a:p>
          <a:endParaRPr lang="en-US"/>
        </a:p>
      </dgm:t>
    </dgm:pt>
    <dgm:pt modelId="{B4580455-3791-49D9-A720-87D643DCEA6F}">
      <dgm:prSet/>
      <dgm:spPr/>
      <dgm:t>
        <a:bodyPr/>
        <a:lstStyle/>
        <a:p>
          <a:r>
            <a:rPr lang="en-US"/>
            <a:t>kmeans cluster,  mini batch kmeans, and means shift</a:t>
          </a:r>
        </a:p>
      </dgm:t>
    </dgm:pt>
    <dgm:pt modelId="{364C69BE-1A9D-4839-BEC1-0B8055B1D918}" type="parTrans" cxnId="{3857FD7A-5439-48D5-A9E1-6E7914EC1E23}">
      <dgm:prSet/>
      <dgm:spPr/>
      <dgm:t>
        <a:bodyPr/>
        <a:lstStyle/>
        <a:p>
          <a:endParaRPr lang="en-US"/>
        </a:p>
      </dgm:t>
    </dgm:pt>
    <dgm:pt modelId="{66F5EB4D-E2EF-4633-A7D7-4F78E2C94C5D}" type="sibTrans" cxnId="{3857FD7A-5439-48D5-A9E1-6E7914EC1E23}">
      <dgm:prSet/>
      <dgm:spPr/>
      <dgm:t>
        <a:bodyPr/>
        <a:lstStyle/>
        <a:p>
          <a:endParaRPr lang="en-US"/>
        </a:p>
      </dgm:t>
    </dgm:pt>
    <dgm:pt modelId="{9CE79607-FBB2-4340-A931-79965737C870}" type="pres">
      <dgm:prSet presAssocID="{3A4399CE-9137-4A2D-BC1C-A17BB8E80FE5}" presName="linear" presStyleCnt="0">
        <dgm:presLayoutVars>
          <dgm:animLvl val="lvl"/>
          <dgm:resizeHandles val="exact"/>
        </dgm:presLayoutVars>
      </dgm:prSet>
      <dgm:spPr/>
    </dgm:pt>
    <dgm:pt modelId="{E83F3FA5-3ED8-45F0-BC5D-CB32B2062C9F}" type="pres">
      <dgm:prSet presAssocID="{300F162F-F569-42AB-B8E0-0F13CD660E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1C024D9-76D5-4687-999F-8C60FCBD420F}" type="pres">
      <dgm:prSet presAssocID="{A9D7D90E-342E-4E0C-9C0C-2520D1BFA326}" presName="spacer" presStyleCnt="0"/>
      <dgm:spPr/>
    </dgm:pt>
    <dgm:pt modelId="{0CDBFECB-C47F-4AD2-A125-B5EBB62C2012}" type="pres">
      <dgm:prSet presAssocID="{6DA67BC4-65D8-45A0-BD2A-53448AC5E27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516456-AEF5-4ED0-AC7C-3C2C146973D0}" type="pres">
      <dgm:prSet presAssocID="{6DA67BC4-65D8-45A0-BD2A-53448AC5E27C}" presName="childText" presStyleLbl="revTx" presStyleIdx="0" presStyleCnt="2">
        <dgm:presLayoutVars>
          <dgm:bulletEnabled val="1"/>
        </dgm:presLayoutVars>
      </dgm:prSet>
      <dgm:spPr/>
    </dgm:pt>
    <dgm:pt modelId="{B6ECD73F-F232-413E-B863-CC9D29FCCF0C}" type="pres">
      <dgm:prSet presAssocID="{B900F362-B21C-4B7A-B8C3-1ED400FB02A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F0F057-1B4C-4DFD-89D7-37D27FE73A46}" type="pres">
      <dgm:prSet presAssocID="{B900F362-B21C-4B7A-B8C3-1ED400FB02A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5B8C535-591F-421A-A537-3E47BCA5662F}" srcId="{3A4399CE-9137-4A2D-BC1C-A17BB8E80FE5}" destId="{B900F362-B21C-4B7A-B8C3-1ED400FB02A4}" srcOrd="2" destOrd="0" parTransId="{313908BC-D481-4932-A52E-58D83656D7FA}" sibTransId="{4C7D1E85-C956-4E02-99B1-BFBE2C397E30}"/>
    <dgm:cxn modelId="{BE82406B-D167-4E9E-8ED6-0B8F4F58FFDF}" type="presOf" srcId="{300F162F-F569-42AB-B8E0-0F13CD660E3D}" destId="{E83F3FA5-3ED8-45F0-BC5D-CB32B2062C9F}" srcOrd="0" destOrd="0" presId="urn:microsoft.com/office/officeart/2005/8/layout/vList2"/>
    <dgm:cxn modelId="{ACB95B52-3978-4185-88E8-FC8C2D9EC31A}" type="presOf" srcId="{B4580455-3791-49D9-A720-87D643DCEA6F}" destId="{A9F0F057-1B4C-4DFD-89D7-37D27FE73A46}" srcOrd="0" destOrd="0" presId="urn:microsoft.com/office/officeart/2005/8/layout/vList2"/>
    <dgm:cxn modelId="{3857FD7A-5439-48D5-A9E1-6E7914EC1E23}" srcId="{B900F362-B21C-4B7A-B8C3-1ED400FB02A4}" destId="{B4580455-3791-49D9-A720-87D643DCEA6F}" srcOrd="0" destOrd="0" parTransId="{364C69BE-1A9D-4839-BEC1-0B8055B1D918}" sibTransId="{66F5EB4D-E2EF-4633-A7D7-4F78E2C94C5D}"/>
    <dgm:cxn modelId="{4155607E-4B49-483D-9AC6-449D43859B4F}" srcId="{6DA67BC4-65D8-45A0-BD2A-53448AC5E27C}" destId="{4D6D89F9-67C0-4A09-876C-487280F5DA9B}" srcOrd="2" destOrd="0" parTransId="{9A18B77B-ED85-4506-92AF-BE84DBFBA6B8}" sibTransId="{B1E1F777-AEA9-42C1-9D2E-57384D97E1AA}"/>
    <dgm:cxn modelId="{0D89DF81-C80F-4D90-B9AF-C85276593852}" type="presOf" srcId="{6DA67BC4-65D8-45A0-BD2A-53448AC5E27C}" destId="{0CDBFECB-C47F-4AD2-A125-B5EBB62C2012}" srcOrd="0" destOrd="0" presId="urn:microsoft.com/office/officeart/2005/8/layout/vList2"/>
    <dgm:cxn modelId="{0D666094-51D2-4FE0-9B82-E6E6F12F7CFC}" type="presOf" srcId="{3A4399CE-9137-4A2D-BC1C-A17BB8E80FE5}" destId="{9CE79607-FBB2-4340-A931-79965737C870}" srcOrd="0" destOrd="0" presId="urn:microsoft.com/office/officeart/2005/8/layout/vList2"/>
    <dgm:cxn modelId="{BD550EA0-4E54-4BD9-AB64-99F1D6C9F664}" srcId="{6DA67BC4-65D8-45A0-BD2A-53448AC5E27C}" destId="{836C6B7E-F2FC-4D5B-B39C-B4AFE7546CE1}" srcOrd="1" destOrd="0" parTransId="{E93F9F7B-327F-45DB-9589-318AFC5D55ED}" sibTransId="{DEA13802-753F-44E3-8C12-6748DD0BE078}"/>
    <dgm:cxn modelId="{722F9EA3-DDE2-427A-9A0B-0EA3B8AF2816}" srcId="{3A4399CE-9137-4A2D-BC1C-A17BB8E80FE5}" destId="{300F162F-F569-42AB-B8E0-0F13CD660E3D}" srcOrd="0" destOrd="0" parTransId="{C4DA7BA0-DA81-4AF5-8770-78BDE6485BE6}" sibTransId="{A9D7D90E-342E-4E0C-9C0C-2520D1BFA326}"/>
    <dgm:cxn modelId="{A05FEDC2-6A7D-4283-8C65-49AAFAFE8CC8}" type="presOf" srcId="{4D6D89F9-67C0-4A09-876C-487280F5DA9B}" destId="{E3516456-AEF5-4ED0-AC7C-3C2C146973D0}" srcOrd="0" destOrd="2" presId="urn:microsoft.com/office/officeart/2005/8/layout/vList2"/>
    <dgm:cxn modelId="{F3BABCCD-E49A-41E5-80EC-28824DEED2AF}" type="presOf" srcId="{836C6B7E-F2FC-4D5B-B39C-B4AFE7546CE1}" destId="{E3516456-AEF5-4ED0-AC7C-3C2C146973D0}" srcOrd="0" destOrd="1" presId="urn:microsoft.com/office/officeart/2005/8/layout/vList2"/>
    <dgm:cxn modelId="{B1941BD9-DD3E-4287-A0EE-E8128C06DC87}" type="presOf" srcId="{90EDEDC2-7FE2-4FF6-B8FF-D9C1561DBB1D}" destId="{E3516456-AEF5-4ED0-AC7C-3C2C146973D0}" srcOrd="0" destOrd="0" presId="urn:microsoft.com/office/officeart/2005/8/layout/vList2"/>
    <dgm:cxn modelId="{1E7930F4-1A87-4D27-AB92-0AD2E002C99A}" type="presOf" srcId="{B900F362-B21C-4B7A-B8C3-1ED400FB02A4}" destId="{B6ECD73F-F232-413E-B863-CC9D29FCCF0C}" srcOrd="0" destOrd="0" presId="urn:microsoft.com/office/officeart/2005/8/layout/vList2"/>
    <dgm:cxn modelId="{A2FDBCFB-5F72-452C-A4AB-916D43A9B3D5}" srcId="{3A4399CE-9137-4A2D-BC1C-A17BB8E80FE5}" destId="{6DA67BC4-65D8-45A0-BD2A-53448AC5E27C}" srcOrd="1" destOrd="0" parTransId="{4C4D1DE3-1AC2-4C1E-9388-9A15280FC1D8}" sibTransId="{BD2811DD-7D94-4619-929F-1A12888316C3}"/>
    <dgm:cxn modelId="{064A28FE-C89D-4108-99D4-DA6A79744752}" srcId="{6DA67BC4-65D8-45A0-BD2A-53448AC5E27C}" destId="{90EDEDC2-7FE2-4FF6-B8FF-D9C1561DBB1D}" srcOrd="0" destOrd="0" parTransId="{EA03846B-B134-4E01-9BEB-36B07B8AB85D}" sibTransId="{37620948-E189-4805-B231-37ADF4E104A8}"/>
    <dgm:cxn modelId="{B15FF16A-BC41-4AA0-993D-0D18C0126F43}" type="presParOf" srcId="{9CE79607-FBB2-4340-A931-79965737C870}" destId="{E83F3FA5-3ED8-45F0-BC5D-CB32B2062C9F}" srcOrd="0" destOrd="0" presId="urn:microsoft.com/office/officeart/2005/8/layout/vList2"/>
    <dgm:cxn modelId="{FD62DCE1-206F-453E-B566-E033BE40EF23}" type="presParOf" srcId="{9CE79607-FBB2-4340-A931-79965737C870}" destId="{91C024D9-76D5-4687-999F-8C60FCBD420F}" srcOrd="1" destOrd="0" presId="urn:microsoft.com/office/officeart/2005/8/layout/vList2"/>
    <dgm:cxn modelId="{AEC753BB-2A77-4CD7-9BA8-2EC9F2CFCA89}" type="presParOf" srcId="{9CE79607-FBB2-4340-A931-79965737C870}" destId="{0CDBFECB-C47F-4AD2-A125-B5EBB62C2012}" srcOrd="2" destOrd="0" presId="urn:microsoft.com/office/officeart/2005/8/layout/vList2"/>
    <dgm:cxn modelId="{2A3BCA60-B680-4AB8-8840-ABC5E807FF31}" type="presParOf" srcId="{9CE79607-FBB2-4340-A931-79965737C870}" destId="{E3516456-AEF5-4ED0-AC7C-3C2C146973D0}" srcOrd="3" destOrd="0" presId="urn:microsoft.com/office/officeart/2005/8/layout/vList2"/>
    <dgm:cxn modelId="{E97D8BA9-6DDC-4A35-A650-26A940B69E42}" type="presParOf" srcId="{9CE79607-FBB2-4340-A931-79965737C870}" destId="{B6ECD73F-F232-413E-B863-CC9D29FCCF0C}" srcOrd="4" destOrd="0" presId="urn:microsoft.com/office/officeart/2005/8/layout/vList2"/>
    <dgm:cxn modelId="{BDAAE6DF-AEEB-4963-B130-7C446F117DCA}" type="presParOf" srcId="{9CE79607-FBB2-4340-A931-79965737C870}" destId="{A9F0F057-1B4C-4DFD-89D7-37D27FE73A4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7DE353D-CDB1-45DF-859A-77B4413D3E3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FF60D4-D87D-4AA9-B6C7-698E7A45EE04}">
      <dgm:prSet/>
      <dgm:spPr/>
      <dgm:t>
        <a:bodyPr/>
        <a:lstStyle/>
        <a:p>
          <a:r>
            <a:rPr lang="en-US"/>
            <a:t>Best performing per silhouette score:</a:t>
          </a:r>
        </a:p>
      </dgm:t>
    </dgm:pt>
    <dgm:pt modelId="{FC50E6BA-8245-4A8A-9A68-97C76A8335BE}" type="parTrans" cxnId="{AF0E1E24-0687-4F02-B0B3-A6D749526319}">
      <dgm:prSet/>
      <dgm:spPr/>
      <dgm:t>
        <a:bodyPr/>
        <a:lstStyle/>
        <a:p>
          <a:endParaRPr lang="en-US"/>
        </a:p>
      </dgm:t>
    </dgm:pt>
    <dgm:pt modelId="{21569925-6FCD-48B0-B5DC-169AB90D13EE}" type="sibTrans" cxnId="{AF0E1E24-0687-4F02-B0B3-A6D749526319}">
      <dgm:prSet/>
      <dgm:spPr/>
      <dgm:t>
        <a:bodyPr/>
        <a:lstStyle/>
        <a:p>
          <a:endParaRPr lang="en-US"/>
        </a:p>
      </dgm:t>
    </dgm:pt>
    <dgm:pt modelId="{E24C7180-DF8B-47C9-A3C5-55408A150F9C}">
      <dgm:prSet/>
      <dgm:spPr/>
      <dgm:t>
        <a:bodyPr/>
        <a:lstStyle/>
        <a:p>
          <a:r>
            <a:rPr lang="en-US"/>
            <a:t>combined cluster (body measurements &amp; labs), means shift : 0.2584470929714834; </a:t>
          </a:r>
        </a:p>
      </dgm:t>
    </dgm:pt>
    <dgm:pt modelId="{B2F78F0B-7145-4A3C-9D60-FC9DDC7CCD5B}" type="parTrans" cxnId="{0F8ED3A7-C36F-4991-90D4-24CA98B338E3}">
      <dgm:prSet/>
      <dgm:spPr/>
      <dgm:t>
        <a:bodyPr/>
        <a:lstStyle/>
        <a:p>
          <a:endParaRPr lang="en-US"/>
        </a:p>
      </dgm:t>
    </dgm:pt>
    <dgm:pt modelId="{074A626C-4EC4-4BAB-9DB2-4F6CBC3CC176}" type="sibTrans" cxnId="{0F8ED3A7-C36F-4991-90D4-24CA98B338E3}">
      <dgm:prSet/>
      <dgm:spPr/>
      <dgm:t>
        <a:bodyPr/>
        <a:lstStyle/>
        <a:p>
          <a:endParaRPr lang="en-US"/>
        </a:p>
      </dgm:t>
    </dgm:pt>
    <dgm:pt modelId="{53C722C9-01AE-41F0-A233-A1CFA291F856}">
      <dgm:prSet/>
      <dgm:spPr/>
      <dgm:t>
        <a:bodyPr/>
        <a:lstStyle/>
        <a:p>
          <a:r>
            <a:rPr lang="en-US"/>
            <a:t>lab cluster, means shift: 0.25752785123194827; </a:t>
          </a:r>
        </a:p>
      </dgm:t>
    </dgm:pt>
    <dgm:pt modelId="{45F151C0-A81C-44F3-8F4C-3D2C89A42CA3}" type="parTrans" cxnId="{ACEBAD32-2DDE-49A4-827E-69B8DF0B9494}">
      <dgm:prSet/>
      <dgm:spPr/>
      <dgm:t>
        <a:bodyPr/>
        <a:lstStyle/>
        <a:p>
          <a:endParaRPr lang="en-US"/>
        </a:p>
      </dgm:t>
    </dgm:pt>
    <dgm:pt modelId="{6D3E439A-BA28-467E-8651-38054463FD9C}" type="sibTrans" cxnId="{ACEBAD32-2DDE-49A4-827E-69B8DF0B9494}">
      <dgm:prSet/>
      <dgm:spPr/>
      <dgm:t>
        <a:bodyPr/>
        <a:lstStyle/>
        <a:p>
          <a:endParaRPr lang="en-US"/>
        </a:p>
      </dgm:t>
    </dgm:pt>
    <dgm:pt modelId="{C14BC846-B11B-4E29-8536-463C5C7C86B4}">
      <dgm:prSet/>
      <dgm:spPr/>
      <dgm:t>
        <a:bodyPr/>
        <a:lstStyle/>
        <a:p>
          <a:r>
            <a:rPr lang="en-US"/>
            <a:t>body measurement cluster, kmeans: 0.17285573317869343;</a:t>
          </a:r>
        </a:p>
      </dgm:t>
    </dgm:pt>
    <dgm:pt modelId="{589084AF-3263-4ABC-AB77-6513824CC738}" type="parTrans" cxnId="{78453ED7-8747-4CAE-AA95-504B317CA54E}">
      <dgm:prSet/>
      <dgm:spPr/>
      <dgm:t>
        <a:bodyPr/>
        <a:lstStyle/>
        <a:p>
          <a:endParaRPr lang="en-US"/>
        </a:p>
      </dgm:t>
    </dgm:pt>
    <dgm:pt modelId="{9028DD79-E300-4C53-82FF-924FF55B6D2E}" type="sibTrans" cxnId="{78453ED7-8747-4CAE-AA95-504B317CA54E}">
      <dgm:prSet/>
      <dgm:spPr/>
      <dgm:t>
        <a:bodyPr/>
        <a:lstStyle/>
        <a:p>
          <a:endParaRPr lang="en-US"/>
        </a:p>
      </dgm:t>
    </dgm:pt>
    <dgm:pt modelId="{AE1EC348-3EE0-4003-BA9C-DFF9AEAE0FBF}">
      <dgm:prSet/>
      <dgm:spPr/>
      <dgm:t>
        <a:bodyPr/>
        <a:lstStyle/>
        <a:p>
          <a:r>
            <a:rPr lang="en-US"/>
            <a:t>Add clusters to data set as a variable in supervised model.</a:t>
          </a:r>
        </a:p>
      </dgm:t>
    </dgm:pt>
    <dgm:pt modelId="{6DCA2923-A642-4B84-9257-673FF7DF2F98}" type="parTrans" cxnId="{EDC02D84-82EF-44A6-8914-BEC829748283}">
      <dgm:prSet/>
      <dgm:spPr/>
      <dgm:t>
        <a:bodyPr/>
        <a:lstStyle/>
        <a:p>
          <a:endParaRPr lang="en-US"/>
        </a:p>
      </dgm:t>
    </dgm:pt>
    <dgm:pt modelId="{E1A902F3-3DC1-4EF0-8062-CC0D6E1C8E15}" type="sibTrans" cxnId="{EDC02D84-82EF-44A6-8914-BEC829748283}">
      <dgm:prSet/>
      <dgm:spPr/>
      <dgm:t>
        <a:bodyPr/>
        <a:lstStyle/>
        <a:p>
          <a:endParaRPr lang="en-US"/>
        </a:p>
      </dgm:t>
    </dgm:pt>
    <dgm:pt modelId="{069AC05F-BE81-48BF-9A47-B28FFDF0E9A0}" type="pres">
      <dgm:prSet presAssocID="{17DE353D-CDB1-45DF-859A-77B4413D3E38}" presName="linear" presStyleCnt="0">
        <dgm:presLayoutVars>
          <dgm:animLvl val="lvl"/>
          <dgm:resizeHandles val="exact"/>
        </dgm:presLayoutVars>
      </dgm:prSet>
      <dgm:spPr/>
    </dgm:pt>
    <dgm:pt modelId="{D9D63C10-4A19-4468-B555-2587CA396F0A}" type="pres">
      <dgm:prSet presAssocID="{60FF60D4-D87D-4AA9-B6C7-698E7A45EE0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6096FD-075A-46DB-A2B3-B74274B90E92}" type="pres">
      <dgm:prSet presAssocID="{60FF60D4-D87D-4AA9-B6C7-698E7A45EE04}" presName="childText" presStyleLbl="revTx" presStyleIdx="0" presStyleCnt="1">
        <dgm:presLayoutVars>
          <dgm:bulletEnabled val="1"/>
        </dgm:presLayoutVars>
      </dgm:prSet>
      <dgm:spPr/>
    </dgm:pt>
    <dgm:pt modelId="{E55E907B-3DB8-4ECC-9972-F0F08556D878}" type="pres">
      <dgm:prSet presAssocID="{AE1EC348-3EE0-4003-BA9C-DFF9AEAE0FB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F0E1E24-0687-4F02-B0B3-A6D749526319}" srcId="{17DE353D-CDB1-45DF-859A-77B4413D3E38}" destId="{60FF60D4-D87D-4AA9-B6C7-698E7A45EE04}" srcOrd="0" destOrd="0" parTransId="{FC50E6BA-8245-4A8A-9A68-97C76A8335BE}" sibTransId="{21569925-6FCD-48B0-B5DC-169AB90D13EE}"/>
    <dgm:cxn modelId="{ACEBAD32-2DDE-49A4-827E-69B8DF0B9494}" srcId="{60FF60D4-D87D-4AA9-B6C7-698E7A45EE04}" destId="{53C722C9-01AE-41F0-A233-A1CFA291F856}" srcOrd="1" destOrd="0" parTransId="{45F151C0-A81C-44F3-8F4C-3D2C89A42CA3}" sibTransId="{6D3E439A-BA28-467E-8651-38054463FD9C}"/>
    <dgm:cxn modelId="{0A1FC142-F9AA-4CCE-8E9D-03A54F332B4D}" type="presOf" srcId="{C14BC846-B11B-4E29-8536-463C5C7C86B4}" destId="{546096FD-075A-46DB-A2B3-B74274B90E92}" srcOrd="0" destOrd="2" presId="urn:microsoft.com/office/officeart/2005/8/layout/vList2"/>
    <dgm:cxn modelId="{013B6380-E8DD-41A8-948C-7AD49182AF26}" type="presOf" srcId="{60FF60D4-D87D-4AA9-B6C7-698E7A45EE04}" destId="{D9D63C10-4A19-4468-B555-2587CA396F0A}" srcOrd="0" destOrd="0" presId="urn:microsoft.com/office/officeart/2005/8/layout/vList2"/>
    <dgm:cxn modelId="{EDC02D84-82EF-44A6-8914-BEC829748283}" srcId="{17DE353D-CDB1-45DF-859A-77B4413D3E38}" destId="{AE1EC348-3EE0-4003-BA9C-DFF9AEAE0FBF}" srcOrd="1" destOrd="0" parTransId="{6DCA2923-A642-4B84-9257-673FF7DF2F98}" sibTransId="{E1A902F3-3DC1-4EF0-8062-CC0D6E1C8E15}"/>
    <dgm:cxn modelId="{BC157A87-185C-4493-9961-66DF7235A866}" type="presOf" srcId="{E24C7180-DF8B-47C9-A3C5-55408A150F9C}" destId="{546096FD-075A-46DB-A2B3-B74274B90E92}" srcOrd="0" destOrd="0" presId="urn:microsoft.com/office/officeart/2005/8/layout/vList2"/>
    <dgm:cxn modelId="{0F8ED3A7-C36F-4991-90D4-24CA98B338E3}" srcId="{60FF60D4-D87D-4AA9-B6C7-698E7A45EE04}" destId="{E24C7180-DF8B-47C9-A3C5-55408A150F9C}" srcOrd="0" destOrd="0" parTransId="{B2F78F0B-7145-4A3C-9D60-FC9DDC7CCD5B}" sibTransId="{074A626C-4EC4-4BAB-9DB2-4F6CBC3CC176}"/>
    <dgm:cxn modelId="{115D3ECE-86BC-4D01-90A2-EC8402A5709D}" type="presOf" srcId="{AE1EC348-3EE0-4003-BA9C-DFF9AEAE0FBF}" destId="{E55E907B-3DB8-4ECC-9972-F0F08556D878}" srcOrd="0" destOrd="0" presId="urn:microsoft.com/office/officeart/2005/8/layout/vList2"/>
    <dgm:cxn modelId="{78453ED7-8747-4CAE-AA95-504B317CA54E}" srcId="{60FF60D4-D87D-4AA9-B6C7-698E7A45EE04}" destId="{C14BC846-B11B-4E29-8536-463C5C7C86B4}" srcOrd="2" destOrd="0" parTransId="{589084AF-3263-4ABC-AB77-6513824CC738}" sibTransId="{9028DD79-E300-4C53-82FF-924FF55B6D2E}"/>
    <dgm:cxn modelId="{CD5BF0D7-A5CF-4EA0-B7DA-594C7751684C}" type="presOf" srcId="{53C722C9-01AE-41F0-A233-A1CFA291F856}" destId="{546096FD-075A-46DB-A2B3-B74274B90E92}" srcOrd="0" destOrd="1" presId="urn:microsoft.com/office/officeart/2005/8/layout/vList2"/>
    <dgm:cxn modelId="{5C4D8BFA-FCD1-4858-8E38-71089B77CA0F}" type="presOf" srcId="{17DE353D-CDB1-45DF-859A-77B4413D3E38}" destId="{069AC05F-BE81-48BF-9A47-B28FFDF0E9A0}" srcOrd="0" destOrd="0" presId="urn:microsoft.com/office/officeart/2005/8/layout/vList2"/>
    <dgm:cxn modelId="{0DA0CDBD-2B7A-45B9-9132-0C29552FA39F}" type="presParOf" srcId="{069AC05F-BE81-48BF-9A47-B28FFDF0E9A0}" destId="{D9D63C10-4A19-4468-B555-2587CA396F0A}" srcOrd="0" destOrd="0" presId="urn:microsoft.com/office/officeart/2005/8/layout/vList2"/>
    <dgm:cxn modelId="{3535297B-4134-42B6-9CD3-C32C31B6D00C}" type="presParOf" srcId="{069AC05F-BE81-48BF-9A47-B28FFDF0E9A0}" destId="{546096FD-075A-46DB-A2B3-B74274B90E92}" srcOrd="1" destOrd="0" presId="urn:microsoft.com/office/officeart/2005/8/layout/vList2"/>
    <dgm:cxn modelId="{47E8273F-E67D-4CAC-8E4D-F68C8700056C}" type="presParOf" srcId="{069AC05F-BE81-48BF-9A47-B28FFDF0E9A0}" destId="{E55E907B-3DB8-4ECC-9972-F0F08556D87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8C4DCA7-9CBE-4FC2-94B0-45C92A26104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713D8A-3626-4C68-B44F-6BE48FC58E09}">
      <dgm:prSet/>
      <dgm:spPr/>
      <dgm:t>
        <a:bodyPr/>
        <a:lstStyle/>
        <a:p>
          <a:r>
            <a:rPr lang="en-US"/>
            <a:t>Classification problem:</a:t>
          </a:r>
        </a:p>
      </dgm:t>
    </dgm:pt>
    <dgm:pt modelId="{526196E2-6FA9-4B58-9493-C505A1E8AB5E}" type="parTrans" cxnId="{14704C30-6A1A-4596-BCC6-022BFE340072}">
      <dgm:prSet/>
      <dgm:spPr/>
      <dgm:t>
        <a:bodyPr/>
        <a:lstStyle/>
        <a:p>
          <a:endParaRPr lang="en-US"/>
        </a:p>
      </dgm:t>
    </dgm:pt>
    <dgm:pt modelId="{431B3575-5DCD-4298-8E41-F17FCF2EB271}" type="sibTrans" cxnId="{14704C30-6A1A-4596-BCC6-022BFE340072}">
      <dgm:prSet/>
      <dgm:spPr/>
      <dgm:t>
        <a:bodyPr/>
        <a:lstStyle/>
        <a:p>
          <a:endParaRPr lang="en-US"/>
        </a:p>
      </dgm:t>
    </dgm:pt>
    <dgm:pt modelId="{01821F2E-448B-4C12-9956-D27220598CD3}">
      <dgm:prSet/>
      <dgm:spPr/>
      <dgm:t>
        <a:bodyPr/>
        <a:lstStyle/>
        <a:p>
          <a:r>
            <a:rPr lang="en-US"/>
            <a:t>Finding best features to indicate presence of heart disease</a:t>
          </a:r>
        </a:p>
      </dgm:t>
    </dgm:pt>
    <dgm:pt modelId="{CF5E7D42-EFC0-4A40-BB4C-7A0349F00FD9}" type="parTrans" cxnId="{43C43314-4527-4013-AB9F-02EFE1576788}">
      <dgm:prSet/>
      <dgm:spPr/>
      <dgm:t>
        <a:bodyPr/>
        <a:lstStyle/>
        <a:p>
          <a:endParaRPr lang="en-US"/>
        </a:p>
      </dgm:t>
    </dgm:pt>
    <dgm:pt modelId="{DDFA66F9-9B97-4631-B932-AF970E5D49D6}" type="sibTrans" cxnId="{43C43314-4527-4013-AB9F-02EFE1576788}">
      <dgm:prSet/>
      <dgm:spPr/>
      <dgm:t>
        <a:bodyPr/>
        <a:lstStyle/>
        <a:p>
          <a:endParaRPr lang="en-US"/>
        </a:p>
      </dgm:t>
    </dgm:pt>
    <dgm:pt modelId="{19AC254C-CE44-4103-B517-8120D07BC7E8}">
      <dgm:prSet/>
      <dgm:spPr/>
      <dgm:t>
        <a:bodyPr/>
        <a:lstStyle/>
        <a:p>
          <a:r>
            <a:rPr lang="en-US"/>
            <a:t>Remove highly correlated features</a:t>
          </a:r>
        </a:p>
      </dgm:t>
    </dgm:pt>
    <dgm:pt modelId="{3A1C252A-87AC-4026-9EF5-749C23A673ED}" type="parTrans" cxnId="{68A45135-5B4F-44A0-B050-919BC1222F7A}">
      <dgm:prSet/>
      <dgm:spPr/>
      <dgm:t>
        <a:bodyPr/>
        <a:lstStyle/>
        <a:p>
          <a:endParaRPr lang="en-US"/>
        </a:p>
      </dgm:t>
    </dgm:pt>
    <dgm:pt modelId="{685D34BC-F05A-4A8B-B8EB-74B5C596D20E}" type="sibTrans" cxnId="{68A45135-5B4F-44A0-B050-919BC1222F7A}">
      <dgm:prSet/>
      <dgm:spPr/>
      <dgm:t>
        <a:bodyPr/>
        <a:lstStyle/>
        <a:p>
          <a:endParaRPr lang="en-US"/>
        </a:p>
      </dgm:t>
    </dgm:pt>
    <dgm:pt modelId="{08569DCE-8DC6-44F3-B628-43DAC34DD4DD}">
      <dgm:prSet/>
      <dgm:spPr/>
      <dgm:t>
        <a:bodyPr/>
        <a:lstStyle/>
        <a:p>
          <a:r>
            <a:rPr lang="en-US"/>
            <a:t>Pair-plots suggest non-linear relationships</a:t>
          </a:r>
        </a:p>
      </dgm:t>
    </dgm:pt>
    <dgm:pt modelId="{246A3801-E854-4164-BC92-5D935DC21D40}" type="parTrans" cxnId="{AB50EE75-4205-41BB-A417-C55871454C07}">
      <dgm:prSet/>
      <dgm:spPr/>
      <dgm:t>
        <a:bodyPr/>
        <a:lstStyle/>
        <a:p>
          <a:endParaRPr lang="en-US"/>
        </a:p>
      </dgm:t>
    </dgm:pt>
    <dgm:pt modelId="{0F736C8E-E535-4106-8CEF-2BB1211EA9DA}" type="sibTrans" cxnId="{AB50EE75-4205-41BB-A417-C55871454C07}">
      <dgm:prSet/>
      <dgm:spPr/>
      <dgm:t>
        <a:bodyPr/>
        <a:lstStyle/>
        <a:p>
          <a:endParaRPr lang="en-US"/>
        </a:p>
      </dgm:t>
    </dgm:pt>
    <dgm:pt modelId="{9BD81FA1-40BF-4AFA-8EA8-38E66E1D0E7F}">
      <dgm:prSet/>
      <dgm:spPr/>
      <dgm:t>
        <a:bodyPr/>
        <a:lstStyle/>
        <a:p>
          <a:r>
            <a:rPr lang="en-US"/>
            <a:t>Multiple features available (107)</a:t>
          </a:r>
        </a:p>
      </dgm:t>
    </dgm:pt>
    <dgm:pt modelId="{2306A43F-5983-4DDD-8C13-1025D9B55341}" type="parTrans" cxnId="{B7324194-85DA-41F9-B7F4-CE78DB748C2C}">
      <dgm:prSet/>
      <dgm:spPr/>
      <dgm:t>
        <a:bodyPr/>
        <a:lstStyle/>
        <a:p>
          <a:endParaRPr lang="en-US"/>
        </a:p>
      </dgm:t>
    </dgm:pt>
    <dgm:pt modelId="{4D882BD9-043F-4526-9710-1489360B8EB0}" type="sibTrans" cxnId="{B7324194-85DA-41F9-B7F4-CE78DB748C2C}">
      <dgm:prSet/>
      <dgm:spPr/>
      <dgm:t>
        <a:bodyPr/>
        <a:lstStyle/>
        <a:p>
          <a:endParaRPr lang="en-US"/>
        </a:p>
      </dgm:t>
    </dgm:pt>
    <dgm:pt modelId="{68B331B4-78D8-4AAF-BBC1-3BF3B44459CD}">
      <dgm:prSet/>
      <dgm:spPr/>
      <dgm:t>
        <a:bodyPr/>
        <a:lstStyle/>
        <a:p>
          <a:r>
            <a:rPr lang="en-US"/>
            <a:t>Balanced vs Imbalanced data set</a:t>
          </a:r>
        </a:p>
      </dgm:t>
    </dgm:pt>
    <dgm:pt modelId="{FFACA24B-4D1D-4725-8212-144C7EED12F6}" type="parTrans" cxnId="{2DED59E2-22BC-4FE3-BFA6-EE5060AA1846}">
      <dgm:prSet/>
      <dgm:spPr/>
      <dgm:t>
        <a:bodyPr/>
        <a:lstStyle/>
        <a:p>
          <a:endParaRPr lang="en-US"/>
        </a:p>
      </dgm:t>
    </dgm:pt>
    <dgm:pt modelId="{0E9FB49C-3ADB-4D20-90C7-37BD09D3B82E}" type="sibTrans" cxnId="{2DED59E2-22BC-4FE3-BFA6-EE5060AA1846}">
      <dgm:prSet/>
      <dgm:spPr/>
      <dgm:t>
        <a:bodyPr/>
        <a:lstStyle/>
        <a:p>
          <a:endParaRPr lang="en-US"/>
        </a:p>
      </dgm:t>
    </dgm:pt>
    <dgm:pt modelId="{774DED3E-D64C-4CDF-88C4-10C5CF224E66}">
      <dgm:prSet/>
      <dgm:spPr/>
      <dgm:t>
        <a:bodyPr/>
        <a:lstStyle/>
        <a:p>
          <a:r>
            <a:rPr lang="en-US"/>
            <a:t>Class 0: No heart disease indicated:  4403 (93.44%)</a:t>
          </a:r>
        </a:p>
      </dgm:t>
    </dgm:pt>
    <dgm:pt modelId="{0552071C-B332-4529-B668-47E3CFA37CB0}" type="parTrans" cxnId="{F8AAD5FA-F2A1-46F9-9BA5-6E9D47490B05}">
      <dgm:prSet/>
      <dgm:spPr/>
      <dgm:t>
        <a:bodyPr/>
        <a:lstStyle/>
        <a:p>
          <a:endParaRPr lang="en-US"/>
        </a:p>
      </dgm:t>
    </dgm:pt>
    <dgm:pt modelId="{C6E5D12E-760C-4514-A0B9-7481B75E634E}" type="sibTrans" cxnId="{F8AAD5FA-F2A1-46F9-9BA5-6E9D47490B05}">
      <dgm:prSet/>
      <dgm:spPr/>
      <dgm:t>
        <a:bodyPr/>
        <a:lstStyle/>
        <a:p>
          <a:endParaRPr lang="en-US"/>
        </a:p>
      </dgm:t>
    </dgm:pt>
    <dgm:pt modelId="{06A41604-6123-48C2-A1B6-FC2272277C38}">
      <dgm:prSet/>
      <dgm:spPr/>
      <dgm:t>
        <a:bodyPr/>
        <a:lstStyle/>
        <a:p>
          <a:r>
            <a:rPr lang="en-US"/>
            <a:t>Class 1: Heart disease indicated:          309 (6.56%)</a:t>
          </a:r>
        </a:p>
      </dgm:t>
    </dgm:pt>
    <dgm:pt modelId="{E58BB8AA-845A-41EC-80BE-421AE0242F46}" type="parTrans" cxnId="{E8C03945-E978-4FFA-A83F-83F5099649E2}">
      <dgm:prSet/>
      <dgm:spPr/>
      <dgm:t>
        <a:bodyPr/>
        <a:lstStyle/>
        <a:p>
          <a:endParaRPr lang="en-US"/>
        </a:p>
      </dgm:t>
    </dgm:pt>
    <dgm:pt modelId="{2857258E-93C8-4E33-B405-21081ECBC2D9}" type="sibTrans" cxnId="{E8C03945-E978-4FFA-A83F-83F5099649E2}">
      <dgm:prSet/>
      <dgm:spPr/>
      <dgm:t>
        <a:bodyPr/>
        <a:lstStyle/>
        <a:p>
          <a:endParaRPr lang="en-US"/>
        </a:p>
      </dgm:t>
    </dgm:pt>
    <dgm:pt modelId="{032AFEFD-8071-458A-99A6-29E47DB69955}" type="pres">
      <dgm:prSet presAssocID="{78C4DCA7-9CBE-4FC2-94B0-45C92A261042}" presName="linear" presStyleCnt="0">
        <dgm:presLayoutVars>
          <dgm:animLvl val="lvl"/>
          <dgm:resizeHandles val="exact"/>
        </dgm:presLayoutVars>
      </dgm:prSet>
      <dgm:spPr/>
    </dgm:pt>
    <dgm:pt modelId="{A9A8236E-1161-4643-BF03-F22928E47423}" type="pres">
      <dgm:prSet presAssocID="{51713D8A-3626-4C68-B44F-6BE48FC58E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1C6FD30-C15F-4EBE-93EA-1C1F98AFB463}" type="pres">
      <dgm:prSet presAssocID="{51713D8A-3626-4C68-B44F-6BE48FC58E09}" presName="childText" presStyleLbl="revTx" presStyleIdx="0" presStyleCnt="2">
        <dgm:presLayoutVars>
          <dgm:bulletEnabled val="1"/>
        </dgm:presLayoutVars>
      </dgm:prSet>
      <dgm:spPr/>
    </dgm:pt>
    <dgm:pt modelId="{CBA4B9CF-A9A7-4FE1-884B-BCB1E00E6040}" type="pres">
      <dgm:prSet presAssocID="{19AC254C-CE44-4103-B517-8120D07BC7E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EC4774B-02B0-4350-B9DF-CB72DFB497E3}" type="pres">
      <dgm:prSet presAssocID="{685D34BC-F05A-4A8B-B8EB-74B5C596D20E}" presName="spacer" presStyleCnt="0"/>
      <dgm:spPr/>
    </dgm:pt>
    <dgm:pt modelId="{1D833692-02E8-4423-A774-53C6A921B963}" type="pres">
      <dgm:prSet presAssocID="{08569DCE-8DC6-44F3-B628-43DAC34DD4D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E196284-9854-4261-85E0-F1CD0CD17FD8}" type="pres">
      <dgm:prSet presAssocID="{0F736C8E-E535-4106-8CEF-2BB1211EA9DA}" presName="spacer" presStyleCnt="0"/>
      <dgm:spPr/>
    </dgm:pt>
    <dgm:pt modelId="{3C6B626F-B95D-4EB4-96ED-0914123ECF17}" type="pres">
      <dgm:prSet presAssocID="{9BD81FA1-40BF-4AFA-8EA8-38E66E1D0E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EEC54F4-95D8-464F-8EF0-FA20B97751D9}" type="pres">
      <dgm:prSet presAssocID="{4D882BD9-043F-4526-9710-1489360B8EB0}" presName="spacer" presStyleCnt="0"/>
      <dgm:spPr/>
    </dgm:pt>
    <dgm:pt modelId="{07ECDEBA-2CEA-46CE-B0EE-6C1F988B7B48}" type="pres">
      <dgm:prSet presAssocID="{68B331B4-78D8-4AAF-BBC1-3BF3B44459C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4300B49-2542-43B1-A6DE-8094BC4A3504}" type="pres">
      <dgm:prSet presAssocID="{68B331B4-78D8-4AAF-BBC1-3BF3B44459C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3C43314-4527-4013-AB9F-02EFE1576788}" srcId="{51713D8A-3626-4C68-B44F-6BE48FC58E09}" destId="{01821F2E-448B-4C12-9956-D27220598CD3}" srcOrd="0" destOrd="0" parTransId="{CF5E7D42-EFC0-4A40-BB4C-7A0349F00FD9}" sibTransId="{DDFA66F9-9B97-4631-B932-AF970E5D49D6}"/>
    <dgm:cxn modelId="{E4935715-E5A6-4C7C-A806-E5D4CF4BDF58}" type="presOf" srcId="{06A41604-6123-48C2-A1B6-FC2272277C38}" destId="{04300B49-2542-43B1-A6DE-8094BC4A3504}" srcOrd="0" destOrd="1" presId="urn:microsoft.com/office/officeart/2005/8/layout/vList2"/>
    <dgm:cxn modelId="{14704C30-6A1A-4596-BCC6-022BFE340072}" srcId="{78C4DCA7-9CBE-4FC2-94B0-45C92A261042}" destId="{51713D8A-3626-4C68-B44F-6BE48FC58E09}" srcOrd="0" destOrd="0" parTransId="{526196E2-6FA9-4B58-9493-C505A1E8AB5E}" sibTransId="{431B3575-5DCD-4298-8E41-F17FCF2EB271}"/>
    <dgm:cxn modelId="{93C49B32-E6BF-45D5-81AB-AB2A4448D1CB}" type="presOf" srcId="{01821F2E-448B-4C12-9956-D27220598CD3}" destId="{C1C6FD30-C15F-4EBE-93EA-1C1F98AFB463}" srcOrd="0" destOrd="0" presId="urn:microsoft.com/office/officeart/2005/8/layout/vList2"/>
    <dgm:cxn modelId="{68A45135-5B4F-44A0-B050-919BC1222F7A}" srcId="{78C4DCA7-9CBE-4FC2-94B0-45C92A261042}" destId="{19AC254C-CE44-4103-B517-8120D07BC7E8}" srcOrd="1" destOrd="0" parTransId="{3A1C252A-87AC-4026-9EF5-749C23A673ED}" sibTransId="{685D34BC-F05A-4A8B-B8EB-74B5C596D20E}"/>
    <dgm:cxn modelId="{BD4D3339-B05A-4003-ADA4-DFDF90CCD411}" type="presOf" srcId="{19AC254C-CE44-4103-B517-8120D07BC7E8}" destId="{CBA4B9CF-A9A7-4FE1-884B-BCB1E00E6040}" srcOrd="0" destOrd="0" presId="urn:microsoft.com/office/officeart/2005/8/layout/vList2"/>
    <dgm:cxn modelId="{7C4D585B-02F6-47F4-BF08-BB82B6AA3546}" type="presOf" srcId="{08569DCE-8DC6-44F3-B628-43DAC34DD4DD}" destId="{1D833692-02E8-4423-A774-53C6A921B963}" srcOrd="0" destOrd="0" presId="urn:microsoft.com/office/officeart/2005/8/layout/vList2"/>
    <dgm:cxn modelId="{34E65860-0DD3-4A24-A7A5-912B27A3C663}" type="presOf" srcId="{774DED3E-D64C-4CDF-88C4-10C5CF224E66}" destId="{04300B49-2542-43B1-A6DE-8094BC4A3504}" srcOrd="0" destOrd="0" presId="urn:microsoft.com/office/officeart/2005/8/layout/vList2"/>
    <dgm:cxn modelId="{E8C03945-E978-4FFA-A83F-83F5099649E2}" srcId="{68B331B4-78D8-4AAF-BBC1-3BF3B44459CD}" destId="{06A41604-6123-48C2-A1B6-FC2272277C38}" srcOrd="1" destOrd="0" parTransId="{E58BB8AA-845A-41EC-80BE-421AE0242F46}" sibTransId="{2857258E-93C8-4E33-B405-21081ECBC2D9}"/>
    <dgm:cxn modelId="{33F4FC4D-DBFF-47F4-BF0A-ADADF8D9C2E9}" type="presOf" srcId="{51713D8A-3626-4C68-B44F-6BE48FC58E09}" destId="{A9A8236E-1161-4643-BF03-F22928E47423}" srcOrd="0" destOrd="0" presId="urn:microsoft.com/office/officeart/2005/8/layout/vList2"/>
    <dgm:cxn modelId="{AB50EE75-4205-41BB-A417-C55871454C07}" srcId="{78C4DCA7-9CBE-4FC2-94B0-45C92A261042}" destId="{08569DCE-8DC6-44F3-B628-43DAC34DD4DD}" srcOrd="2" destOrd="0" parTransId="{246A3801-E854-4164-BC92-5D935DC21D40}" sibTransId="{0F736C8E-E535-4106-8CEF-2BB1211EA9DA}"/>
    <dgm:cxn modelId="{B7324194-85DA-41F9-B7F4-CE78DB748C2C}" srcId="{78C4DCA7-9CBE-4FC2-94B0-45C92A261042}" destId="{9BD81FA1-40BF-4AFA-8EA8-38E66E1D0E7F}" srcOrd="3" destOrd="0" parTransId="{2306A43F-5983-4DDD-8C13-1025D9B55341}" sibTransId="{4D882BD9-043F-4526-9710-1489360B8EB0}"/>
    <dgm:cxn modelId="{454804AA-BEB3-425D-8BBA-48A6AE37CE90}" type="presOf" srcId="{9BD81FA1-40BF-4AFA-8EA8-38E66E1D0E7F}" destId="{3C6B626F-B95D-4EB4-96ED-0914123ECF17}" srcOrd="0" destOrd="0" presId="urn:microsoft.com/office/officeart/2005/8/layout/vList2"/>
    <dgm:cxn modelId="{FF3B66E1-9F77-436E-B2ED-B3317971D839}" type="presOf" srcId="{68B331B4-78D8-4AAF-BBC1-3BF3B44459CD}" destId="{07ECDEBA-2CEA-46CE-B0EE-6C1F988B7B48}" srcOrd="0" destOrd="0" presId="urn:microsoft.com/office/officeart/2005/8/layout/vList2"/>
    <dgm:cxn modelId="{2DED59E2-22BC-4FE3-BFA6-EE5060AA1846}" srcId="{78C4DCA7-9CBE-4FC2-94B0-45C92A261042}" destId="{68B331B4-78D8-4AAF-BBC1-3BF3B44459CD}" srcOrd="4" destOrd="0" parTransId="{FFACA24B-4D1D-4725-8212-144C7EED12F6}" sibTransId="{0E9FB49C-3ADB-4D20-90C7-37BD09D3B82E}"/>
    <dgm:cxn modelId="{26763EF7-0AAB-4B6B-89F7-B7618001B0C1}" type="presOf" srcId="{78C4DCA7-9CBE-4FC2-94B0-45C92A261042}" destId="{032AFEFD-8071-458A-99A6-29E47DB69955}" srcOrd="0" destOrd="0" presId="urn:microsoft.com/office/officeart/2005/8/layout/vList2"/>
    <dgm:cxn modelId="{F8AAD5FA-F2A1-46F9-9BA5-6E9D47490B05}" srcId="{68B331B4-78D8-4AAF-BBC1-3BF3B44459CD}" destId="{774DED3E-D64C-4CDF-88C4-10C5CF224E66}" srcOrd="0" destOrd="0" parTransId="{0552071C-B332-4529-B668-47E3CFA37CB0}" sibTransId="{C6E5D12E-760C-4514-A0B9-7481B75E634E}"/>
    <dgm:cxn modelId="{5FFA86BD-97B8-413E-8119-E1027E745CAE}" type="presParOf" srcId="{032AFEFD-8071-458A-99A6-29E47DB69955}" destId="{A9A8236E-1161-4643-BF03-F22928E47423}" srcOrd="0" destOrd="0" presId="urn:microsoft.com/office/officeart/2005/8/layout/vList2"/>
    <dgm:cxn modelId="{22754E54-1A6F-4F68-AEB3-4BCAC0C36709}" type="presParOf" srcId="{032AFEFD-8071-458A-99A6-29E47DB69955}" destId="{C1C6FD30-C15F-4EBE-93EA-1C1F98AFB463}" srcOrd="1" destOrd="0" presId="urn:microsoft.com/office/officeart/2005/8/layout/vList2"/>
    <dgm:cxn modelId="{ABE67D41-CB15-4A8C-BCA2-8575824699AC}" type="presParOf" srcId="{032AFEFD-8071-458A-99A6-29E47DB69955}" destId="{CBA4B9CF-A9A7-4FE1-884B-BCB1E00E6040}" srcOrd="2" destOrd="0" presId="urn:microsoft.com/office/officeart/2005/8/layout/vList2"/>
    <dgm:cxn modelId="{3AFCAD13-2EED-4012-8F08-6E455D07C8EB}" type="presParOf" srcId="{032AFEFD-8071-458A-99A6-29E47DB69955}" destId="{3EC4774B-02B0-4350-B9DF-CB72DFB497E3}" srcOrd="3" destOrd="0" presId="urn:microsoft.com/office/officeart/2005/8/layout/vList2"/>
    <dgm:cxn modelId="{5A8BB9C5-8563-465D-A901-6248914BB0C2}" type="presParOf" srcId="{032AFEFD-8071-458A-99A6-29E47DB69955}" destId="{1D833692-02E8-4423-A774-53C6A921B963}" srcOrd="4" destOrd="0" presId="urn:microsoft.com/office/officeart/2005/8/layout/vList2"/>
    <dgm:cxn modelId="{6A3F6FF1-6371-4AAC-91E8-585F1452BA7B}" type="presParOf" srcId="{032AFEFD-8071-458A-99A6-29E47DB69955}" destId="{3E196284-9854-4261-85E0-F1CD0CD17FD8}" srcOrd="5" destOrd="0" presId="urn:microsoft.com/office/officeart/2005/8/layout/vList2"/>
    <dgm:cxn modelId="{215A4314-2AC8-4759-BA60-CCD583F32ADB}" type="presParOf" srcId="{032AFEFD-8071-458A-99A6-29E47DB69955}" destId="{3C6B626F-B95D-4EB4-96ED-0914123ECF17}" srcOrd="6" destOrd="0" presId="urn:microsoft.com/office/officeart/2005/8/layout/vList2"/>
    <dgm:cxn modelId="{57119DB8-005A-4E3D-B8AB-95AF7CFEFFA7}" type="presParOf" srcId="{032AFEFD-8071-458A-99A6-29E47DB69955}" destId="{0EEC54F4-95D8-464F-8EF0-FA20B97751D9}" srcOrd="7" destOrd="0" presId="urn:microsoft.com/office/officeart/2005/8/layout/vList2"/>
    <dgm:cxn modelId="{979DCC36-D9E3-4F1A-B542-81ABE8AC42F4}" type="presParOf" srcId="{032AFEFD-8071-458A-99A6-29E47DB69955}" destId="{07ECDEBA-2CEA-46CE-B0EE-6C1F988B7B48}" srcOrd="8" destOrd="0" presId="urn:microsoft.com/office/officeart/2005/8/layout/vList2"/>
    <dgm:cxn modelId="{8010E6F3-3DA1-4470-906F-FE6E7C381588}" type="presParOf" srcId="{032AFEFD-8071-458A-99A6-29E47DB69955}" destId="{04300B49-2542-43B1-A6DE-8094BC4A3504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DCC491B-6665-477E-BECC-1F18FA3C60D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884134-64C1-4F41-8EA2-970B21D857F6}">
      <dgm:prSet/>
      <dgm:spPr/>
      <dgm:t>
        <a:bodyPr/>
        <a:lstStyle/>
        <a:p>
          <a:r>
            <a:rPr lang="en-US"/>
            <a:t>Models to run:</a:t>
          </a:r>
        </a:p>
      </dgm:t>
    </dgm:pt>
    <dgm:pt modelId="{10A5ECDE-480B-4774-BC07-37287A256D06}" type="parTrans" cxnId="{0808F90E-371A-45B3-9E89-3FC8433BEFEC}">
      <dgm:prSet/>
      <dgm:spPr/>
      <dgm:t>
        <a:bodyPr/>
        <a:lstStyle/>
        <a:p>
          <a:endParaRPr lang="en-US"/>
        </a:p>
      </dgm:t>
    </dgm:pt>
    <dgm:pt modelId="{BE67277D-6C69-4201-8D15-F29DE4D2B5DC}" type="sibTrans" cxnId="{0808F90E-371A-45B3-9E89-3FC8433BEFEC}">
      <dgm:prSet/>
      <dgm:spPr/>
      <dgm:t>
        <a:bodyPr/>
        <a:lstStyle/>
        <a:p>
          <a:endParaRPr lang="en-US"/>
        </a:p>
      </dgm:t>
    </dgm:pt>
    <dgm:pt modelId="{168C6120-604F-4711-9032-93C0D5D7477F}">
      <dgm:prSet/>
      <dgm:spPr/>
      <dgm:t>
        <a:bodyPr/>
        <a:lstStyle/>
        <a:p>
          <a:r>
            <a:rPr lang="en-US"/>
            <a:t>Random Forest Classifier</a:t>
          </a:r>
        </a:p>
      </dgm:t>
    </dgm:pt>
    <dgm:pt modelId="{C39F74C5-A132-4465-9FD2-FB98CC832B5A}" type="parTrans" cxnId="{8347863C-850A-498B-8A22-11026CAC79D2}">
      <dgm:prSet/>
      <dgm:spPr/>
      <dgm:t>
        <a:bodyPr/>
        <a:lstStyle/>
        <a:p>
          <a:endParaRPr lang="en-US"/>
        </a:p>
      </dgm:t>
    </dgm:pt>
    <dgm:pt modelId="{1A12BD32-59A5-4AD2-B528-E4B4BEB1A25F}" type="sibTrans" cxnId="{8347863C-850A-498B-8A22-11026CAC79D2}">
      <dgm:prSet/>
      <dgm:spPr/>
      <dgm:t>
        <a:bodyPr/>
        <a:lstStyle/>
        <a:p>
          <a:endParaRPr lang="en-US"/>
        </a:p>
      </dgm:t>
    </dgm:pt>
    <dgm:pt modelId="{F8EA4BF9-F83C-4130-BBD9-A24B314B7CB8}">
      <dgm:prSet/>
      <dgm:spPr/>
      <dgm:t>
        <a:bodyPr/>
        <a:lstStyle/>
        <a:p>
          <a:r>
            <a:rPr lang="en-US"/>
            <a:t>Gradient Boosting Classifier</a:t>
          </a:r>
        </a:p>
      </dgm:t>
    </dgm:pt>
    <dgm:pt modelId="{320F9785-B8DE-41AE-B9FD-2646CB714B71}" type="parTrans" cxnId="{E5EAB68F-0681-4BED-AAC2-ADA09AA8DE80}">
      <dgm:prSet/>
      <dgm:spPr/>
      <dgm:t>
        <a:bodyPr/>
        <a:lstStyle/>
        <a:p>
          <a:endParaRPr lang="en-US"/>
        </a:p>
      </dgm:t>
    </dgm:pt>
    <dgm:pt modelId="{17491286-D082-4681-8B9E-29BE6EE25FCD}" type="sibTrans" cxnId="{E5EAB68F-0681-4BED-AAC2-ADA09AA8DE80}">
      <dgm:prSet/>
      <dgm:spPr/>
      <dgm:t>
        <a:bodyPr/>
        <a:lstStyle/>
        <a:p>
          <a:endParaRPr lang="en-US"/>
        </a:p>
      </dgm:t>
    </dgm:pt>
    <dgm:pt modelId="{8AA0B776-333E-40D8-9C1A-D4E635D7B6F2}">
      <dgm:prSet/>
      <dgm:spPr/>
      <dgm:t>
        <a:bodyPr/>
        <a:lstStyle/>
        <a:p>
          <a:r>
            <a:rPr lang="en-US"/>
            <a:t>Support Vector Classifier</a:t>
          </a:r>
        </a:p>
      </dgm:t>
    </dgm:pt>
    <dgm:pt modelId="{33A18142-310E-4C17-948F-73CF3BD24B9A}" type="parTrans" cxnId="{A3FF4D16-3D91-431E-B6B8-9D09FDCC30C1}">
      <dgm:prSet/>
      <dgm:spPr/>
      <dgm:t>
        <a:bodyPr/>
        <a:lstStyle/>
        <a:p>
          <a:endParaRPr lang="en-US"/>
        </a:p>
      </dgm:t>
    </dgm:pt>
    <dgm:pt modelId="{D0078EEF-8F3B-4210-B6A8-315B3802FD0D}" type="sibTrans" cxnId="{A3FF4D16-3D91-431E-B6B8-9D09FDCC30C1}">
      <dgm:prSet/>
      <dgm:spPr/>
      <dgm:t>
        <a:bodyPr/>
        <a:lstStyle/>
        <a:p>
          <a:endParaRPr lang="en-US"/>
        </a:p>
      </dgm:t>
    </dgm:pt>
    <dgm:pt modelId="{084D10EF-F366-47C7-A2BD-7921B2275B9F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1BF49349-90EB-4538-AC1B-2891190F5F8B}" type="parTrans" cxnId="{5243D333-8272-499C-998E-E98BC3BF2925}">
      <dgm:prSet/>
      <dgm:spPr/>
      <dgm:t>
        <a:bodyPr/>
        <a:lstStyle/>
        <a:p>
          <a:endParaRPr lang="en-US"/>
        </a:p>
      </dgm:t>
    </dgm:pt>
    <dgm:pt modelId="{4F4FFBBF-237F-47C8-9A50-4E100F5BD8BB}" type="sibTrans" cxnId="{5243D333-8272-499C-998E-E98BC3BF2925}">
      <dgm:prSet/>
      <dgm:spPr/>
      <dgm:t>
        <a:bodyPr/>
        <a:lstStyle/>
        <a:p>
          <a:endParaRPr lang="en-US"/>
        </a:p>
      </dgm:t>
    </dgm:pt>
    <dgm:pt modelId="{E577EFF2-3323-4FDE-B49F-AF17487776DC}">
      <dgm:prSet/>
      <dgm:spPr/>
      <dgm:t>
        <a:bodyPr/>
        <a:lstStyle/>
        <a:p>
          <a:r>
            <a:rPr lang="en-US"/>
            <a:t>Hyperparameter tuning</a:t>
          </a:r>
        </a:p>
      </dgm:t>
    </dgm:pt>
    <dgm:pt modelId="{ACDC6EB1-00AE-4FB5-A17F-04CDF36C055E}" type="parTrans" cxnId="{CD6CF96C-A206-4E3B-B71E-015C1D5EC594}">
      <dgm:prSet/>
      <dgm:spPr/>
      <dgm:t>
        <a:bodyPr/>
        <a:lstStyle/>
        <a:p>
          <a:endParaRPr lang="en-US"/>
        </a:p>
      </dgm:t>
    </dgm:pt>
    <dgm:pt modelId="{5C6257EB-FC31-49FA-81A2-D73C1D2BB0E6}" type="sibTrans" cxnId="{CD6CF96C-A206-4E3B-B71E-015C1D5EC594}">
      <dgm:prSet/>
      <dgm:spPr/>
      <dgm:t>
        <a:bodyPr/>
        <a:lstStyle/>
        <a:p>
          <a:endParaRPr lang="en-US"/>
        </a:p>
      </dgm:t>
    </dgm:pt>
    <dgm:pt modelId="{7B3C7414-CDED-4265-B3E9-6465E47A6CE5}">
      <dgm:prSet/>
      <dgm:spPr/>
      <dgm:t>
        <a:bodyPr/>
        <a:lstStyle/>
        <a:p>
          <a:r>
            <a:rPr lang="en-US"/>
            <a:t>Important Metrics:</a:t>
          </a:r>
        </a:p>
      </dgm:t>
    </dgm:pt>
    <dgm:pt modelId="{3A5DEE9B-530C-4290-B253-D835607837A7}" type="parTrans" cxnId="{477DBD8B-FE9A-44BF-869B-092969F63221}">
      <dgm:prSet/>
      <dgm:spPr/>
      <dgm:t>
        <a:bodyPr/>
        <a:lstStyle/>
        <a:p>
          <a:endParaRPr lang="en-US"/>
        </a:p>
      </dgm:t>
    </dgm:pt>
    <dgm:pt modelId="{5E61685C-DA23-4BB4-A0D0-0B9108E77BA7}" type="sibTrans" cxnId="{477DBD8B-FE9A-44BF-869B-092969F63221}">
      <dgm:prSet/>
      <dgm:spPr/>
      <dgm:t>
        <a:bodyPr/>
        <a:lstStyle/>
        <a:p>
          <a:endParaRPr lang="en-US"/>
        </a:p>
      </dgm:t>
    </dgm:pt>
    <dgm:pt modelId="{17E420ED-372E-468F-A6D8-F078CC32E82F}">
      <dgm:prSet/>
      <dgm:spPr/>
      <dgm:t>
        <a:bodyPr/>
        <a:lstStyle/>
        <a:p>
          <a:r>
            <a:rPr lang="en-US"/>
            <a:t>Recall Class 1</a:t>
          </a:r>
        </a:p>
      </dgm:t>
    </dgm:pt>
    <dgm:pt modelId="{2B14260E-DB3C-44D7-9248-DC9B0D6E8FBF}" type="parTrans" cxnId="{808266E7-547D-4452-B39E-7F077C329846}">
      <dgm:prSet/>
      <dgm:spPr/>
      <dgm:t>
        <a:bodyPr/>
        <a:lstStyle/>
        <a:p>
          <a:endParaRPr lang="en-US"/>
        </a:p>
      </dgm:t>
    </dgm:pt>
    <dgm:pt modelId="{970958D8-7C84-41B5-B572-636AB2145B72}" type="sibTrans" cxnId="{808266E7-547D-4452-B39E-7F077C329846}">
      <dgm:prSet/>
      <dgm:spPr/>
      <dgm:t>
        <a:bodyPr/>
        <a:lstStyle/>
        <a:p>
          <a:endParaRPr lang="en-US"/>
        </a:p>
      </dgm:t>
    </dgm:pt>
    <dgm:pt modelId="{EE360FE2-C675-4FB3-AEC6-D4D1A4FCE083}">
      <dgm:prSet/>
      <dgm:spPr/>
      <dgm:t>
        <a:bodyPr/>
        <a:lstStyle/>
        <a:p>
          <a:r>
            <a:rPr lang="en-US"/>
            <a:t>F1-score Class 1</a:t>
          </a:r>
        </a:p>
      </dgm:t>
    </dgm:pt>
    <dgm:pt modelId="{2E2F47DF-BB7B-4797-A90D-23DC84B2BD12}" type="parTrans" cxnId="{6B7F9875-8D9E-4B1C-8D26-3969579E0307}">
      <dgm:prSet/>
      <dgm:spPr/>
      <dgm:t>
        <a:bodyPr/>
        <a:lstStyle/>
        <a:p>
          <a:endParaRPr lang="en-US"/>
        </a:p>
      </dgm:t>
    </dgm:pt>
    <dgm:pt modelId="{599FCE11-2971-45EB-8B24-C9260EB4CC74}" type="sibTrans" cxnId="{6B7F9875-8D9E-4B1C-8D26-3969579E0307}">
      <dgm:prSet/>
      <dgm:spPr/>
      <dgm:t>
        <a:bodyPr/>
        <a:lstStyle/>
        <a:p>
          <a:endParaRPr lang="en-US"/>
        </a:p>
      </dgm:t>
    </dgm:pt>
    <dgm:pt modelId="{CDAAF0EE-B549-449D-9F6B-170A9FABB60E}">
      <dgm:prSet/>
      <dgm:spPr/>
      <dgm:t>
        <a:bodyPr/>
        <a:lstStyle/>
        <a:p>
          <a:r>
            <a:rPr lang="en-US"/>
            <a:t>Confusion Matrix – maximize number of true positive for Class 1</a:t>
          </a:r>
        </a:p>
      </dgm:t>
    </dgm:pt>
    <dgm:pt modelId="{51EA125C-3E26-47CC-A9E8-E9877A5AFD85}" type="parTrans" cxnId="{04BED189-98E6-4013-87DF-38D0E953FDBC}">
      <dgm:prSet/>
      <dgm:spPr/>
      <dgm:t>
        <a:bodyPr/>
        <a:lstStyle/>
        <a:p>
          <a:endParaRPr lang="en-US"/>
        </a:p>
      </dgm:t>
    </dgm:pt>
    <dgm:pt modelId="{5769F1DE-BA82-4A82-BE94-24397FAFF8CD}" type="sibTrans" cxnId="{04BED189-98E6-4013-87DF-38D0E953FDBC}">
      <dgm:prSet/>
      <dgm:spPr/>
      <dgm:t>
        <a:bodyPr/>
        <a:lstStyle/>
        <a:p>
          <a:endParaRPr lang="en-US"/>
        </a:p>
      </dgm:t>
    </dgm:pt>
    <dgm:pt modelId="{ADC2C887-E212-47C6-976C-F96DDC2369F7}">
      <dgm:prSet/>
      <dgm:spPr/>
      <dgm:t>
        <a:bodyPr/>
        <a:lstStyle/>
        <a:p>
          <a:r>
            <a:rPr lang="en-US"/>
            <a:t>AUC-ROC vs accuracy</a:t>
          </a:r>
        </a:p>
      </dgm:t>
    </dgm:pt>
    <dgm:pt modelId="{070EE5EE-8289-409C-80D2-83C9FC3B2A34}" type="parTrans" cxnId="{8F5DB877-34FE-4002-A8BE-60E87E1B1418}">
      <dgm:prSet/>
      <dgm:spPr/>
      <dgm:t>
        <a:bodyPr/>
        <a:lstStyle/>
        <a:p>
          <a:endParaRPr lang="en-US"/>
        </a:p>
      </dgm:t>
    </dgm:pt>
    <dgm:pt modelId="{F31FCE0F-0D50-4DED-BA64-51DFCCC45AF5}" type="sibTrans" cxnId="{8F5DB877-34FE-4002-A8BE-60E87E1B1418}">
      <dgm:prSet/>
      <dgm:spPr/>
      <dgm:t>
        <a:bodyPr/>
        <a:lstStyle/>
        <a:p>
          <a:endParaRPr lang="en-US"/>
        </a:p>
      </dgm:t>
    </dgm:pt>
    <dgm:pt modelId="{E35981BB-1EBD-4709-8246-EB999303DA93}" type="pres">
      <dgm:prSet presAssocID="{FDCC491B-6665-477E-BECC-1F18FA3C60D3}" presName="linear" presStyleCnt="0">
        <dgm:presLayoutVars>
          <dgm:dir/>
          <dgm:animLvl val="lvl"/>
          <dgm:resizeHandles val="exact"/>
        </dgm:presLayoutVars>
      </dgm:prSet>
      <dgm:spPr/>
    </dgm:pt>
    <dgm:pt modelId="{EAFD8E18-F1D1-48DB-A4CC-35AEFF973C25}" type="pres">
      <dgm:prSet presAssocID="{CA884134-64C1-4F41-8EA2-970B21D857F6}" presName="parentLin" presStyleCnt="0"/>
      <dgm:spPr/>
    </dgm:pt>
    <dgm:pt modelId="{0B19B5E7-D242-4DED-9EB6-FD32CB7F4D0A}" type="pres">
      <dgm:prSet presAssocID="{CA884134-64C1-4F41-8EA2-970B21D857F6}" presName="parentLeftMargin" presStyleLbl="node1" presStyleIdx="0" presStyleCnt="4"/>
      <dgm:spPr/>
    </dgm:pt>
    <dgm:pt modelId="{D34638E0-E586-4AC3-8481-09096BFCCFAE}" type="pres">
      <dgm:prSet presAssocID="{CA884134-64C1-4F41-8EA2-970B21D857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BA00980-1D54-4A65-B778-194BCE4BA66A}" type="pres">
      <dgm:prSet presAssocID="{CA884134-64C1-4F41-8EA2-970B21D857F6}" presName="negativeSpace" presStyleCnt="0"/>
      <dgm:spPr/>
    </dgm:pt>
    <dgm:pt modelId="{671F9E2C-7B78-480C-AF64-825CA62623A1}" type="pres">
      <dgm:prSet presAssocID="{CA884134-64C1-4F41-8EA2-970B21D857F6}" presName="childText" presStyleLbl="conFgAcc1" presStyleIdx="0" presStyleCnt="4">
        <dgm:presLayoutVars>
          <dgm:bulletEnabled val="1"/>
        </dgm:presLayoutVars>
      </dgm:prSet>
      <dgm:spPr/>
    </dgm:pt>
    <dgm:pt modelId="{F9607004-BCD2-4281-BC91-205C21D8BC3B}" type="pres">
      <dgm:prSet presAssocID="{BE67277D-6C69-4201-8D15-F29DE4D2B5DC}" presName="spaceBetweenRectangles" presStyleCnt="0"/>
      <dgm:spPr/>
    </dgm:pt>
    <dgm:pt modelId="{7E503230-EE9D-48D3-8069-C6A62D610E39}" type="pres">
      <dgm:prSet presAssocID="{084D10EF-F366-47C7-A2BD-7921B2275B9F}" presName="parentLin" presStyleCnt="0"/>
      <dgm:spPr/>
    </dgm:pt>
    <dgm:pt modelId="{69C181C8-73EA-4348-9497-9F1D119CF288}" type="pres">
      <dgm:prSet presAssocID="{084D10EF-F366-47C7-A2BD-7921B2275B9F}" presName="parentLeftMargin" presStyleLbl="node1" presStyleIdx="0" presStyleCnt="4"/>
      <dgm:spPr/>
    </dgm:pt>
    <dgm:pt modelId="{FD50FA82-1B8E-4DE2-A69B-4E80EE2C6643}" type="pres">
      <dgm:prSet presAssocID="{084D10EF-F366-47C7-A2BD-7921B2275B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802BE33-CA7B-47B8-AD8C-C7A1404546A0}" type="pres">
      <dgm:prSet presAssocID="{084D10EF-F366-47C7-A2BD-7921B2275B9F}" presName="negativeSpace" presStyleCnt="0"/>
      <dgm:spPr/>
    </dgm:pt>
    <dgm:pt modelId="{37F13D12-EC55-4989-8562-037DDEAC08CC}" type="pres">
      <dgm:prSet presAssocID="{084D10EF-F366-47C7-A2BD-7921B2275B9F}" presName="childText" presStyleLbl="conFgAcc1" presStyleIdx="1" presStyleCnt="4">
        <dgm:presLayoutVars>
          <dgm:bulletEnabled val="1"/>
        </dgm:presLayoutVars>
      </dgm:prSet>
      <dgm:spPr/>
    </dgm:pt>
    <dgm:pt modelId="{CF2DEAF9-368F-4106-AFFA-5FB94C916B72}" type="pres">
      <dgm:prSet presAssocID="{4F4FFBBF-237F-47C8-9A50-4E100F5BD8BB}" presName="spaceBetweenRectangles" presStyleCnt="0"/>
      <dgm:spPr/>
    </dgm:pt>
    <dgm:pt modelId="{C8027A57-047C-4AA7-B2BC-7633D59097CB}" type="pres">
      <dgm:prSet presAssocID="{E577EFF2-3323-4FDE-B49F-AF17487776DC}" presName="parentLin" presStyleCnt="0"/>
      <dgm:spPr/>
    </dgm:pt>
    <dgm:pt modelId="{2E5B481C-5151-4358-8350-6447F05A1C60}" type="pres">
      <dgm:prSet presAssocID="{E577EFF2-3323-4FDE-B49F-AF17487776DC}" presName="parentLeftMargin" presStyleLbl="node1" presStyleIdx="1" presStyleCnt="4"/>
      <dgm:spPr/>
    </dgm:pt>
    <dgm:pt modelId="{F8616016-9D99-4FA4-BAC2-C58C532DCD33}" type="pres">
      <dgm:prSet presAssocID="{E577EFF2-3323-4FDE-B49F-AF17487776D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1432C1-2A39-48E5-B8F4-8DC4FBA097A2}" type="pres">
      <dgm:prSet presAssocID="{E577EFF2-3323-4FDE-B49F-AF17487776DC}" presName="negativeSpace" presStyleCnt="0"/>
      <dgm:spPr/>
    </dgm:pt>
    <dgm:pt modelId="{A8E0F6A0-7AB0-43BE-B527-A4ADD4608D47}" type="pres">
      <dgm:prSet presAssocID="{E577EFF2-3323-4FDE-B49F-AF17487776DC}" presName="childText" presStyleLbl="conFgAcc1" presStyleIdx="2" presStyleCnt="4">
        <dgm:presLayoutVars>
          <dgm:bulletEnabled val="1"/>
        </dgm:presLayoutVars>
      </dgm:prSet>
      <dgm:spPr/>
    </dgm:pt>
    <dgm:pt modelId="{86681359-352C-4B70-AE00-4E138FE1966D}" type="pres">
      <dgm:prSet presAssocID="{5C6257EB-FC31-49FA-81A2-D73C1D2BB0E6}" presName="spaceBetweenRectangles" presStyleCnt="0"/>
      <dgm:spPr/>
    </dgm:pt>
    <dgm:pt modelId="{85762D02-1600-405D-88E0-B3F2C963F99A}" type="pres">
      <dgm:prSet presAssocID="{7B3C7414-CDED-4265-B3E9-6465E47A6CE5}" presName="parentLin" presStyleCnt="0"/>
      <dgm:spPr/>
    </dgm:pt>
    <dgm:pt modelId="{BEE3DB1E-B8D3-4695-8443-FE03E1408937}" type="pres">
      <dgm:prSet presAssocID="{7B3C7414-CDED-4265-B3E9-6465E47A6CE5}" presName="parentLeftMargin" presStyleLbl="node1" presStyleIdx="2" presStyleCnt="4"/>
      <dgm:spPr/>
    </dgm:pt>
    <dgm:pt modelId="{DF11BECB-D6E2-44C6-A15A-D151B2DF693F}" type="pres">
      <dgm:prSet presAssocID="{7B3C7414-CDED-4265-B3E9-6465E47A6CE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657C231-44D8-4E13-A6DF-719E52CD6A51}" type="pres">
      <dgm:prSet presAssocID="{7B3C7414-CDED-4265-B3E9-6465E47A6CE5}" presName="negativeSpace" presStyleCnt="0"/>
      <dgm:spPr/>
    </dgm:pt>
    <dgm:pt modelId="{B2602018-4653-4EF5-B879-97A5E3EAA340}" type="pres">
      <dgm:prSet presAssocID="{7B3C7414-CDED-4265-B3E9-6465E47A6CE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808F90E-371A-45B3-9E89-3FC8433BEFEC}" srcId="{FDCC491B-6665-477E-BECC-1F18FA3C60D3}" destId="{CA884134-64C1-4F41-8EA2-970B21D857F6}" srcOrd="0" destOrd="0" parTransId="{10A5ECDE-480B-4774-BC07-37287A256D06}" sibTransId="{BE67277D-6C69-4201-8D15-F29DE4D2B5DC}"/>
    <dgm:cxn modelId="{A3FF4D16-3D91-431E-B6B8-9D09FDCC30C1}" srcId="{CA884134-64C1-4F41-8EA2-970B21D857F6}" destId="{8AA0B776-333E-40D8-9C1A-D4E635D7B6F2}" srcOrd="2" destOrd="0" parTransId="{33A18142-310E-4C17-948F-73CF3BD24B9A}" sibTransId="{D0078EEF-8F3B-4210-B6A8-315B3802FD0D}"/>
    <dgm:cxn modelId="{F9F96C20-E47A-4BFD-AA27-EA44923AC9CE}" type="presOf" srcId="{168C6120-604F-4711-9032-93C0D5D7477F}" destId="{671F9E2C-7B78-480C-AF64-825CA62623A1}" srcOrd="0" destOrd="0" presId="urn:microsoft.com/office/officeart/2005/8/layout/list1"/>
    <dgm:cxn modelId="{07539026-255F-4B5E-AC7E-ED75097A421E}" type="presOf" srcId="{8AA0B776-333E-40D8-9C1A-D4E635D7B6F2}" destId="{671F9E2C-7B78-480C-AF64-825CA62623A1}" srcOrd="0" destOrd="2" presId="urn:microsoft.com/office/officeart/2005/8/layout/list1"/>
    <dgm:cxn modelId="{5243D333-8272-499C-998E-E98BC3BF2925}" srcId="{FDCC491B-6665-477E-BECC-1F18FA3C60D3}" destId="{084D10EF-F366-47C7-A2BD-7921B2275B9F}" srcOrd="1" destOrd="0" parTransId="{1BF49349-90EB-4538-AC1B-2891190F5F8B}" sibTransId="{4F4FFBBF-237F-47C8-9A50-4E100F5BD8BB}"/>
    <dgm:cxn modelId="{8347863C-850A-498B-8A22-11026CAC79D2}" srcId="{CA884134-64C1-4F41-8EA2-970B21D857F6}" destId="{168C6120-604F-4711-9032-93C0D5D7477F}" srcOrd="0" destOrd="0" parTransId="{C39F74C5-A132-4465-9FD2-FB98CC832B5A}" sibTransId="{1A12BD32-59A5-4AD2-B528-E4B4BEB1A25F}"/>
    <dgm:cxn modelId="{83A68F61-D913-4781-8785-1251924D7311}" type="presOf" srcId="{084D10EF-F366-47C7-A2BD-7921B2275B9F}" destId="{FD50FA82-1B8E-4DE2-A69B-4E80EE2C6643}" srcOrd="1" destOrd="0" presId="urn:microsoft.com/office/officeart/2005/8/layout/list1"/>
    <dgm:cxn modelId="{E6F5B461-8842-4D3D-9379-79B04FA93260}" type="presOf" srcId="{CA884134-64C1-4F41-8EA2-970B21D857F6}" destId="{0B19B5E7-D242-4DED-9EB6-FD32CB7F4D0A}" srcOrd="0" destOrd="0" presId="urn:microsoft.com/office/officeart/2005/8/layout/list1"/>
    <dgm:cxn modelId="{CD6CF96C-A206-4E3B-B71E-015C1D5EC594}" srcId="{FDCC491B-6665-477E-BECC-1F18FA3C60D3}" destId="{E577EFF2-3323-4FDE-B49F-AF17487776DC}" srcOrd="2" destOrd="0" parTransId="{ACDC6EB1-00AE-4FB5-A17F-04CDF36C055E}" sibTransId="{5C6257EB-FC31-49FA-81A2-D73C1D2BB0E6}"/>
    <dgm:cxn modelId="{7D1BC750-B3C9-4C7D-A2ED-96F7B10FFE56}" type="presOf" srcId="{E577EFF2-3323-4FDE-B49F-AF17487776DC}" destId="{2E5B481C-5151-4358-8350-6447F05A1C60}" srcOrd="0" destOrd="0" presId="urn:microsoft.com/office/officeart/2005/8/layout/list1"/>
    <dgm:cxn modelId="{1D11A071-99F0-42F0-9685-471ECCC58F9D}" type="presOf" srcId="{7B3C7414-CDED-4265-B3E9-6465E47A6CE5}" destId="{BEE3DB1E-B8D3-4695-8443-FE03E1408937}" srcOrd="0" destOrd="0" presId="urn:microsoft.com/office/officeart/2005/8/layout/list1"/>
    <dgm:cxn modelId="{6E0E1D72-E952-4426-B1F4-D096A8505396}" type="presOf" srcId="{ADC2C887-E212-47C6-976C-F96DDC2369F7}" destId="{B2602018-4653-4EF5-B879-97A5E3EAA340}" srcOrd="0" destOrd="3" presId="urn:microsoft.com/office/officeart/2005/8/layout/list1"/>
    <dgm:cxn modelId="{6B7F9875-8D9E-4B1C-8D26-3969579E0307}" srcId="{7B3C7414-CDED-4265-B3E9-6465E47A6CE5}" destId="{EE360FE2-C675-4FB3-AEC6-D4D1A4FCE083}" srcOrd="1" destOrd="0" parTransId="{2E2F47DF-BB7B-4797-A90D-23DC84B2BD12}" sibTransId="{599FCE11-2971-45EB-8B24-C9260EB4CC74}"/>
    <dgm:cxn modelId="{8F5DB877-34FE-4002-A8BE-60E87E1B1418}" srcId="{7B3C7414-CDED-4265-B3E9-6465E47A6CE5}" destId="{ADC2C887-E212-47C6-976C-F96DDC2369F7}" srcOrd="3" destOrd="0" parTransId="{070EE5EE-8289-409C-80D2-83C9FC3B2A34}" sibTransId="{F31FCE0F-0D50-4DED-BA64-51DFCCC45AF5}"/>
    <dgm:cxn modelId="{DF27567C-DC1C-471D-9685-847550ABC2E0}" type="presOf" srcId="{CDAAF0EE-B549-449D-9F6B-170A9FABB60E}" destId="{B2602018-4653-4EF5-B879-97A5E3EAA340}" srcOrd="0" destOrd="2" presId="urn:microsoft.com/office/officeart/2005/8/layout/list1"/>
    <dgm:cxn modelId="{6B6E607F-4E92-43E2-B726-709F2BFC21BC}" type="presOf" srcId="{FDCC491B-6665-477E-BECC-1F18FA3C60D3}" destId="{E35981BB-1EBD-4709-8246-EB999303DA93}" srcOrd="0" destOrd="0" presId="urn:microsoft.com/office/officeart/2005/8/layout/list1"/>
    <dgm:cxn modelId="{85DACF88-1D48-4E36-8C75-C168E12F7BE6}" type="presOf" srcId="{F8EA4BF9-F83C-4130-BBD9-A24B314B7CB8}" destId="{671F9E2C-7B78-480C-AF64-825CA62623A1}" srcOrd="0" destOrd="1" presId="urn:microsoft.com/office/officeart/2005/8/layout/list1"/>
    <dgm:cxn modelId="{04BED189-98E6-4013-87DF-38D0E953FDBC}" srcId="{7B3C7414-CDED-4265-B3E9-6465E47A6CE5}" destId="{CDAAF0EE-B549-449D-9F6B-170A9FABB60E}" srcOrd="2" destOrd="0" parTransId="{51EA125C-3E26-47CC-A9E8-E9877A5AFD85}" sibTransId="{5769F1DE-BA82-4A82-BE94-24397FAFF8CD}"/>
    <dgm:cxn modelId="{477DBD8B-FE9A-44BF-869B-092969F63221}" srcId="{FDCC491B-6665-477E-BECC-1F18FA3C60D3}" destId="{7B3C7414-CDED-4265-B3E9-6465E47A6CE5}" srcOrd="3" destOrd="0" parTransId="{3A5DEE9B-530C-4290-B253-D835607837A7}" sibTransId="{5E61685C-DA23-4BB4-A0D0-0B9108E77BA7}"/>
    <dgm:cxn modelId="{E5EAB68F-0681-4BED-AAC2-ADA09AA8DE80}" srcId="{CA884134-64C1-4F41-8EA2-970B21D857F6}" destId="{F8EA4BF9-F83C-4130-BBD9-A24B314B7CB8}" srcOrd="1" destOrd="0" parTransId="{320F9785-B8DE-41AE-B9FD-2646CB714B71}" sibTransId="{17491286-D082-4681-8B9E-29BE6EE25FCD}"/>
    <dgm:cxn modelId="{08EE2C92-38D3-4C51-963C-D2E45C58B5E9}" type="presOf" srcId="{7B3C7414-CDED-4265-B3E9-6465E47A6CE5}" destId="{DF11BECB-D6E2-44C6-A15A-D151B2DF693F}" srcOrd="1" destOrd="0" presId="urn:microsoft.com/office/officeart/2005/8/layout/list1"/>
    <dgm:cxn modelId="{C8247096-22A3-4EC6-8967-D149697A5FCF}" type="presOf" srcId="{17E420ED-372E-468F-A6D8-F078CC32E82F}" destId="{B2602018-4653-4EF5-B879-97A5E3EAA340}" srcOrd="0" destOrd="0" presId="urn:microsoft.com/office/officeart/2005/8/layout/list1"/>
    <dgm:cxn modelId="{388FA69B-4AC5-4648-8B01-4C8896908E48}" type="presOf" srcId="{EE360FE2-C675-4FB3-AEC6-D4D1A4FCE083}" destId="{B2602018-4653-4EF5-B879-97A5E3EAA340}" srcOrd="0" destOrd="1" presId="urn:microsoft.com/office/officeart/2005/8/layout/list1"/>
    <dgm:cxn modelId="{34513EA8-AE06-4D26-9AF2-8D40AF099661}" type="presOf" srcId="{E577EFF2-3323-4FDE-B49F-AF17487776DC}" destId="{F8616016-9D99-4FA4-BAC2-C58C532DCD33}" srcOrd="1" destOrd="0" presId="urn:microsoft.com/office/officeart/2005/8/layout/list1"/>
    <dgm:cxn modelId="{9F3715BF-EAAD-4E2B-B11B-6407E148A078}" type="presOf" srcId="{CA884134-64C1-4F41-8EA2-970B21D857F6}" destId="{D34638E0-E586-4AC3-8481-09096BFCCFAE}" srcOrd="1" destOrd="0" presId="urn:microsoft.com/office/officeart/2005/8/layout/list1"/>
    <dgm:cxn modelId="{808266E7-547D-4452-B39E-7F077C329846}" srcId="{7B3C7414-CDED-4265-B3E9-6465E47A6CE5}" destId="{17E420ED-372E-468F-A6D8-F078CC32E82F}" srcOrd="0" destOrd="0" parTransId="{2B14260E-DB3C-44D7-9248-DC9B0D6E8FBF}" sibTransId="{970958D8-7C84-41B5-B572-636AB2145B72}"/>
    <dgm:cxn modelId="{B9753CEE-64C0-4BDA-9C9C-5FEE5D43DF91}" type="presOf" srcId="{084D10EF-F366-47C7-A2BD-7921B2275B9F}" destId="{69C181C8-73EA-4348-9497-9F1D119CF288}" srcOrd="0" destOrd="0" presId="urn:microsoft.com/office/officeart/2005/8/layout/list1"/>
    <dgm:cxn modelId="{B58FF461-9EFC-4DD7-9CBE-A20829104F30}" type="presParOf" srcId="{E35981BB-1EBD-4709-8246-EB999303DA93}" destId="{EAFD8E18-F1D1-48DB-A4CC-35AEFF973C25}" srcOrd="0" destOrd="0" presId="urn:microsoft.com/office/officeart/2005/8/layout/list1"/>
    <dgm:cxn modelId="{AF5331A8-E4F5-451D-8213-11C90F4C4137}" type="presParOf" srcId="{EAFD8E18-F1D1-48DB-A4CC-35AEFF973C25}" destId="{0B19B5E7-D242-4DED-9EB6-FD32CB7F4D0A}" srcOrd="0" destOrd="0" presId="urn:microsoft.com/office/officeart/2005/8/layout/list1"/>
    <dgm:cxn modelId="{8F22EA14-D68B-42D0-8305-174D9AFEF927}" type="presParOf" srcId="{EAFD8E18-F1D1-48DB-A4CC-35AEFF973C25}" destId="{D34638E0-E586-4AC3-8481-09096BFCCFAE}" srcOrd="1" destOrd="0" presId="urn:microsoft.com/office/officeart/2005/8/layout/list1"/>
    <dgm:cxn modelId="{F08C1AB0-80C3-4A9D-B60F-D65AAB2D66E8}" type="presParOf" srcId="{E35981BB-1EBD-4709-8246-EB999303DA93}" destId="{DBA00980-1D54-4A65-B778-194BCE4BA66A}" srcOrd="1" destOrd="0" presId="urn:microsoft.com/office/officeart/2005/8/layout/list1"/>
    <dgm:cxn modelId="{0DCF1511-CF0F-4DE4-94B8-C28BEBB75433}" type="presParOf" srcId="{E35981BB-1EBD-4709-8246-EB999303DA93}" destId="{671F9E2C-7B78-480C-AF64-825CA62623A1}" srcOrd="2" destOrd="0" presId="urn:microsoft.com/office/officeart/2005/8/layout/list1"/>
    <dgm:cxn modelId="{324661BE-5C91-4126-BA1E-D87BA609B305}" type="presParOf" srcId="{E35981BB-1EBD-4709-8246-EB999303DA93}" destId="{F9607004-BCD2-4281-BC91-205C21D8BC3B}" srcOrd="3" destOrd="0" presId="urn:microsoft.com/office/officeart/2005/8/layout/list1"/>
    <dgm:cxn modelId="{12E16717-CC20-4B4C-820E-747D75719187}" type="presParOf" srcId="{E35981BB-1EBD-4709-8246-EB999303DA93}" destId="{7E503230-EE9D-48D3-8069-C6A62D610E39}" srcOrd="4" destOrd="0" presId="urn:microsoft.com/office/officeart/2005/8/layout/list1"/>
    <dgm:cxn modelId="{786E8197-E576-421D-A498-1B77A4B749CD}" type="presParOf" srcId="{7E503230-EE9D-48D3-8069-C6A62D610E39}" destId="{69C181C8-73EA-4348-9497-9F1D119CF288}" srcOrd="0" destOrd="0" presId="urn:microsoft.com/office/officeart/2005/8/layout/list1"/>
    <dgm:cxn modelId="{088FF399-9FEB-49C3-8229-AEDEE90E7F0A}" type="presParOf" srcId="{7E503230-EE9D-48D3-8069-C6A62D610E39}" destId="{FD50FA82-1B8E-4DE2-A69B-4E80EE2C6643}" srcOrd="1" destOrd="0" presId="urn:microsoft.com/office/officeart/2005/8/layout/list1"/>
    <dgm:cxn modelId="{4A189F58-724C-41BE-BBAC-F10AF50AA008}" type="presParOf" srcId="{E35981BB-1EBD-4709-8246-EB999303DA93}" destId="{D802BE33-CA7B-47B8-AD8C-C7A1404546A0}" srcOrd="5" destOrd="0" presId="urn:microsoft.com/office/officeart/2005/8/layout/list1"/>
    <dgm:cxn modelId="{4CCF32F9-E0A5-4770-88F7-BEB0D4A185CE}" type="presParOf" srcId="{E35981BB-1EBD-4709-8246-EB999303DA93}" destId="{37F13D12-EC55-4989-8562-037DDEAC08CC}" srcOrd="6" destOrd="0" presId="urn:microsoft.com/office/officeart/2005/8/layout/list1"/>
    <dgm:cxn modelId="{60790458-877F-4FE3-890A-8EB5DB65AB25}" type="presParOf" srcId="{E35981BB-1EBD-4709-8246-EB999303DA93}" destId="{CF2DEAF9-368F-4106-AFFA-5FB94C916B72}" srcOrd="7" destOrd="0" presId="urn:microsoft.com/office/officeart/2005/8/layout/list1"/>
    <dgm:cxn modelId="{F708C085-9751-4846-B3A6-2A63C95B7CE6}" type="presParOf" srcId="{E35981BB-1EBD-4709-8246-EB999303DA93}" destId="{C8027A57-047C-4AA7-B2BC-7633D59097CB}" srcOrd="8" destOrd="0" presId="urn:microsoft.com/office/officeart/2005/8/layout/list1"/>
    <dgm:cxn modelId="{136F0389-E1D8-48A5-B85A-76A0470879BE}" type="presParOf" srcId="{C8027A57-047C-4AA7-B2BC-7633D59097CB}" destId="{2E5B481C-5151-4358-8350-6447F05A1C60}" srcOrd="0" destOrd="0" presId="urn:microsoft.com/office/officeart/2005/8/layout/list1"/>
    <dgm:cxn modelId="{E40DA198-A988-40B5-810A-DE67C42C3269}" type="presParOf" srcId="{C8027A57-047C-4AA7-B2BC-7633D59097CB}" destId="{F8616016-9D99-4FA4-BAC2-C58C532DCD33}" srcOrd="1" destOrd="0" presId="urn:microsoft.com/office/officeart/2005/8/layout/list1"/>
    <dgm:cxn modelId="{06DA4211-C50D-4C36-8083-2279D8BDE52D}" type="presParOf" srcId="{E35981BB-1EBD-4709-8246-EB999303DA93}" destId="{621432C1-2A39-48E5-B8F4-8DC4FBA097A2}" srcOrd="9" destOrd="0" presId="urn:microsoft.com/office/officeart/2005/8/layout/list1"/>
    <dgm:cxn modelId="{DAC68F40-9AB2-4936-958A-01EFA2E9CB9D}" type="presParOf" srcId="{E35981BB-1EBD-4709-8246-EB999303DA93}" destId="{A8E0F6A0-7AB0-43BE-B527-A4ADD4608D47}" srcOrd="10" destOrd="0" presId="urn:microsoft.com/office/officeart/2005/8/layout/list1"/>
    <dgm:cxn modelId="{6A3B1CCF-9A5D-4676-B2E9-53D2411770B2}" type="presParOf" srcId="{E35981BB-1EBD-4709-8246-EB999303DA93}" destId="{86681359-352C-4B70-AE00-4E138FE1966D}" srcOrd="11" destOrd="0" presId="urn:microsoft.com/office/officeart/2005/8/layout/list1"/>
    <dgm:cxn modelId="{DDDE6D51-368D-4629-903F-4FFEE2A214B2}" type="presParOf" srcId="{E35981BB-1EBD-4709-8246-EB999303DA93}" destId="{85762D02-1600-405D-88E0-B3F2C963F99A}" srcOrd="12" destOrd="0" presId="urn:microsoft.com/office/officeart/2005/8/layout/list1"/>
    <dgm:cxn modelId="{F87140BA-FAAD-4326-B4FA-30871B79EC61}" type="presParOf" srcId="{85762D02-1600-405D-88E0-B3F2C963F99A}" destId="{BEE3DB1E-B8D3-4695-8443-FE03E1408937}" srcOrd="0" destOrd="0" presId="urn:microsoft.com/office/officeart/2005/8/layout/list1"/>
    <dgm:cxn modelId="{FC3A9BBD-2B96-4F1B-8BB3-FF92DD5C28AB}" type="presParOf" srcId="{85762D02-1600-405D-88E0-B3F2C963F99A}" destId="{DF11BECB-D6E2-44C6-A15A-D151B2DF693F}" srcOrd="1" destOrd="0" presId="urn:microsoft.com/office/officeart/2005/8/layout/list1"/>
    <dgm:cxn modelId="{53162400-E2D7-48B5-83FA-A761FB606914}" type="presParOf" srcId="{E35981BB-1EBD-4709-8246-EB999303DA93}" destId="{0657C231-44D8-4E13-A6DF-719E52CD6A51}" srcOrd="13" destOrd="0" presId="urn:microsoft.com/office/officeart/2005/8/layout/list1"/>
    <dgm:cxn modelId="{8969D811-670E-472A-81E5-6FB924D02F65}" type="presParOf" srcId="{E35981BB-1EBD-4709-8246-EB999303DA93}" destId="{B2602018-4653-4EF5-B879-97A5E3EAA3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DCB252D-D98B-467C-9D6A-592BA3E51F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3CB8DA-919B-4067-BEB4-4DF1DD812D4F}">
      <dgm:prSet/>
      <dgm:spPr/>
      <dgm:t>
        <a:bodyPr/>
        <a:lstStyle/>
        <a:p>
          <a:r>
            <a:rPr lang="en-US"/>
            <a:t>Multiple runs of model with manipulation of above parameters</a:t>
          </a:r>
        </a:p>
      </dgm:t>
    </dgm:pt>
    <dgm:pt modelId="{F017D6B9-E273-4AEB-AC9C-3CDE64EEA545}" type="parTrans" cxnId="{F7B73AFA-E33C-4832-82C7-5EBEE6174E8F}">
      <dgm:prSet/>
      <dgm:spPr/>
      <dgm:t>
        <a:bodyPr/>
        <a:lstStyle/>
        <a:p>
          <a:endParaRPr lang="en-US"/>
        </a:p>
      </dgm:t>
    </dgm:pt>
    <dgm:pt modelId="{E1B14CF7-7F11-4E90-BF3B-15F9F494A3A6}" type="sibTrans" cxnId="{F7B73AFA-E33C-4832-82C7-5EBEE6174E8F}">
      <dgm:prSet/>
      <dgm:spPr/>
      <dgm:t>
        <a:bodyPr/>
        <a:lstStyle/>
        <a:p>
          <a:endParaRPr lang="en-US"/>
        </a:p>
      </dgm:t>
    </dgm:pt>
    <dgm:pt modelId="{4C1B56A4-DC8D-4D3B-8916-667ED848E1C7}">
      <dgm:prSet/>
      <dgm:spPr/>
      <dgm:t>
        <a:bodyPr/>
        <a:lstStyle/>
        <a:p>
          <a:r>
            <a:rPr lang="en-US"/>
            <a:t>Best run: balanced data (SMOTE, oversample class 1), top 15 features, hyperparameters NOT tuned</a:t>
          </a:r>
        </a:p>
      </dgm:t>
    </dgm:pt>
    <dgm:pt modelId="{9CC0F321-7653-44E0-BCA7-A28F736C2766}" type="parTrans" cxnId="{1464070F-B5B8-4708-85BF-793077CF9216}">
      <dgm:prSet/>
      <dgm:spPr/>
      <dgm:t>
        <a:bodyPr/>
        <a:lstStyle/>
        <a:p>
          <a:endParaRPr lang="en-US"/>
        </a:p>
      </dgm:t>
    </dgm:pt>
    <dgm:pt modelId="{C4DD30F3-62C6-4A9F-BA60-5826C20AF141}" type="sibTrans" cxnId="{1464070F-B5B8-4708-85BF-793077CF9216}">
      <dgm:prSet/>
      <dgm:spPr/>
      <dgm:t>
        <a:bodyPr/>
        <a:lstStyle/>
        <a:p>
          <a:endParaRPr lang="en-US"/>
        </a:p>
      </dgm:t>
    </dgm:pt>
    <dgm:pt modelId="{A9774E45-3F65-4A25-92A3-B162A4C9F3EF}">
      <dgm:prSet/>
      <dgm:spPr/>
      <dgm:t>
        <a:bodyPr/>
        <a:lstStyle/>
        <a:p>
          <a:r>
            <a:rPr lang="en-US"/>
            <a:t>Metrics:</a:t>
          </a:r>
        </a:p>
      </dgm:t>
    </dgm:pt>
    <dgm:pt modelId="{A9E7D65F-13CC-4A3C-8917-8AFE1ADF5216}" type="parTrans" cxnId="{D0A7BC49-0615-4953-A990-1226EAA5C3D2}">
      <dgm:prSet/>
      <dgm:spPr/>
      <dgm:t>
        <a:bodyPr/>
        <a:lstStyle/>
        <a:p>
          <a:endParaRPr lang="en-US"/>
        </a:p>
      </dgm:t>
    </dgm:pt>
    <dgm:pt modelId="{9AFB0F9B-3887-47EF-BF99-14383287651C}" type="sibTrans" cxnId="{D0A7BC49-0615-4953-A990-1226EAA5C3D2}">
      <dgm:prSet/>
      <dgm:spPr/>
      <dgm:t>
        <a:bodyPr/>
        <a:lstStyle/>
        <a:p>
          <a:endParaRPr lang="en-US"/>
        </a:p>
      </dgm:t>
    </dgm:pt>
    <dgm:pt modelId="{4CB11801-8A07-420B-A57C-1B27F89311B5}">
      <dgm:prSet/>
      <dgm:spPr/>
      <dgm:t>
        <a:bodyPr/>
        <a:lstStyle/>
        <a:p>
          <a:r>
            <a:rPr lang="en-US"/>
            <a:t>Cross-validation mean score for top 15 features: 0.948072479713932</a:t>
          </a:r>
        </a:p>
      </dgm:t>
    </dgm:pt>
    <dgm:pt modelId="{49BFE1E0-D285-472B-863C-8DF2F3ED6A73}" type="parTrans" cxnId="{DE2A90DF-31C7-4D67-9334-FB09FD5CAC73}">
      <dgm:prSet/>
      <dgm:spPr/>
      <dgm:t>
        <a:bodyPr/>
        <a:lstStyle/>
        <a:p>
          <a:endParaRPr lang="en-US"/>
        </a:p>
      </dgm:t>
    </dgm:pt>
    <dgm:pt modelId="{12C725A3-842D-4F44-A657-B52A5CE21B2C}" type="sibTrans" cxnId="{DE2A90DF-31C7-4D67-9334-FB09FD5CAC73}">
      <dgm:prSet/>
      <dgm:spPr/>
      <dgm:t>
        <a:bodyPr/>
        <a:lstStyle/>
        <a:p>
          <a:endParaRPr lang="en-US"/>
        </a:p>
      </dgm:t>
    </dgm:pt>
    <dgm:pt modelId="{DCEB5A25-BF1D-4A84-B4A6-929A39100536}">
      <dgm:prSet/>
      <dgm:spPr/>
      <dgm:t>
        <a:bodyPr/>
        <a:lstStyle/>
        <a:p>
          <a:r>
            <a:rPr lang="en-US"/>
            <a:t>ROC-AUC mean score for top 15 features: 0.9859698648112545</a:t>
          </a:r>
        </a:p>
      </dgm:t>
    </dgm:pt>
    <dgm:pt modelId="{B6AF9C81-A213-4CB8-BB9C-D0DB4E55A9D1}" type="parTrans" cxnId="{790FE005-885E-4534-A751-CEBC5D417AAC}">
      <dgm:prSet/>
      <dgm:spPr/>
      <dgm:t>
        <a:bodyPr/>
        <a:lstStyle/>
        <a:p>
          <a:endParaRPr lang="en-US"/>
        </a:p>
      </dgm:t>
    </dgm:pt>
    <dgm:pt modelId="{9E3DF818-1E8E-49EC-A338-FCBACAC2B77F}" type="sibTrans" cxnId="{790FE005-885E-4534-A751-CEBC5D417AAC}">
      <dgm:prSet/>
      <dgm:spPr/>
      <dgm:t>
        <a:bodyPr/>
        <a:lstStyle/>
        <a:p>
          <a:endParaRPr lang="en-US"/>
        </a:p>
      </dgm:t>
    </dgm:pt>
    <dgm:pt modelId="{FD2C7E95-4EA8-4134-B6F1-F495AB8C189A}">
      <dgm:prSet/>
      <dgm:spPr/>
      <dgm:t>
        <a:bodyPr/>
        <a:lstStyle/>
        <a:p>
          <a:r>
            <a:rPr lang="en-US"/>
            <a:t>Accuracy score top 15 features: 0.8896434634974533</a:t>
          </a:r>
        </a:p>
      </dgm:t>
    </dgm:pt>
    <dgm:pt modelId="{7F03149E-187D-4A8E-95DB-622C930238FF}" type="parTrans" cxnId="{3808F61B-02D0-4BDD-9B1B-7F11D04B3946}">
      <dgm:prSet/>
      <dgm:spPr/>
      <dgm:t>
        <a:bodyPr/>
        <a:lstStyle/>
        <a:p>
          <a:endParaRPr lang="en-US"/>
        </a:p>
      </dgm:t>
    </dgm:pt>
    <dgm:pt modelId="{70823CEF-9DD2-458F-B546-DCE09AD5F236}" type="sibTrans" cxnId="{3808F61B-02D0-4BDD-9B1B-7F11D04B3946}">
      <dgm:prSet/>
      <dgm:spPr/>
      <dgm:t>
        <a:bodyPr/>
        <a:lstStyle/>
        <a:p>
          <a:endParaRPr lang="en-US"/>
        </a:p>
      </dgm:t>
    </dgm:pt>
    <dgm:pt modelId="{71CD7366-25E5-4C11-BE9E-2CE147812072}" type="pres">
      <dgm:prSet presAssocID="{7DCB252D-D98B-467C-9D6A-592BA3E51F8C}" presName="linear" presStyleCnt="0">
        <dgm:presLayoutVars>
          <dgm:animLvl val="lvl"/>
          <dgm:resizeHandles val="exact"/>
        </dgm:presLayoutVars>
      </dgm:prSet>
      <dgm:spPr/>
    </dgm:pt>
    <dgm:pt modelId="{06FFC764-4D22-4031-9722-D11530E6E444}" type="pres">
      <dgm:prSet presAssocID="{2A3CB8DA-919B-4067-BEB4-4DF1DD812D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D581C4-1C42-481A-B055-705E531FE747}" type="pres">
      <dgm:prSet presAssocID="{E1B14CF7-7F11-4E90-BF3B-15F9F494A3A6}" presName="spacer" presStyleCnt="0"/>
      <dgm:spPr/>
    </dgm:pt>
    <dgm:pt modelId="{774CA678-52C4-4546-B4BD-E3718AF9D4E6}" type="pres">
      <dgm:prSet presAssocID="{4C1B56A4-DC8D-4D3B-8916-667ED848E1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181DD6-A9E5-473E-96FE-BE5F1ABCFC92}" type="pres">
      <dgm:prSet presAssocID="{C4DD30F3-62C6-4A9F-BA60-5826C20AF141}" presName="spacer" presStyleCnt="0"/>
      <dgm:spPr/>
    </dgm:pt>
    <dgm:pt modelId="{BD82F80F-1DBB-4B9D-81D8-E615023EB8D7}" type="pres">
      <dgm:prSet presAssocID="{A9774E45-3F65-4A25-92A3-B162A4C9F3E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6DA51DF-2DF1-4CB9-B6CC-32C7F6F6B304}" type="pres">
      <dgm:prSet presAssocID="{A9774E45-3F65-4A25-92A3-B162A4C9F3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90FE005-885E-4534-A751-CEBC5D417AAC}" srcId="{A9774E45-3F65-4A25-92A3-B162A4C9F3EF}" destId="{DCEB5A25-BF1D-4A84-B4A6-929A39100536}" srcOrd="1" destOrd="0" parTransId="{B6AF9C81-A213-4CB8-BB9C-D0DB4E55A9D1}" sibTransId="{9E3DF818-1E8E-49EC-A338-FCBACAC2B77F}"/>
    <dgm:cxn modelId="{1464070F-B5B8-4708-85BF-793077CF9216}" srcId="{7DCB252D-D98B-467C-9D6A-592BA3E51F8C}" destId="{4C1B56A4-DC8D-4D3B-8916-667ED848E1C7}" srcOrd="1" destOrd="0" parTransId="{9CC0F321-7653-44E0-BCA7-A28F736C2766}" sibTransId="{C4DD30F3-62C6-4A9F-BA60-5826C20AF141}"/>
    <dgm:cxn modelId="{C063BC10-9F98-4406-B85C-2D6F9E0C0834}" type="presOf" srcId="{A9774E45-3F65-4A25-92A3-B162A4C9F3EF}" destId="{BD82F80F-1DBB-4B9D-81D8-E615023EB8D7}" srcOrd="0" destOrd="0" presId="urn:microsoft.com/office/officeart/2005/8/layout/vList2"/>
    <dgm:cxn modelId="{3808F61B-02D0-4BDD-9B1B-7F11D04B3946}" srcId="{A9774E45-3F65-4A25-92A3-B162A4C9F3EF}" destId="{FD2C7E95-4EA8-4134-B6F1-F495AB8C189A}" srcOrd="2" destOrd="0" parTransId="{7F03149E-187D-4A8E-95DB-622C930238FF}" sibTransId="{70823CEF-9DD2-458F-B546-DCE09AD5F236}"/>
    <dgm:cxn modelId="{D0A7BC49-0615-4953-A990-1226EAA5C3D2}" srcId="{7DCB252D-D98B-467C-9D6A-592BA3E51F8C}" destId="{A9774E45-3F65-4A25-92A3-B162A4C9F3EF}" srcOrd="2" destOrd="0" parTransId="{A9E7D65F-13CC-4A3C-8917-8AFE1ADF5216}" sibTransId="{9AFB0F9B-3887-47EF-BF99-14383287651C}"/>
    <dgm:cxn modelId="{6EA0954D-E0B3-4EBA-8DCF-77635BE74915}" type="presOf" srcId="{4C1B56A4-DC8D-4D3B-8916-667ED848E1C7}" destId="{774CA678-52C4-4546-B4BD-E3718AF9D4E6}" srcOrd="0" destOrd="0" presId="urn:microsoft.com/office/officeart/2005/8/layout/vList2"/>
    <dgm:cxn modelId="{D7D9ED4D-6EAA-4F1D-9D4A-FED8853C5BB3}" type="presOf" srcId="{2A3CB8DA-919B-4067-BEB4-4DF1DD812D4F}" destId="{06FFC764-4D22-4031-9722-D11530E6E444}" srcOrd="0" destOrd="0" presId="urn:microsoft.com/office/officeart/2005/8/layout/vList2"/>
    <dgm:cxn modelId="{A658A680-A9B7-4727-B77D-3BB63E513F52}" type="presOf" srcId="{FD2C7E95-4EA8-4134-B6F1-F495AB8C189A}" destId="{B6DA51DF-2DF1-4CB9-B6CC-32C7F6F6B304}" srcOrd="0" destOrd="2" presId="urn:microsoft.com/office/officeart/2005/8/layout/vList2"/>
    <dgm:cxn modelId="{01FA5FC5-D1F9-43EB-A68C-6FDF80BD7C50}" type="presOf" srcId="{4CB11801-8A07-420B-A57C-1B27F89311B5}" destId="{B6DA51DF-2DF1-4CB9-B6CC-32C7F6F6B304}" srcOrd="0" destOrd="0" presId="urn:microsoft.com/office/officeart/2005/8/layout/vList2"/>
    <dgm:cxn modelId="{5803E2DE-FF82-47E7-A3DB-17B67F0CCC6B}" type="presOf" srcId="{7DCB252D-D98B-467C-9D6A-592BA3E51F8C}" destId="{71CD7366-25E5-4C11-BE9E-2CE147812072}" srcOrd="0" destOrd="0" presId="urn:microsoft.com/office/officeart/2005/8/layout/vList2"/>
    <dgm:cxn modelId="{DE2A90DF-31C7-4D67-9334-FB09FD5CAC73}" srcId="{A9774E45-3F65-4A25-92A3-B162A4C9F3EF}" destId="{4CB11801-8A07-420B-A57C-1B27F89311B5}" srcOrd="0" destOrd="0" parTransId="{49BFE1E0-D285-472B-863C-8DF2F3ED6A73}" sibTransId="{12C725A3-842D-4F44-A657-B52A5CE21B2C}"/>
    <dgm:cxn modelId="{6AC072F3-3428-401A-8F53-5E045F0668E0}" type="presOf" srcId="{DCEB5A25-BF1D-4A84-B4A6-929A39100536}" destId="{B6DA51DF-2DF1-4CB9-B6CC-32C7F6F6B304}" srcOrd="0" destOrd="1" presId="urn:microsoft.com/office/officeart/2005/8/layout/vList2"/>
    <dgm:cxn modelId="{F7B73AFA-E33C-4832-82C7-5EBEE6174E8F}" srcId="{7DCB252D-D98B-467C-9D6A-592BA3E51F8C}" destId="{2A3CB8DA-919B-4067-BEB4-4DF1DD812D4F}" srcOrd="0" destOrd="0" parTransId="{F017D6B9-E273-4AEB-AC9C-3CDE64EEA545}" sibTransId="{E1B14CF7-7F11-4E90-BF3B-15F9F494A3A6}"/>
    <dgm:cxn modelId="{B3A11EA8-ED76-4B02-B97E-785D3D6C11B7}" type="presParOf" srcId="{71CD7366-25E5-4C11-BE9E-2CE147812072}" destId="{06FFC764-4D22-4031-9722-D11530E6E444}" srcOrd="0" destOrd="0" presId="urn:microsoft.com/office/officeart/2005/8/layout/vList2"/>
    <dgm:cxn modelId="{EC3C3428-A49E-4AA8-86E8-A4905AA58BC6}" type="presParOf" srcId="{71CD7366-25E5-4C11-BE9E-2CE147812072}" destId="{F5D581C4-1C42-481A-B055-705E531FE747}" srcOrd="1" destOrd="0" presId="urn:microsoft.com/office/officeart/2005/8/layout/vList2"/>
    <dgm:cxn modelId="{0BC72C56-FD9F-4E28-8D30-745B85404C58}" type="presParOf" srcId="{71CD7366-25E5-4C11-BE9E-2CE147812072}" destId="{774CA678-52C4-4546-B4BD-E3718AF9D4E6}" srcOrd="2" destOrd="0" presId="urn:microsoft.com/office/officeart/2005/8/layout/vList2"/>
    <dgm:cxn modelId="{1BEABB37-1925-4997-8C34-7ED047317BA9}" type="presParOf" srcId="{71CD7366-25E5-4C11-BE9E-2CE147812072}" destId="{C8181DD6-A9E5-473E-96FE-BE5F1ABCFC92}" srcOrd="3" destOrd="0" presId="urn:microsoft.com/office/officeart/2005/8/layout/vList2"/>
    <dgm:cxn modelId="{55B7EAD3-FF69-4366-934D-4158C56BC009}" type="presParOf" srcId="{71CD7366-25E5-4C11-BE9E-2CE147812072}" destId="{BD82F80F-1DBB-4B9D-81D8-E615023EB8D7}" srcOrd="4" destOrd="0" presId="urn:microsoft.com/office/officeart/2005/8/layout/vList2"/>
    <dgm:cxn modelId="{3C672679-3D04-46F7-B474-607D79D59815}" type="presParOf" srcId="{71CD7366-25E5-4C11-BE9E-2CE147812072}" destId="{B6DA51DF-2DF1-4CB9-B6CC-32C7F6F6B3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263D950-5269-459B-A153-1B8151FCD0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C08FC0-7DD2-4985-BBA3-52D2ECCEDB13}">
      <dgm:prSet/>
      <dgm:spPr/>
      <dgm:t>
        <a:bodyPr/>
        <a:lstStyle/>
        <a:p>
          <a:r>
            <a:rPr lang="en-US"/>
            <a:t>Multiple runs of model with manipulation of above parameters</a:t>
          </a:r>
        </a:p>
      </dgm:t>
    </dgm:pt>
    <dgm:pt modelId="{3C8BE48A-85D1-4C66-8FF6-60EEA6616BEB}" type="parTrans" cxnId="{92644B15-2666-417D-851B-C4FBAEC75DAD}">
      <dgm:prSet/>
      <dgm:spPr/>
      <dgm:t>
        <a:bodyPr/>
        <a:lstStyle/>
        <a:p>
          <a:endParaRPr lang="en-US"/>
        </a:p>
      </dgm:t>
    </dgm:pt>
    <dgm:pt modelId="{0312B38E-C0A8-472C-8148-94E86762378B}" type="sibTrans" cxnId="{92644B15-2666-417D-851B-C4FBAEC75DAD}">
      <dgm:prSet/>
      <dgm:spPr/>
      <dgm:t>
        <a:bodyPr/>
        <a:lstStyle/>
        <a:p>
          <a:endParaRPr lang="en-US"/>
        </a:p>
      </dgm:t>
    </dgm:pt>
    <dgm:pt modelId="{52D26C3A-9FAF-4FAA-AC8F-CE7443C7DC99}">
      <dgm:prSet/>
      <dgm:spPr/>
      <dgm:t>
        <a:bodyPr/>
        <a:lstStyle/>
        <a:p>
          <a:r>
            <a:rPr lang="en-US"/>
            <a:t>Best run: balanced data (SMOTE, oversample class 1), top 15 features, hyperparameters NOT tuned</a:t>
          </a:r>
        </a:p>
      </dgm:t>
    </dgm:pt>
    <dgm:pt modelId="{667DADC7-275C-45AA-AD5C-8E53D5574D1C}" type="parTrans" cxnId="{9F5F0207-DB97-4CE0-86DF-26009374424E}">
      <dgm:prSet/>
      <dgm:spPr/>
      <dgm:t>
        <a:bodyPr/>
        <a:lstStyle/>
        <a:p>
          <a:endParaRPr lang="en-US"/>
        </a:p>
      </dgm:t>
    </dgm:pt>
    <dgm:pt modelId="{20C73421-397F-4917-84FA-14F5A81D460F}" type="sibTrans" cxnId="{9F5F0207-DB97-4CE0-86DF-26009374424E}">
      <dgm:prSet/>
      <dgm:spPr/>
      <dgm:t>
        <a:bodyPr/>
        <a:lstStyle/>
        <a:p>
          <a:endParaRPr lang="en-US"/>
        </a:p>
      </dgm:t>
    </dgm:pt>
    <dgm:pt modelId="{7100E291-4B77-4896-A384-4D9826092EB0}">
      <dgm:prSet/>
      <dgm:spPr/>
      <dgm:t>
        <a:bodyPr/>
        <a:lstStyle/>
        <a:p>
          <a:r>
            <a:rPr lang="en-US"/>
            <a:t>Metrics:</a:t>
          </a:r>
        </a:p>
      </dgm:t>
    </dgm:pt>
    <dgm:pt modelId="{3F67E658-6733-4584-A43D-DB0442B2BFF1}" type="parTrans" cxnId="{4DA6CB62-903A-402C-AA91-1D8295D1E998}">
      <dgm:prSet/>
      <dgm:spPr/>
      <dgm:t>
        <a:bodyPr/>
        <a:lstStyle/>
        <a:p>
          <a:endParaRPr lang="en-US"/>
        </a:p>
      </dgm:t>
    </dgm:pt>
    <dgm:pt modelId="{A6594E45-F6ED-45E1-BA42-ED82AC85445D}" type="sibTrans" cxnId="{4DA6CB62-903A-402C-AA91-1D8295D1E998}">
      <dgm:prSet/>
      <dgm:spPr/>
      <dgm:t>
        <a:bodyPr/>
        <a:lstStyle/>
        <a:p>
          <a:endParaRPr lang="en-US"/>
        </a:p>
      </dgm:t>
    </dgm:pt>
    <dgm:pt modelId="{01A0DBC7-C0AC-45A0-88AC-4A6C7446827D}">
      <dgm:prSet/>
      <dgm:spPr/>
      <dgm:t>
        <a:bodyPr/>
        <a:lstStyle/>
        <a:p>
          <a:r>
            <a:rPr lang="en-US"/>
            <a:t>Accuracy of the GBM for top 15 features: 0.876</a:t>
          </a:r>
        </a:p>
      </dgm:t>
    </dgm:pt>
    <dgm:pt modelId="{EB91FD72-2847-468D-BD63-247DB12D8A3C}" type="parTrans" cxnId="{45531491-2091-4EA4-8D04-98A34585F682}">
      <dgm:prSet/>
      <dgm:spPr/>
      <dgm:t>
        <a:bodyPr/>
        <a:lstStyle/>
        <a:p>
          <a:endParaRPr lang="en-US"/>
        </a:p>
      </dgm:t>
    </dgm:pt>
    <dgm:pt modelId="{CA2C59B3-2F83-45CB-8A18-9A330D2D481C}" type="sibTrans" cxnId="{45531491-2091-4EA4-8D04-98A34585F682}">
      <dgm:prSet/>
      <dgm:spPr/>
      <dgm:t>
        <a:bodyPr/>
        <a:lstStyle/>
        <a:p>
          <a:endParaRPr lang="en-US"/>
        </a:p>
      </dgm:t>
    </dgm:pt>
    <dgm:pt modelId="{19B2870B-0583-4A72-BE1F-27ED9889881A}" type="pres">
      <dgm:prSet presAssocID="{2263D950-5269-459B-A153-1B8151FCD073}" presName="linear" presStyleCnt="0">
        <dgm:presLayoutVars>
          <dgm:animLvl val="lvl"/>
          <dgm:resizeHandles val="exact"/>
        </dgm:presLayoutVars>
      </dgm:prSet>
      <dgm:spPr/>
    </dgm:pt>
    <dgm:pt modelId="{A84BAB91-3981-49C0-BAA5-1B44DC9ECD57}" type="pres">
      <dgm:prSet presAssocID="{7CC08FC0-7DD2-4985-BBA3-52D2ECCEDB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6EB314-AAAA-4A8F-B738-6820CF80A412}" type="pres">
      <dgm:prSet presAssocID="{0312B38E-C0A8-472C-8148-94E86762378B}" presName="spacer" presStyleCnt="0"/>
      <dgm:spPr/>
    </dgm:pt>
    <dgm:pt modelId="{3D92AB32-FC71-431F-9707-7BD37D227026}" type="pres">
      <dgm:prSet presAssocID="{52D26C3A-9FAF-4FAA-AC8F-CE7443C7DC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26535F-946B-4BD4-AF4E-1B13991A8441}" type="pres">
      <dgm:prSet presAssocID="{20C73421-397F-4917-84FA-14F5A81D460F}" presName="spacer" presStyleCnt="0"/>
      <dgm:spPr/>
    </dgm:pt>
    <dgm:pt modelId="{1B665730-CFB2-460F-AC69-B85E033C60F1}" type="pres">
      <dgm:prSet presAssocID="{7100E291-4B77-4896-A384-4D9826092EB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044EEBF-FA8A-4DB5-AAB9-E0476AA523BE}" type="pres">
      <dgm:prSet presAssocID="{7100E291-4B77-4896-A384-4D9826092EB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F5F0207-DB97-4CE0-86DF-26009374424E}" srcId="{2263D950-5269-459B-A153-1B8151FCD073}" destId="{52D26C3A-9FAF-4FAA-AC8F-CE7443C7DC99}" srcOrd="1" destOrd="0" parTransId="{667DADC7-275C-45AA-AD5C-8E53D5574D1C}" sibTransId="{20C73421-397F-4917-84FA-14F5A81D460F}"/>
    <dgm:cxn modelId="{92644B15-2666-417D-851B-C4FBAEC75DAD}" srcId="{2263D950-5269-459B-A153-1B8151FCD073}" destId="{7CC08FC0-7DD2-4985-BBA3-52D2ECCEDB13}" srcOrd="0" destOrd="0" parTransId="{3C8BE48A-85D1-4C66-8FF6-60EEA6616BEB}" sibTransId="{0312B38E-C0A8-472C-8148-94E86762378B}"/>
    <dgm:cxn modelId="{748A652B-3F78-45C3-B5CE-61A34EC9130E}" type="presOf" srcId="{7CC08FC0-7DD2-4985-BBA3-52D2ECCEDB13}" destId="{A84BAB91-3981-49C0-BAA5-1B44DC9ECD57}" srcOrd="0" destOrd="0" presId="urn:microsoft.com/office/officeart/2005/8/layout/vList2"/>
    <dgm:cxn modelId="{1311B62B-BA6A-4FA4-8A00-221EF33165B8}" type="presOf" srcId="{01A0DBC7-C0AC-45A0-88AC-4A6C7446827D}" destId="{A044EEBF-FA8A-4DB5-AAB9-E0476AA523BE}" srcOrd="0" destOrd="0" presId="urn:microsoft.com/office/officeart/2005/8/layout/vList2"/>
    <dgm:cxn modelId="{4DA6CB62-903A-402C-AA91-1D8295D1E998}" srcId="{2263D950-5269-459B-A153-1B8151FCD073}" destId="{7100E291-4B77-4896-A384-4D9826092EB0}" srcOrd="2" destOrd="0" parTransId="{3F67E658-6733-4584-A43D-DB0442B2BFF1}" sibTransId="{A6594E45-F6ED-45E1-BA42-ED82AC85445D}"/>
    <dgm:cxn modelId="{0A37B54E-2828-44E2-9D05-861FC912CCBF}" type="presOf" srcId="{52D26C3A-9FAF-4FAA-AC8F-CE7443C7DC99}" destId="{3D92AB32-FC71-431F-9707-7BD37D227026}" srcOrd="0" destOrd="0" presId="urn:microsoft.com/office/officeart/2005/8/layout/vList2"/>
    <dgm:cxn modelId="{CBD02D7C-471B-47A9-914E-1F87B64267A2}" type="presOf" srcId="{7100E291-4B77-4896-A384-4D9826092EB0}" destId="{1B665730-CFB2-460F-AC69-B85E033C60F1}" srcOrd="0" destOrd="0" presId="urn:microsoft.com/office/officeart/2005/8/layout/vList2"/>
    <dgm:cxn modelId="{45531491-2091-4EA4-8D04-98A34585F682}" srcId="{7100E291-4B77-4896-A384-4D9826092EB0}" destId="{01A0DBC7-C0AC-45A0-88AC-4A6C7446827D}" srcOrd="0" destOrd="0" parTransId="{EB91FD72-2847-468D-BD63-247DB12D8A3C}" sibTransId="{CA2C59B3-2F83-45CB-8A18-9A330D2D481C}"/>
    <dgm:cxn modelId="{9A6D3AB5-C1BE-4699-B5E1-875A86575BC1}" type="presOf" srcId="{2263D950-5269-459B-A153-1B8151FCD073}" destId="{19B2870B-0583-4A72-BE1F-27ED9889881A}" srcOrd="0" destOrd="0" presId="urn:microsoft.com/office/officeart/2005/8/layout/vList2"/>
    <dgm:cxn modelId="{E6B309AF-6718-4DBA-A0C3-17AADC72D616}" type="presParOf" srcId="{19B2870B-0583-4A72-BE1F-27ED9889881A}" destId="{A84BAB91-3981-49C0-BAA5-1B44DC9ECD57}" srcOrd="0" destOrd="0" presId="urn:microsoft.com/office/officeart/2005/8/layout/vList2"/>
    <dgm:cxn modelId="{A4F0EBD2-08BB-4302-9073-5C10F1A1E694}" type="presParOf" srcId="{19B2870B-0583-4A72-BE1F-27ED9889881A}" destId="{336EB314-AAAA-4A8F-B738-6820CF80A412}" srcOrd="1" destOrd="0" presId="urn:microsoft.com/office/officeart/2005/8/layout/vList2"/>
    <dgm:cxn modelId="{2288F30C-5EDE-4677-90E4-FDDB6E686784}" type="presParOf" srcId="{19B2870B-0583-4A72-BE1F-27ED9889881A}" destId="{3D92AB32-FC71-431F-9707-7BD37D227026}" srcOrd="2" destOrd="0" presId="urn:microsoft.com/office/officeart/2005/8/layout/vList2"/>
    <dgm:cxn modelId="{2E27158F-90C3-44EA-9AF1-444D57C631C7}" type="presParOf" srcId="{19B2870B-0583-4A72-BE1F-27ED9889881A}" destId="{0E26535F-946B-4BD4-AF4E-1B13991A8441}" srcOrd="3" destOrd="0" presId="urn:microsoft.com/office/officeart/2005/8/layout/vList2"/>
    <dgm:cxn modelId="{37AC9B28-1B6D-4E3F-8C86-12410754A570}" type="presParOf" srcId="{19B2870B-0583-4A72-BE1F-27ED9889881A}" destId="{1B665730-CFB2-460F-AC69-B85E033C60F1}" srcOrd="4" destOrd="0" presId="urn:microsoft.com/office/officeart/2005/8/layout/vList2"/>
    <dgm:cxn modelId="{4E3A2C0F-B01D-41CB-9623-8DE7B1C91261}" type="presParOf" srcId="{19B2870B-0583-4A72-BE1F-27ED9889881A}" destId="{A044EEBF-FA8A-4DB5-AAB9-E0476AA523B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969C5F6-7E82-4449-84E8-1DA15005E3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D3CE70-1BD5-4AD8-98DF-F19EE5EAFB1D}">
      <dgm:prSet/>
      <dgm:spPr/>
      <dgm:t>
        <a:bodyPr/>
        <a:lstStyle/>
        <a:p>
          <a:r>
            <a:rPr lang="en-US"/>
            <a:t>Four kernels available:</a:t>
          </a:r>
        </a:p>
      </dgm:t>
    </dgm:pt>
    <dgm:pt modelId="{798AE1E2-F3FC-44D1-8D20-AEBAAAC372F0}" type="parTrans" cxnId="{67688580-00A5-4EC3-BB62-8C0A33C78381}">
      <dgm:prSet/>
      <dgm:spPr/>
      <dgm:t>
        <a:bodyPr/>
        <a:lstStyle/>
        <a:p>
          <a:endParaRPr lang="en-US"/>
        </a:p>
      </dgm:t>
    </dgm:pt>
    <dgm:pt modelId="{15939114-6079-4C06-941A-DC1ED36B1325}" type="sibTrans" cxnId="{67688580-00A5-4EC3-BB62-8C0A33C78381}">
      <dgm:prSet/>
      <dgm:spPr/>
      <dgm:t>
        <a:bodyPr/>
        <a:lstStyle/>
        <a:p>
          <a:endParaRPr lang="en-US"/>
        </a:p>
      </dgm:t>
    </dgm:pt>
    <dgm:pt modelId="{D1F26730-7F50-43A9-9D4C-38801060B18B}">
      <dgm:prSet/>
      <dgm:spPr/>
      <dgm:t>
        <a:bodyPr/>
        <a:lstStyle/>
        <a:p>
          <a:r>
            <a:rPr lang="en-US"/>
            <a:t>Linear</a:t>
          </a:r>
        </a:p>
      </dgm:t>
    </dgm:pt>
    <dgm:pt modelId="{6303FB61-E389-4043-AEF1-DBAF4676158E}" type="parTrans" cxnId="{5E69B12D-D49C-4B5C-8C7C-5B04AAC7BCAA}">
      <dgm:prSet/>
      <dgm:spPr/>
      <dgm:t>
        <a:bodyPr/>
        <a:lstStyle/>
        <a:p>
          <a:endParaRPr lang="en-US"/>
        </a:p>
      </dgm:t>
    </dgm:pt>
    <dgm:pt modelId="{7A4DAFEB-1472-4DD8-B41D-D96B98EB9A05}" type="sibTrans" cxnId="{5E69B12D-D49C-4B5C-8C7C-5B04AAC7BCAA}">
      <dgm:prSet/>
      <dgm:spPr/>
      <dgm:t>
        <a:bodyPr/>
        <a:lstStyle/>
        <a:p>
          <a:endParaRPr lang="en-US"/>
        </a:p>
      </dgm:t>
    </dgm:pt>
    <dgm:pt modelId="{DF01D7DC-5B6F-489E-99AB-4521BEB9D15C}">
      <dgm:prSet/>
      <dgm:spPr/>
      <dgm:t>
        <a:bodyPr/>
        <a:lstStyle/>
        <a:p>
          <a:r>
            <a:rPr lang="en-US"/>
            <a:t>Poly</a:t>
          </a:r>
        </a:p>
      </dgm:t>
    </dgm:pt>
    <dgm:pt modelId="{66F6F32D-5B43-4078-812D-E4D20C49F28A}" type="parTrans" cxnId="{4AFB53FD-0AC5-4AED-A36A-1B361DC7CCC0}">
      <dgm:prSet/>
      <dgm:spPr/>
      <dgm:t>
        <a:bodyPr/>
        <a:lstStyle/>
        <a:p>
          <a:endParaRPr lang="en-US"/>
        </a:p>
      </dgm:t>
    </dgm:pt>
    <dgm:pt modelId="{AE341F7B-788A-4B13-8424-3E60F7B3C0CF}" type="sibTrans" cxnId="{4AFB53FD-0AC5-4AED-A36A-1B361DC7CCC0}">
      <dgm:prSet/>
      <dgm:spPr/>
      <dgm:t>
        <a:bodyPr/>
        <a:lstStyle/>
        <a:p>
          <a:endParaRPr lang="en-US"/>
        </a:p>
      </dgm:t>
    </dgm:pt>
    <dgm:pt modelId="{E842EBD3-EF80-43CF-9919-EC0108C4E089}">
      <dgm:prSet/>
      <dgm:spPr/>
      <dgm:t>
        <a:bodyPr/>
        <a:lstStyle/>
        <a:p>
          <a:r>
            <a:rPr lang="en-US"/>
            <a:t>RBF</a:t>
          </a:r>
        </a:p>
      </dgm:t>
    </dgm:pt>
    <dgm:pt modelId="{51E77D11-8F03-467B-9469-481BC2691FE4}" type="parTrans" cxnId="{82562D41-ABDC-4338-A904-2D702DEC9695}">
      <dgm:prSet/>
      <dgm:spPr/>
      <dgm:t>
        <a:bodyPr/>
        <a:lstStyle/>
        <a:p>
          <a:endParaRPr lang="en-US"/>
        </a:p>
      </dgm:t>
    </dgm:pt>
    <dgm:pt modelId="{751BA831-C70A-4B31-BD77-14BAF093ABC2}" type="sibTrans" cxnId="{82562D41-ABDC-4338-A904-2D702DEC9695}">
      <dgm:prSet/>
      <dgm:spPr/>
      <dgm:t>
        <a:bodyPr/>
        <a:lstStyle/>
        <a:p>
          <a:endParaRPr lang="en-US"/>
        </a:p>
      </dgm:t>
    </dgm:pt>
    <dgm:pt modelId="{C6F9BAA7-D869-484A-9EA0-C6DB535DE945}">
      <dgm:prSet/>
      <dgm:spPr/>
      <dgm:t>
        <a:bodyPr/>
        <a:lstStyle/>
        <a:p>
          <a:r>
            <a:rPr lang="en-US"/>
            <a:t>Sigmoid</a:t>
          </a:r>
        </a:p>
      </dgm:t>
    </dgm:pt>
    <dgm:pt modelId="{3EDB8BDA-7B47-4407-95B2-E81889376479}" type="parTrans" cxnId="{AF1AA3AD-FDCC-48FC-B33B-D488D83C8737}">
      <dgm:prSet/>
      <dgm:spPr/>
      <dgm:t>
        <a:bodyPr/>
        <a:lstStyle/>
        <a:p>
          <a:endParaRPr lang="en-US"/>
        </a:p>
      </dgm:t>
    </dgm:pt>
    <dgm:pt modelId="{3A241FC3-A6AD-47CB-B3BC-FCBDABA6ED95}" type="sibTrans" cxnId="{AF1AA3AD-FDCC-48FC-B33B-D488D83C8737}">
      <dgm:prSet/>
      <dgm:spPr/>
      <dgm:t>
        <a:bodyPr/>
        <a:lstStyle/>
        <a:p>
          <a:endParaRPr lang="en-US"/>
        </a:p>
      </dgm:t>
    </dgm:pt>
    <dgm:pt modelId="{EDEFEE82-6809-4142-839C-B52D88ADF015}">
      <dgm:prSet/>
      <dgm:spPr/>
      <dgm:t>
        <a:bodyPr/>
        <a:lstStyle/>
        <a:p>
          <a:r>
            <a:rPr lang="en-US"/>
            <a:t>Multiple runs of model with manipulation of above parameters and kernels</a:t>
          </a:r>
        </a:p>
      </dgm:t>
    </dgm:pt>
    <dgm:pt modelId="{422027E0-3C24-460D-8FF3-9934A64AFC52}" type="parTrans" cxnId="{5FF6E7D3-E277-4AEB-894E-3042DF3B3E0B}">
      <dgm:prSet/>
      <dgm:spPr/>
      <dgm:t>
        <a:bodyPr/>
        <a:lstStyle/>
        <a:p>
          <a:endParaRPr lang="en-US"/>
        </a:p>
      </dgm:t>
    </dgm:pt>
    <dgm:pt modelId="{46880502-FA86-4EA0-9BB5-1B2F0C5BC5FA}" type="sibTrans" cxnId="{5FF6E7D3-E277-4AEB-894E-3042DF3B3E0B}">
      <dgm:prSet/>
      <dgm:spPr/>
      <dgm:t>
        <a:bodyPr/>
        <a:lstStyle/>
        <a:p>
          <a:endParaRPr lang="en-US"/>
        </a:p>
      </dgm:t>
    </dgm:pt>
    <dgm:pt modelId="{510EB943-2A8E-4E68-8489-874F6F134A2B}">
      <dgm:prSet/>
      <dgm:spPr/>
      <dgm:t>
        <a:bodyPr/>
        <a:lstStyle/>
        <a:p>
          <a:r>
            <a:rPr lang="en-US"/>
            <a:t>Best run: linear kernel, balanced data (SMOTE, oversample class 1), top 30 features, hyperparameters NOT tuned</a:t>
          </a:r>
        </a:p>
      </dgm:t>
    </dgm:pt>
    <dgm:pt modelId="{75EAC733-9AF5-4F2A-8DB2-61B8C90BFD83}" type="parTrans" cxnId="{D61ED7B1-C47D-41E0-8C18-9E0FED15232C}">
      <dgm:prSet/>
      <dgm:spPr/>
      <dgm:t>
        <a:bodyPr/>
        <a:lstStyle/>
        <a:p>
          <a:endParaRPr lang="en-US"/>
        </a:p>
      </dgm:t>
    </dgm:pt>
    <dgm:pt modelId="{AA625656-834A-4E77-8277-022266295E6E}" type="sibTrans" cxnId="{D61ED7B1-C47D-41E0-8C18-9E0FED15232C}">
      <dgm:prSet/>
      <dgm:spPr/>
      <dgm:t>
        <a:bodyPr/>
        <a:lstStyle/>
        <a:p>
          <a:endParaRPr lang="en-US"/>
        </a:p>
      </dgm:t>
    </dgm:pt>
    <dgm:pt modelId="{0A95C54E-0806-4210-A69D-5432E1612F27}" type="pres">
      <dgm:prSet presAssocID="{E969C5F6-7E82-4449-84E8-1DA15005E31B}" presName="linear" presStyleCnt="0">
        <dgm:presLayoutVars>
          <dgm:animLvl val="lvl"/>
          <dgm:resizeHandles val="exact"/>
        </dgm:presLayoutVars>
      </dgm:prSet>
      <dgm:spPr/>
    </dgm:pt>
    <dgm:pt modelId="{2BDD76C5-9AC1-4685-B6A8-87DFF4516BE3}" type="pres">
      <dgm:prSet presAssocID="{49D3CE70-1BD5-4AD8-98DF-F19EE5EAFB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622470-182B-4416-98B3-0FD528C1F8C1}" type="pres">
      <dgm:prSet presAssocID="{49D3CE70-1BD5-4AD8-98DF-F19EE5EAFB1D}" presName="childText" presStyleLbl="revTx" presStyleIdx="0" presStyleCnt="1">
        <dgm:presLayoutVars>
          <dgm:bulletEnabled val="1"/>
        </dgm:presLayoutVars>
      </dgm:prSet>
      <dgm:spPr/>
    </dgm:pt>
    <dgm:pt modelId="{A6C3D67B-7BBE-44D6-B6FC-8CFD98A02BA4}" type="pres">
      <dgm:prSet presAssocID="{EDEFEE82-6809-4142-839C-B52D88ADF0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14FA527-CB2A-478E-AA2D-B527FBC2A98C}" type="pres">
      <dgm:prSet presAssocID="{46880502-FA86-4EA0-9BB5-1B2F0C5BC5FA}" presName="spacer" presStyleCnt="0"/>
      <dgm:spPr/>
    </dgm:pt>
    <dgm:pt modelId="{C98493B3-B4EC-4890-8F88-6C066D64DEF6}" type="pres">
      <dgm:prSet presAssocID="{510EB943-2A8E-4E68-8489-874F6F134A2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AAE070F-8DF3-403E-AABE-E0CCD164015D}" type="presOf" srcId="{510EB943-2A8E-4E68-8489-874F6F134A2B}" destId="{C98493B3-B4EC-4890-8F88-6C066D64DEF6}" srcOrd="0" destOrd="0" presId="urn:microsoft.com/office/officeart/2005/8/layout/vList2"/>
    <dgm:cxn modelId="{5277620F-4090-471A-89E5-DFA829B61CD6}" type="presOf" srcId="{E969C5F6-7E82-4449-84E8-1DA15005E31B}" destId="{0A95C54E-0806-4210-A69D-5432E1612F27}" srcOrd="0" destOrd="0" presId="urn:microsoft.com/office/officeart/2005/8/layout/vList2"/>
    <dgm:cxn modelId="{5E69B12D-D49C-4B5C-8C7C-5B04AAC7BCAA}" srcId="{49D3CE70-1BD5-4AD8-98DF-F19EE5EAFB1D}" destId="{D1F26730-7F50-43A9-9D4C-38801060B18B}" srcOrd="0" destOrd="0" parTransId="{6303FB61-E389-4043-AEF1-DBAF4676158E}" sibTransId="{7A4DAFEB-1472-4DD8-B41D-D96B98EB9A05}"/>
    <dgm:cxn modelId="{82562D41-ABDC-4338-A904-2D702DEC9695}" srcId="{49D3CE70-1BD5-4AD8-98DF-F19EE5EAFB1D}" destId="{E842EBD3-EF80-43CF-9919-EC0108C4E089}" srcOrd="2" destOrd="0" parTransId="{51E77D11-8F03-467B-9469-481BC2691FE4}" sibTransId="{751BA831-C70A-4B31-BD77-14BAF093ABC2}"/>
    <dgm:cxn modelId="{3EBF3B72-23F8-495A-AC81-D93E6FE264B1}" type="presOf" srcId="{D1F26730-7F50-43A9-9D4C-38801060B18B}" destId="{74622470-182B-4416-98B3-0FD528C1F8C1}" srcOrd="0" destOrd="0" presId="urn:microsoft.com/office/officeart/2005/8/layout/vList2"/>
    <dgm:cxn modelId="{67688580-00A5-4EC3-BB62-8C0A33C78381}" srcId="{E969C5F6-7E82-4449-84E8-1DA15005E31B}" destId="{49D3CE70-1BD5-4AD8-98DF-F19EE5EAFB1D}" srcOrd="0" destOrd="0" parTransId="{798AE1E2-F3FC-44D1-8D20-AEBAAAC372F0}" sibTransId="{15939114-6079-4C06-941A-DC1ED36B1325}"/>
    <dgm:cxn modelId="{F6D4DFA2-A1BD-4421-8CB8-18139E98DC88}" type="presOf" srcId="{E842EBD3-EF80-43CF-9919-EC0108C4E089}" destId="{74622470-182B-4416-98B3-0FD528C1F8C1}" srcOrd="0" destOrd="2" presId="urn:microsoft.com/office/officeart/2005/8/layout/vList2"/>
    <dgm:cxn modelId="{AF1AA3AD-FDCC-48FC-B33B-D488D83C8737}" srcId="{49D3CE70-1BD5-4AD8-98DF-F19EE5EAFB1D}" destId="{C6F9BAA7-D869-484A-9EA0-C6DB535DE945}" srcOrd="3" destOrd="0" parTransId="{3EDB8BDA-7B47-4407-95B2-E81889376479}" sibTransId="{3A241FC3-A6AD-47CB-B3BC-FCBDABA6ED95}"/>
    <dgm:cxn modelId="{D61ED7B1-C47D-41E0-8C18-9E0FED15232C}" srcId="{E969C5F6-7E82-4449-84E8-1DA15005E31B}" destId="{510EB943-2A8E-4E68-8489-874F6F134A2B}" srcOrd="2" destOrd="0" parTransId="{75EAC733-9AF5-4F2A-8DB2-61B8C90BFD83}" sibTransId="{AA625656-834A-4E77-8277-022266295E6E}"/>
    <dgm:cxn modelId="{0F98B5C9-B8A4-4824-9F38-2C8E8620EE79}" type="presOf" srcId="{DF01D7DC-5B6F-489E-99AB-4521BEB9D15C}" destId="{74622470-182B-4416-98B3-0FD528C1F8C1}" srcOrd="0" destOrd="1" presId="urn:microsoft.com/office/officeart/2005/8/layout/vList2"/>
    <dgm:cxn modelId="{261445CF-DFA0-4979-AB68-C1D6F330BE90}" type="presOf" srcId="{C6F9BAA7-D869-484A-9EA0-C6DB535DE945}" destId="{74622470-182B-4416-98B3-0FD528C1F8C1}" srcOrd="0" destOrd="3" presId="urn:microsoft.com/office/officeart/2005/8/layout/vList2"/>
    <dgm:cxn modelId="{5FF6E7D3-E277-4AEB-894E-3042DF3B3E0B}" srcId="{E969C5F6-7E82-4449-84E8-1DA15005E31B}" destId="{EDEFEE82-6809-4142-839C-B52D88ADF015}" srcOrd="1" destOrd="0" parTransId="{422027E0-3C24-460D-8FF3-9934A64AFC52}" sibTransId="{46880502-FA86-4EA0-9BB5-1B2F0C5BC5FA}"/>
    <dgm:cxn modelId="{B392C8D4-75E4-4B1C-8A28-09F523345890}" type="presOf" srcId="{49D3CE70-1BD5-4AD8-98DF-F19EE5EAFB1D}" destId="{2BDD76C5-9AC1-4685-B6A8-87DFF4516BE3}" srcOrd="0" destOrd="0" presId="urn:microsoft.com/office/officeart/2005/8/layout/vList2"/>
    <dgm:cxn modelId="{4AFB53FD-0AC5-4AED-A36A-1B361DC7CCC0}" srcId="{49D3CE70-1BD5-4AD8-98DF-F19EE5EAFB1D}" destId="{DF01D7DC-5B6F-489E-99AB-4521BEB9D15C}" srcOrd="1" destOrd="0" parTransId="{66F6F32D-5B43-4078-812D-E4D20C49F28A}" sibTransId="{AE341F7B-788A-4B13-8424-3E60F7B3C0CF}"/>
    <dgm:cxn modelId="{4AF4AEFE-7A5B-46EC-B555-011C49CB29B6}" type="presOf" srcId="{EDEFEE82-6809-4142-839C-B52D88ADF015}" destId="{A6C3D67B-7BBE-44D6-B6FC-8CFD98A02BA4}" srcOrd="0" destOrd="0" presId="urn:microsoft.com/office/officeart/2005/8/layout/vList2"/>
    <dgm:cxn modelId="{4ADA498D-5581-4FD1-8F55-FAF0D7152F12}" type="presParOf" srcId="{0A95C54E-0806-4210-A69D-5432E1612F27}" destId="{2BDD76C5-9AC1-4685-B6A8-87DFF4516BE3}" srcOrd="0" destOrd="0" presId="urn:microsoft.com/office/officeart/2005/8/layout/vList2"/>
    <dgm:cxn modelId="{A17C9434-D38F-41B9-B9DB-DBE3533ECB2B}" type="presParOf" srcId="{0A95C54E-0806-4210-A69D-5432E1612F27}" destId="{74622470-182B-4416-98B3-0FD528C1F8C1}" srcOrd="1" destOrd="0" presId="urn:microsoft.com/office/officeart/2005/8/layout/vList2"/>
    <dgm:cxn modelId="{D5ABF833-0006-4B57-8D04-3A54BCA16C7E}" type="presParOf" srcId="{0A95C54E-0806-4210-A69D-5432E1612F27}" destId="{A6C3D67B-7BBE-44D6-B6FC-8CFD98A02BA4}" srcOrd="2" destOrd="0" presId="urn:microsoft.com/office/officeart/2005/8/layout/vList2"/>
    <dgm:cxn modelId="{BC15202B-63C1-4A33-8215-1C19D2ECA79C}" type="presParOf" srcId="{0A95C54E-0806-4210-A69D-5432E1612F27}" destId="{A14FA527-CB2A-478E-AA2D-B527FBC2A98C}" srcOrd="3" destOrd="0" presId="urn:microsoft.com/office/officeart/2005/8/layout/vList2"/>
    <dgm:cxn modelId="{ACDC72D8-E6F6-41B2-AD82-8429EB8E46BF}" type="presParOf" srcId="{0A95C54E-0806-4210-A69D-5432E1612F27}" destId="{C98493B3-B4EC-4890-8F88-6C066D64DEF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EB7CEE-34E0-4712-A7EA-64C46F5AAE0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F72FE5-D959-45F6-B55B-996546BD1F05}">
      <dgm:prSet/>
      <dgm:spPr/>
      <dgm:t>
        <a:bodyPr/>
        <a:lstStyle/>
        <a:p>
          <a:r>
            <a:rPr lang="en-US" dirty="0"/>
            <a:t>What is NHANES?</a:t>
          </a:r>
        </a:p>
      </dgm:t>
    </dgm:pt>
    <dgm:pt modelId="{2B762318-80C4-40C1-B3B8-F644A7B2DB32}" type="parTrans" cxnId="{712B5606-2D9F-4290-9D3C-14D2091BD075}">
      <dgm:prSet/>
      <dgm:spPr/>
      <dgm:t>
        <a:bodyPr/>
        <a:lstStyle/>
        <a:p>
          <a:endParaRPr lang="en-US"/>
        </a:p>
      </dgm:t>
    </dgm:pt>
    <dgm:pt modelId="{391D92A3-3599-424F-8389-B0F2625CD855}" type="sibTrans" cxnId="{712B5606-2D9F-4290-9D3C-14D2091BD075}">
      <dgm:prSet/>
      <dgm:spPr/>
      <dgm:t>
        <a:bodyPr/>
        <a:lstStyle/>
        <a:p>
          <a:endParaRPr lang="en-US"/>
        </a:p>
      </dgm:t>
    </dgm:pt>
    <dgm:pt modelId="{730242B1-9743-4943-BD1D-3EB4BC9AFA4B}">
      <dgm:prSet/>
      <dgm:spPr/>
      <dgm:t>
        <a:bodyPr/>
        <a:lstStyle/>
        <a:p>
          <a:r>
            <a:rPr lang="en-US" dirty="0"/>
            <a:t>a major program of the National Center for Health Statistics (NCHS), which is part of the Centers for Disease Control and Prevention (CDC)</a:t>
          </a:r>
        </a:p>
      </dgm:t>
    </dgm:pt>
    <dgm:pt modelId="{A983C418-E7F4-440E-B224-FF57F9ACCBC6}" type="parTrans" cxnId="{CC264F6D-5B31-493D-9B1B-9BF91EE231BA}">
      <dgm:prSet/>
      <dgm:spPr/>
      <dgm:t>
        <a:bodyPr/>
        <a:lstStyle/>
        <a:p>
          <a:endParaRPr lang="en-US"/>
        </a:p>
      </dgm:t>
    </dgm:pt>
    <dgm:pt modelId="{72710425-5EB9-45EC-A2B9-BF439D67D5BF}" type="sibTrans" cxnId="{CC264F6D-5B31-493D-9B1B-9BF91EE231BA}">
      <dgm:prSet/>
      <dgm:spPr/>
      <dgm:t>
        <a:bodyPr/>
        <a:lstStyle/>
        <a:p>
          <a:endParaRPr lang="en-US"/>
        </a:p>
      </dgm:t>
    </dgm:pt>
    <dgm:pt modelId="{8246542A-2E8C-4815-9215-CAE966C1BA5B}">
      <dgm:prSet/>
      <dgm:spPr/>
      <dgm:t>
        <a:bodyPr/>
        <a:lstStyle/>
        <a:p>
          <a:endParaRPr lang="en-US" dirty="0"/>
        </a:p>
      </dgm:t>
    </dgm:pt>
    <dgm:pt modelId="{8DD68A6C-8445-411D-95E0-6D4A2765EC7A}" type="sibTrans" cxnId="{160031A1-3680-4913-B324-7EE4090B227E}">
      <dgm:prSet/>
      <dgm:spPr/>
      <dgm:t>
        <a:bodyPr/>
        <a:lstStyle/>
        <a:p>
          <a:endParaRPr lang="en-US"/>
        </a:p>
      </dgm:t>
    </dgm:pt>
    <dgm:pt modelId="{1A210193-BFDB-4E3B-B236-F7AE0817777C}" type="parTrans" cxnId="{160031A1-3680-4913-B324-7EE4090B227E}">
      <dgm:prSet/>
      <dgm:spPr/>
      <dgm:t>
        <a:bodyPr/>
        <a:lstStyle/>
        <a:p>
          <a:endParaRPr lang="en-US"/>
        </a:p>
      </dgm:t>
    </dgm:pt>
    <dgm:pt modelId="{862DBEF7-5B71-4B84-B0F3-FE2FD03CB762}">
      <dgm:prSet/>
      <dgm:spPr/>
      <dgm:t>
        <a:bodyPr/>
        <a:lstStyle/>
        <a:p>
          <a:r>
            <a:rPr lang="en-US" dirty="0"/>
            <a:t>began in the early 1960s as a program of studies designed to assess the health and nutritional status of adults and children in the United States</a:t>
          </a:r>
        </a:p>
      </dgm:t>
    </dgm:pt>
    <dgm:pt modelId="{6B947687-4186-48C1-92A0-7C377DBA9B2F}" type="parTrans" cxnId="{7C30F653-FC5D-430C-B4A2-F5DAFFFDDBEA}">
      <dgm:prSet/>
      <dgm:spPr/>
      <dgm:t>
        <a:bodyPr/>
        <a:lstStyle/>
        <a:p>
          <a:endParaRPr lang="en-US"/>
        </a:p>
      </dgm:t>
    </dgm:pt>
    <dgm:pt modelId="{5A240AD8-82FD-4977-B76C-B49C6904EF24}" type="sibTrans" cxnId="{7C30F653-FC5D-430C-B4A2-F5DAFFFDDBEA}">
      <dgm:prSet/>
      <dgm:spPr/>
      <dgm:t>
        <a:bodyPr/>
        <a:lstStyle/>
        <a:p>
          <a:endParaRPr lang="en-US"/>
        </a:p>
      </dgm:t>
    </dgm:pt>
    <dgm:pt modelId="{E5C0BE12-B460-4DA0-938A-0B189F1081BB}">
      <dgm:prSet/>
      <dgm:spPr/>
      <dgm:t>
        <a:bodyPr/>
        <a:lstStyle/>
        <a:p>
          <a:r>
            <a:rPr lang="en-US"/>
            <a:t>changed in 1999 to became a continuous program with a changing focus on a variety of health and nutrition measurements to meet emerging needs</a:t>
          </a:r>
          <a:endParaRPr lang="en-US" dirty="0"/>
        </a:p>
      </dgm:t>
    </dgm:pt>
    <dgm:pt modelId="{601E4C86-6125-4E2F-A092-955A2DE78A91}" type="parTrans" cxnId="{73F010D8-26AF-4FE7-BC67-34BA35619F29}">
      <dgm:prSet/>
      <dgm:spPr/>
      <dgm:t>
        <a:bodyPr/>
        <a:lstStyle/>
        <a:p>
          <a:endParaRPr lang="en-US"/>
        </a:p>
      </dgm:t>
    </dgm:pt>
    <dgm:pt modelId="{C5DA3282-0890-4F7A-A546-DDAA9CEF51D3}" type="sibTrans" cxnId="{73F010D8-26AF-4FE7-BC67-34BA35619F29}">
      <dgm:prSet/>
      <dgm:spPr/>
      <dgm:t>
        <a:bodyPr/>
        <a:lstStyle/>
        <a:p>
          <a:endParaRPr lang="en-US"/>
        </a:p>
      </dgm:t>
    </dgm:pt>
    <dgm:pt modelId="{C7A2CC7B-1F15-4061-A2A6-33F74ADF0307}">
      <dgm:prSet/>
      <dgm:spPr/>
      <dgm:t>
        <a:bodyPr/>
        <a:lstStyle/>
        <a:p>
          <a:r>
            <a:rPr lang="en-US" dirty="0"/>
            <a:t>examines a nationally representative sample of about 5,000 persons each year</a:t>
          </a:r>
        </a:p>
      </dgm:t>
    </dgm:pt>
    <dgm:pt modelId="{0CA8A27F-7A19-4E33-8D0D-18ACE0C298C4}" type="parTrans" cxnId="{6896A8BD-C155-49BC-8BE1-418EDC633D86}">
      <dgm:prSet/>
      <dgm:spPr/>
      <dgm:t>
        <a:bodyPr/>
        <a:lstStyle/>
        <a:p>
          <a:endParaRPr lang="en-US"/>
        </a:p>
      </dgm:t>
    </dgm:pt>
    <dgm:pt modelId="{F92D4264-650E-4E1C-8875-596CF789D2FF}" type="sibTrans" cxnId="{6896A8BD-C155-49BC-8BE1-418EDC633D86}">
      <dgm:prSet/>
      <dgm:spPr/>
      <dgm:t>
        <a:bodyPr/>
        <a:lstStyle/>
        <a:p>
          <a:endParaRPr lang="en-US"/>
        </a:p>
      </dgm:t>
    </dgm:pt>
    <dgm:pt modelId="{7E0C63AD-025B-41F5-B3E8-3A554A1274A4}" type="pres">
      <dgm:prSet presAssocID="{1CEB7CEE-34E0-4712-A7EA-64C46F5AAE01}" presName="linear" presStyleCnt="0">
        <dgm:presLayoutVars>
          <dgm:dir/>
          <dgm:animLvl val="lvl"/>
          <dgm:resizeHandles val="exact"/>
        </dgm:presLayoutVars>
      </dgm:prSet>
      <dgm:spPr/>
    </dgm:pt>
    <dgm:pt modelId="{A0A1B14C-EFD0-4384-845B-0C7D07BAAE87}" type="pres">
      <dgm:prSet presAssocID="{F3F72FE5-D959-45F6-B55B-996546BD1F05}" presName="parentLin" presStyleCnt="0"/>
      <dgm:spPr/>
    </dgm:pt>
    <dgm:pt modelId="{B9BB6A7B-2CD7-448D-8E13-F91FE41B6A89}" type="pres">
      <dgm:prSet presAssocID="{F3F72FE5-D959-45F6-B55B-996546BD1F05}" presName="parentLeftMargin" presStyleLbl="node1" presStyleIdx="0" presStyleCnt="2"/>
      <dgm:spPr/>
    </dgm:pt>
    <dgm:pt modelId="{DC9B541A-B79F-4350-916A-C455E2568CD0}" type="pres">
      <dgm:prSet presAssocID="{F3F72FE5-D959-45F6-B55B-996546BD1F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A472C4-62F5-4A2F-8694-84EACEB9EFCC}" type="pres">
      <dgm:prSet presAssocID="{F3F72FE5-D959-45F6-B55B-996546BD1F05}" presName="negativeSpace" presStyleCnt="0"/>
      <dgm:spPr/>
    </dgm:pt>
    <dgm:pt modelId="{3E050B82-F112-4D0F-9AD9-BF39C31AD82F}" type="pres">
      <dgm:prSet presAssocID="{F3F72FE5-D959-45F6-B55B-996546BD1F05}" presName="childText" presStyleLbl="conFgAcc1" presStyleIdx="0" presStyleCnt="2" custScaleY="112872" custLinFactNeighborX="-2399" custLinFactNeighborY="2112">
        <dgm:presLayoutVars>
          <dgm:bulletEnabled val="1"/>
        </dgm:presLayoutVars>
      </dgm:prSet>
      <dgm:spPr/>
    </dgm:pt>
    <dgm:pt modelId="{F6918A4B-0C38-4EF6-A9E8-BE399B9C83CE}" type="pres">
      <dgm:prSet presAssocID="{391D92A3-3599-424F-8389-B0F2625CD855}" presName="spaceBetweenRectangles" presStyleCnt="0"/>
      <dgm:spPr/>
    </dgm:pt>
    <dgm:pt modelId="{970251A8-7070-4271-BE46-E157B5974047}" type="pres">
      <dgm:prSet presAssocID="{8246542A-2E8C-4815-9215-CAE966C1BA5B}" presName="parentLin" presStyleCnt="0"/>
      <dgm:spPr/>
    </dgm:pt>
    <dgm:pt modelId="{847EC816-0A50-42EA-AC6D-6E9C68820F1C}" type="pres">
      <dgm:prSet presAssocID="{8246542A-2E8C-4815-9215-CAE966C1BA5B}" presName="parentLeftMargin" presStyleLbl="node1" presStyleIdx="0" presStyleCnt="2"/>
      <dgm:spPr/>
    </dgm:pt>
    <dgm:pt modelId="{2B11BCB2-98D3-490E-9B9B-3B9E5E256738}" type="pres">
      <dgm:prSet presAssocID="{8246542A-2E8C-4815-9215-CAE966C1BA5B}" presName="parentText" presStyleLbl="node1" presStyleIdx="1" presStyleCnt="2" custScaleX="113077" custScaleY="81163" custLinFactX="-826" custLinFactNeighborX="-100000" custLinFactNeighborY="-753">
        <dgm:presLayoutVars>
          <dgm:chMax val="0"/>
          <dgm:bulletEnabled val="1"/>
        </dgm:presLayoutVars>
      </dgm:prSet>
      <dgm:spPr/>
    </dgm:pt>
    <dgm:pt modelId="{E79F7EC8-4691-462C-8018-793DB106791B}" type="pres">
      <dgm:prSet presAssocID="{8246542A-2E8C-4815-9215-CAE966C1BA5B}" presName="negativeSpace" presStyleCnt="0"/>
      <dgm:spPr/>
    </dgm:pt>
    <dgm:pt modelId="{5404A410-33C3-451C-A533-AAE900937694}" type="pres">
      <dgm:prSet presAssocID="{8246542A-2E8C-4815-9215-CAE966C1BA5B}" presName="childText" presStyleLbl="conFgAcc1" presStyleIdx="1" presStyleCnt="2" custAng="0" custFlipVert="0" custScaleX="60967" custScaleY="8639" custLinFactNeighborX="-289" custLinFactNeighborY="-4964">
        <dgm:presLayoutVars>
          <dgm:bulletEnabled val="1"/>
        </dgm:presLayoutVars>
      </dgm:prSet>
      <dgm:spPr/>
    </dgm:pt>
  </dgm:ptLst>
  <dgm:cxnLst>
    <dgm:cxn modelId="{712B5606-2D9F-4290-9D3C-14D2091BD075}" srcId="{1CEB7CEE-34E0-4712-A7EA-64C46F5AAE01}" destId="{F3F72FE5-D959-45F6-B55B-996546BD1F05}" srcOrd="0" destOrd="0" parTransId="{2B762318-80C4-40C1-B3B8-F644A7B2DB32}" sibTransId="{391D92A3-3599-424F-8389-B0F2625CD855}"/>
    <dgm:cxn modelId="{9A89605E-9266-4B13-861C-D0FBD40BBF34}" type="presOf" srcId="{730242B1-9743-4943-BD1D-3EB4BC9AFA4B}" destId="{3E050B82-F112-4D0F-9AD9-BF39C31AD82F}" srcOrd="0" destOrd="0" presId="urn:microsoft.com/office/officeart/2005/8/layout/list1"/>
    <dgm:cxn modelId="{CC264F6D-5B31-493D-9B1B-9BF91EE231BA}" srcId="{F3F72FE5-D959-45F6-B55B-996546BD1F05}" destId="{730242B1-9743-4943-BD1D-3EB4BC9AFA4B}" srcOrd="0" destOrd="0" parTransId="{A983C418-E7F4-440E-B224-FF57F9ACCBC6}" sibTransId="{72710425-5EB9-45EC-A2B9-BF439D67D5BF}"/>
    <dgm:cxn modelId="{7C30F653-FC5D-430C-B4A2-F5DAFFFDDBEA}" srcId="{F3F72FE5-D959-45F6-B55B-996546BD1F05}" destId="{862DBEF7-5B71-4B84-B0F3-FE2FD03CB762}" srcOrd="1" destOrd="0" parTransId="{6B947687-4186-48C1-92A0-7C377DBA9B2F}" sibTransId="{5A240AD8-82FD-4977-B76C-B49C6904EF24}"/>
    <dgm:cxn modelId="{67009C82-7F34-46DD-B775-9FB73D23BD5C}" type="presOf" srcId="{C7A2CC7B-1F15-4061-A2A6-33F74ADF0307}" destId="{3E050B82-F112-4D0F-9AD9-BF39C31AD82F}" srcOrd="0" destOrd="3" presId="urn:microsoft.com/office/officeart/2005/8/layout/list1"/>
    <dgm:cxn modelId="{60FE0E9D-2966-47C3-A688-282A730B9447}" type="presOf" srcId="{F3F72FE5-D959-45F6-B55B-996546BD1F05}" destId="{B9BB6A7B-2CD7-448D-8E13-F91FE41B6A89}" srcOrd="0" destOrd="0" presId="urn:microsoft.com/office/officeart/2005/8/layout/list1"/>
    <dgm:cxn modelId="{8F611FA1-8576-4AEE-B929-1F46F80736BA}" type="presOf" srcId="{8246542A-2E8C-4815-9215-CAE966C1BA5B}" destId="{2B11BCB2-98D3-490E-9B9B-3B9E5E256738}" srcOrd="1" destOrd="0" presId="urn:microsoft.com/office/officeart/2005/8/layout/list1"/>
    <dgm:cxn modelId="{160031A1-3680-4913-B324-7EE4090B227E}" srcId="{1CEB7CEE-34E0-4712-A7EA-64C46F5AAE01}" destId="{8246542A-2E8C-4815-9215-CAE966C1BA5B}" srcOrd="1" destOrd="0" parTransId="{1A210193-BFDB-4E3B-B236-F7AE0817777C}" sibTransId="{8DD68A6C-8445-411D-95E0-6D4A2765EC7A}"/>
    <dgm:cxn modelId="{83939DBA-3DE4-441D-AA52-5BBB14C91586}" type="presOf" srcId="{1CEB7CEE-34E0-4712-A7EA-64C46F5AAE01}" destId="{7E0C63AD-025B-41F5-B3E8-3A554A1274A4}" srcOrd="0" destOrd="0" presId="urn:microsoft.com/office/officeart/2005/8/layout/list1"/>
    <dgm:cxn modelId="{6896A8BD-C155-49BC-8BE1-418EDC633D86}" srcId="{F3F72FE5-D959-45F6-B55B-996546BD1F05}" destId="{C7A2CC7B-1F15-4061-A2A6-33F74ADF0307}" srcOrd="3" destOrd="0" parTransId="{0CA8A27F-7A19-4E33-8D0D-18ACE0C298C4}" sibTransId="{F92D4264-650E-4E1C-8875-596CF789D2FF}"/>
    <dgm:cxn modelId="{E23C07CC-C400-433C-BBB8-661F0A7891D6}" type="presOf" srcId="{8246542A-2E8C-4815-9215-CAE966C1BA5B}" destId="{847EC816-0A50-42EA-AC6D-6E9C68820F1C}" srcOrd="0" destOrd="0" presId="urn:microsoft.com/office/officeart/2005/8/layout/list1"/>
    <dgm:cxn modelId="{EA29ACD4-55C5-4BA6-A282-D4656114769D}" type="presOf" srcId="{F3F72FE5-D959-45F6-B55B-996546BD1F05}" destId="{DC9B541A-B79F-4350-916A-C455E2568CD0}" srcOrd="1" destOrd="0" presId="urn:microsoft.com/office/officeart/2005/8/layout/list1"/>
    <dgm:cxn modelId="{73F010D8-26AF-4FE7-BC67-34BA35619F29}" srcId="{F3F72FE5-D959-45F6-B55B-996546BD1F05}" destId="{E5C0BE12-B460-4DA0-938A-0B189F1081BB}" srcOrd="2" destOrd="0" parTransId="{601E4C86-6125-4E2F-A092-955A2DE78A91}" sibTransId="{C5DA3282-0890-4F7A-A546-DDAA9CEF51D3}"/>
    <dgm:cxn modelId="{87816DF3-883F-48F6-95F8-E5BBF0F3A24A}" type="presOf" srcId="{E5C0BE12-B460-4DA0-938A-0B189F1081BB}" destId="{3E050B82-F112-4D0F-9AD9-BF39C31AD82F}" srcOrd="0" destOrd="2" presId="urn:microsoft.com/office/officeart/2005/8/layout/list1"/>
    <dgm:cxn modelId="{4CD37AFD-7727-4588-8250-5AFCCCCD11C6}" type="presOf" srcId="{862DBEF7-5B71-4B84-B0F3-FE2FD03CB762}" destId="{3E050B82-F112-4D0F-9AD9-BF39C31AD82F}" srcOrd="0" destOrd="1" presId="urn:microsoft.com/office/officeart/2005/8/layout/list1"/>
    <dgm:cxn modelId="{AF89904D-5C8C-43D3-A8C1-E3D425572174}" type="presParOf" srcId="{7E0C63AD-025B-41F5-B3E8-3A554A1274A4}" destId="{A0A1B14C-EFD0-4384-845B-0C7D07BAAE87}" srcOrd="0" destOrd="0" presId="urn:microsoft.com/office/officeart/2005/8/layout/list1"/>
    <dgm:cxn modelId="{CC0A636D-AA8D-428C-AF25-8508C961ED92}" type="presParOf" srcId="{A0A1B14C-EFD0-4384-845B-0C7D07BAAE87}" destId="{B9BB6A7B-2CD7-448D-8E13-F91FE41B6A89}" srcOrd="0" destOrd="0" presId="urn:microsoft.com/office/officeart/2005/8/layout/list1"/>
    <dgm:cxn modelId="{3C02E09A-11D9-4675-9AC6-01E945D3AD32}" type="presParOf" srcId="{A0A1B14C-EFD0-4384-845B-0C7D07BAAE87}" destId="{DC9B541A-B79F-4350-916A-C455E2568CD0}" srcOrd="1" destOrd="0" presId="urn:microsoft.com/office/officeart/2005/8/layout/list1"/>
    <dgm:cxn modelId="{DC7DDFDA-9B8F-4425-9657-BE8C25F9EB91}" type="presParOf" srcId="{7E0C63AD-025B-41F5-B3E8-3A554A1274A4}" destId="{A9A472C4-62F5-4A2F-8694-84EACEB9EFCC}" srcOrd="1" destOrd="0" presId="urn:microsoft.com/office/officeart/2005/8/layout/list1"/>
    <dgm:cxn modelId="{D8A08465-F0B7-4E63-8248-D01204669517}" type="presParOf" srcId="{7E0C63AD-025B-41F5-B3E8-3A554A1274A4}" destId="{3E050B82-F112-4D0F-9AD9-BF39C31AD82F}" srcOrd="2" destOrd="0" presId="urn:microsoft.com/office/officeart/2005/8/layout/list1"/>
    <dgm:cxn modelId="{248C4147-ED13-44E3-A80C-3715A5ABCF64}" type="presParOf" srcId="{7E0C63AD-025B-41F5-B3E8-3A554A1274A4}" destId="{F6918A4B-0C38-4EF6-A9E8-BE399B9C83CE}" srcOrd="3" destOrd="0" presId="urn:microsoft.com/office/officeart/2005/8/layout/list1"/>
    <dgm:cxn modelId="{ECC82513-19D9-49B2-A922-BB01850D9F61}" type="presParOf" srcId="{7E0C63AD-025B-41F5-B3E8-3A554A1274A4}" destId="{970251A8-7070-4271-BE46-E157B5974047}" srcOrd="4" destOrd="0" presId="urn:microsoft.com/office/officeart/2005/8/layout/list1"/>
    <dgm:cxn modelId="{96EE2A39-83EC-40E1-A343-34B58B0886AC}" type="presParOf" srcId="{970251A8-7070-4271-BE46-E157B5974047}" destId="{847EC816-0A50-42EA-AC6D-6E9C68820F1C}" srcOrd="0" destOrd="0" presId="urn:microsoft.com/office/officeart/2005/8/layout/list1"/>
    <dgm:cxn modelId="{EEC2D280-2751-4BDB-A6DD-F3E1B2F12319}" type="presParOf" srcId="{970251A8-7070-4271-BE46-E157B5974047}" destId="{2B11BCB2-98D3-490E-9B9B-3B9E5E256738}" srcOrd="1" destOrd="0" presId="urn:microsoft.com/office/officeart/2005/8/layout/list1"/>
    <dgm:cxn modelId="{04142F06-944D-41E4-91DB-BDAF46BDFFB9}" type="presParOf" srcId="{7E0C63AD-025B-41F5-B3E8-3A554A1274A4}" destId="{E79F7EC8-4691-462C-8018-793DB106791B}" srcOrd="5" destOrd="0" presId="urn:microsoft.com/office/officeart/2005/8/layout/list1"/>
    <dgm:cxn modelId="{53917022-D541-4DB5-B600-3522CA235722}" type="presParOf" srcId="{7E0C63AD-025B-41F5-B3E8-3A554A1274A4}" destId="{5404A410-33C3-451C-A533-AAE90093769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A49BB27-50BD-4C78-87C5-412B5B323BF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D8823E-3B06-45DA-87E1-A3BC6AD35899}">
      <dgm:prSet/>
      <dgm:spPr/>
      <dgm:t>
        <a:bodyPr/>
        <a:lstStyle/>
        <a:p>
          <a:r>
            <a:rPr lang="en-US"/>
            <a:t>SVM linear kernel, balanced data, top 30 features, untuned hyperparameters</a:t>
          </a:r>
        </a:p>
      </dgm:t>
    </dgm:pt>
    <dgm:pt modelId="{5DBC67CA-D0FD-4F0C-B105-12AAC231CB7B}" type="parTrans" cxnId="{D401380F-CD35-42C7-8B5D-CDC055B7E2F1}">
      <dgm:prSet/>
      <dgm:spPr/>
      <dgm:t>
        <a:bodyPr/>
        <a:lstStyle/>
        <a:p>
          <a:endParaRPr lang="en-US"/>
        </a:p>
      </dgm:t>
    </dgm:pt>
    <dgm:pt modelId="{C8519EB2-FF95-40A0-A7EB-66082A59F102}" type="sibTrans" cxnId="{D401380F-CD35-42C7-8B5D-CDC055B7E2F1}">
      <dgm:prSet/>
      <dgm:spPr/>
      <dgm:t>
        <a:bodyPr/>
        <a:lstStyle/>
        <a:p>
          <a:endParaRPr lang="en-US"/>
        </a:p>
      </dgm:t>
    </dgm:pt>
    <dgm:pt modelId="{0B9877B4-428C-4167-A5AB-F2F701F66607}">
      <dgm:prSet/>
      <dgm:spPr/>
      <dgm:t>
        <a:bodyPr/>
        <a:lstStyle/>
        <a:p>
          <a:r>
            <a:rPr lang="en-US"/>
            <a:t>Trade-off of precision for recall, but only to a certain extent</a:t>
          </a:r>
        </a:p>
      </dgm:t>
    </dgm:pt>
    <dgm:pt modelId="{14FF6D16-8ED4-4E79-8EB7-EABC188139DC}" type="parTrans" cxnId="{E49D5883-C6A4-41DD-9716-52825250B7FC}">
      <dgm:prSet/>
      <dgm:spPr/>
      <dgm:t>
        <a:bodyPr/>
        <a:lstStyle/>
        <a:p>
          <a:endParaRPr lang="en-US"/>
        </a:p>
      </dgm:t>
    </dgm:pt>
    <dgm:pt modelId="{A2CA2125-86B9-4924-AC8B-5A9E975BAF09}" type="sibTrans" cxnId="{E49D5883-C6A4-41DD-9716-52825250B7FC}">
      <dgm:prSet/>
      <dgm:spPr/>
      <dgm:t>
        <a:bodyPr/>
        <a:lstStyle/>
        <a:p>
          <a:endParaRPr lang="en-US"/>
        </a:p>
      </dgm:t>
    </dgm:pt>
    <dgm:pt modelId="{6E5EA879-B4DF-4FBE-A326-F2DC594485EA}">
      <dgm:prSet/>
      <dgm:spPr/>
      <dgm:t>
        <a:bodyPr/>
        <a:lstStyle/>
        <a:p>
          <a:r>
            <a:rPr lang="en-US"/>
            <a:t>Clinical value/perspective</a:t>
          </a:r>
        </a:p>
      </dgm:t>
    </dgm:pt>
    <dgm:pt modelId="{F2B91D8E-EE55-4418-9BC8-87A862608680}" type="parTrans" cxnId="{43193A9B-6E09-4347-925E-DFA28B94B4A2}">
      <dgm:prSet/>
      <dgm:spPr/>
      <dgm:t>
        <a:bodyPr/>
        <a:lstStyle/>
        <a:p>
          <a:endParaRPr lang="en-US"/>
        </a:p>
      </dgm:t>
    </dgm:pt>
    <dgm:pt modelId="{1D0549C4-AD52-4E5F-ACDA-DB2C5D5F917E}" type="sibTrans" cxnId="{43193A9B-6E09-4347-925E-DFA28B94B4A2}">
      <dgm:prSet/>
      <dgm:spPr/>
      <dgm:t>
        <a:bodyPr/>
        <a:lstStyle/>
        <a:p>
          <a:endParaRPr lang="en-US"/>
        </a:p>
      </dgm:t>
    </dgm:pt>
    <dgm:pt modelId="{5B5E8B43-3526-424E-A13B-E64020997170}">
      <dgm:prSet/>
      <dgm:spPr/>
      <dgm:t>
        <a:bodyPr/>
        <a:lstStyle/>
        <a:p>
          <a:r>
            <a:rPr lang="en-US"/>
            <a:t>What else can we learn?</a:t>
          </a:r>
        </a:p>
      </dgm:t>
    </dgm:pt>
    <dgm:pt modelId="{32372489-764F-4819-AC31-1A9042B40E10}" type="parTrans" cxnId="{8C391A65-C6EA-4003-8FCA-54268B1B6EA7}">
      <dgm:prSet/>
      <dgm:spPr/>
      <dgm:t>
        <a:bodyPr/>
        <a:lstStyle/>
        <a:p>
          <a:endParaRPr lang="en-US"/>
        </a:p>
      </dgm:t>
    </dgm:pt>
    <dgm:pt modelId="{09DECDBE-B0CB-4B26-88DF-5E4F536B73A3}" type="sibTrans" cxnId="{8C391A65-C6EA-4003-8FCA-54268B1B6EA7}">
      <dgm:prSet/>
      <dgm:spPr/>
      <dgm:t>
        <a:bodyPr/>
        <a:lstStyle/>
        <a:p>
          <a:endParaRPr lang="en-US"/>
        </a:p>
      </dgm:t>
    </dgm:pt>
    <dgm:pt modelId="{6B5CD284-71AD-44D6-A021-D0907E890B40}" type="pres">
      <dgm:prSet presAssocID="{7A49BB27-50BD-4C78-87C5-412B5B323BF3}" presName="linear" presStyleCnt="0">
        <dgm:presLayoutVars>
          <dgm:animLvl val="lvl"/>
          <dgm:resizeHandles val="exact"/>
        </dgm:presLayoutVars>
      </dgm:prSet>
      <dgm:spPr/>
    </dgm:pt>
    <dgm:pt modelId="{620B6467-8AE7-45BF-9CF9-76BAE1EF38B0}" type="pres">
      <dgm:prSet presAssocID="{A6D8823E-3B06-45DA-87E1-A3BC6AD3589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25DE655-2ADC-4D2C-B52B-663BCF0E507C}" type="pres">
      <dgm:prSet presAssocID="{C8519EB2-FF95-40A0-A7EB-66082A59F102}" presName="spacer" presStyleCnt="0"/>
      <dgm:spPr/>
    </dgm:pt>
    <dgm:pt modelId="{6AF8655C-7B91-46D3-BD82-F99D3A48C8D7}" type="pres">
      <dgm:prSet presAssocID="{0B9877B4-428C-4167-A5AB-F2F701F666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0D281D-B9DD-43B8-821A-17BB7246D2B8}" type="pres">
      <dgm:prSet presAssocID="{A2CA2125-86B9-4924-AC8B-5A9E975BAF09}" presName="spacer" presStyleCnt="0"/>
      <dgm:spPr/>
    </dgm:pt>
    <dgm:pt modelId="{CCA5162F-7193-4411-B04F-BA32BB94794E}" type="pres">
      <dgm:prSet presAssocID="{6E5EA879-B4DF-4FBE-A326-F2DC594485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3F5617-ED17-4812-93D1-2056F9290B84}" type="pres">
      <dgm:prSet presAssocID="{1D0549C4-AD52-4E5F-ACDA-DB2C5D5F917E}" presName="spacer" presStyleCnt="0"/>
      <dgm:spPr/>
    </dgm:pt>
    <dgm:pt modelId="{AF8C1B1C-6F40-4895-8572-B64630F26B76}" type="pres">
      <dgm:prSet presAssocID="{5B5E8B43-3526-424E-A13B-E6402099717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401380F-CD35-42C7-8B5D-CDC055B7E2F1}" srcId="{7A49BB27-50BD-4C78-87C5-412B5B323BF3}" destId="{A6D8823E-3B06-45DA-87E1-A3BC6AD35899}" srcOrd="0" destOrd="0" parTransId="{5DBC67CA-D0FD-4F0C-B105-12AAC231CB7B}" sibTransId="{C8519EB2-FF95-40A0-A7EB-66082A59F102}"/>
    <dgm:cxn modelId="{6FBA7611-2C2B-4353-B799-FB6A7D091F83}" type="presOf" srcId="{A6D8823E-3B06-45DA-87E1-A3BC6AD35899}" destId="{620B6467-8AE7-45BF-9CF9-76BAE1EF38B0}" srcOrd="0" destOrd="0" presId="urn:microsoft.com/office/officeart/2005/8/layout/vList2"/>
    <dgm:cxn modelId="{8C391A65-C6EA-4003-8FCA-54268B1B6EA7}" srcId="{7A49BB27-50BD-4C78-87C5-412B5B323BF3}" destId="{5B5E8B43-3526-424E-A13B-E64020997170}" srcOrd="3" destOrd="0" parTransId="{32372489-764F-4819-AC31-1A9042B40E10}" sibTransId="{09DECDBE-B0CB-4B26-88DF-5E4F536B73A3}"/>
    <dgm:cxn modelId="{AC5D697D-E8AC-4C41-B834-4E5013C6B2F3}" type="presOf" srcId="{5B5E8B43-3526-424E-A13B-E64020997170}" destId="{AF8C1B1C-6F40-4895-8572-B64630F26B76}" srcOrd="0" destOrd="0" presId="urn:microsoft.com/office/officeart/2005/8/layout/vList2"/>
    <dgm:cxn modelId="{E49D5883-C6A4-41DD-9716-52825250B7FC}" srcId="{7A49BB27-50BD-4C78-87C5-412B5B323BF3}" destId="{0B9877B4-428C-4167-A5AB-F2F701F66607}" srcOrd="1" destOrd="0" parTransId="{14FF6D16-8ED4-4E79-8EB7-EABC188139DC}" sibTransId="{A2CA2125-86B9-4924-AC8B-5A9E975BAF09}"/>
    <dgm:cxn modelId="{43193A9B-6E09-4347-925E-DFA28B94B4A2}" srcId="{7A49BB27-50BD-4C78-87C5-412B5B323BF3}" destId="{6E5EA879-B4DF-4FBE-A326-F2DC594485EA}" srcOrd="2" destOrd="0" parTransId="{F2B91D8E-EE55-4418-9BC8-87A862608680}" sibTransId="{1D0549C4-AD52-4E5F-ACDA-DB2C5D5F917E}"/>
    <dgm:cxn modelId="{F52DE6BF-00E8-4A5B-85A2-9D40EE8A16B8}" type="presOf" srcId="{0B9877B4-428C-4167-A5AB-F2F701F66607}" destId="{6AF8655C-7B91-46D3-BD82-F99D3A48C8D7}" srcOrd="0" destOrd="0" presId="urn:microsoft.com/office/officeart/2005/8/layout/vList2"/>
    <dgm:cxn modelId="{D5F57AD3-22CC-4504-84F8-B931A2B5A178}" type="presOf" srcId="{6E5EA879-B4DF-4FBE-A326-F2DC594485EA}" destId="{CCA5162F-7193-4411-B04F-BA32BB94794E}" srcOrd="0" destOrd="0" presId="urn:microsoft.com/office/officeart/2005/8/layout/vList2"/>
    <dgm:cxn modelId="{879D38F9-D5F4-4A3A-9D7E-1FFA30EAAF96}" type="presOf" srcId="{7A49BB27-50BD-4C78-87C5-412B5B323BF3}" destId="{6B5CD284-71AD-44D6-A021-D0907E890B40}" srcOrd="0" destOrd="0" presId="urn:microsoft.com/office/officeart/2005/8/layout/vList2"/>
    <dgm:cxn modelId="{32CDC9F6-E342-4038-9762-6369347A1EE0}" type="presParOf" srcId="{6B5CD284-71AD-44D6-A021-D0907E890B40}" destId="{620B6467-8AE7-45BF-9CF9-76BAE1EF38B0}" srcOrd="0" destOrd="0" presId="urn:microsoft.com/office/officeart/2005/8/layout/vList2"/>
    <dgm:cxn modelId="{9E155F18-4F6A-4C2B-A46A-BD27F66E4850}" type="presParOf" srcId="{6B5CD284-71AD-44D6-A021-D0907E890B40}" destId="{E25DE655-2ADC-4D2C-B52B-663BCF0E507C}" srcOrd="1" destOrd="0" presId="urn:microsoft.com/office/officeart/2005/8/layout/vList2"/>
    <dgm:cxn modelId="{CAF77242-FC88-4F45-B9E2-E3BF3E3ED7B8}" type="presParOf" srcId="{6B5CD284-71AD-44D6-A021-D0907E890B40}" destId="{6AF8655C-7B91-46D3-BD82-F99D3A48C8D7}" srcOrd="2" destOrd="0" presId="urn:microsoft.com/office/officeart/2005/8/layout/vList2"/>
    <dgm:cxn modelId="{8AA3F616-D579-4B03-8BAD-D5EF92525EE0}" type="presParOf" srcId="{6B5CD284-71AD-44D6-A021-D0907E890B40}" destId="{CE0D281D-B9DD-43B8-821A-17BB7246D2B8}" srcOrd="3" destOrd="0" presId="urn:microsoft.com/office/officeart/2005/8/layout/vList2"/>
    <dgm:cxn modelId="{D73EAD94-8FCC-4F4A-8549-7983AC836F32}" type="presParOf" srcId="{6B5CD284-71AD-44D6-A021-D0907E890B40}" destId="{CCA5162F-7193-4411-B04F-BA32BB94794E}" srcOrd="4" destOrd="0" presId="urn:microsoft.com/office/officeart/2005/8/layout/vList2"/>
    <dgm:cxn modelId="{FEDECD82-9E3A-4D40-B035-A5C0F9854C73}" type="presParOf" srcId="{6B5CD284-71AD-44D6-A021-D0907E890B40}" destId="{8E3F5617-ED17-4812-93D1-2056F9290B84}" srcOrd="5" destOrd="0" presId="urn:microsoft.com/office/officeart/2005/8/layout/vList2"/>
    <dgm:cxn modelId="{CB79DA6D-F15D-4F94-A110-CB3FAB615A52}" type="presParOf" srcId="{6B5CD284-71AD-44D6-A021-D0907E890B40}" destId="{AF8C1B1C-6F40-4895-8572-B64630F26B7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7612468-BFEC-41C1-87C5-EA45DDAEEF2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34220C-2029-45AF-9DF2-6111C901DC93}">
      <dgm:prSet/>
      <dgm:spPr/>
      <dgm:t>
        <a:bodyPr/>
        <a:lstStyle/>
        <a:p>
          <a:r>
            <a:rPr lang="en-US"/>
            <a:t>Time-to-event (survival analysis)</a:t>
          </a:r>
        </a:p>
      </dgm:t>
    </dgm:pt>
    <dgm:pt modelId="{0701C9B6-E86D-408E-8B43-09B7BE85BF09}" type="parTrans" cxnId="{6706C812-4B3B-4DAB-B5D4-3F1435EB0587}">
      <dgm:prSet/>
      <dgm:spPr/>
      <dgm:t>
        <a:bodyPr/>
        <a:lstStyle/>
        <a:p>
          <a:endParaRPr lang="en-US"/>
        </a:p>
      </dgm:t>
    </dgm:pt>
    <dgm:pt modelId="{40F672AD-DE17-409D-A92E-6EB6124E61A0}" type="sibTrans" cxnId="{6706C812-4B3B-4DAB-B5D4-3F1435EB0587}">
      <dgm:prSet/>
      <dgm:spPr/>
      <dgm:t>
        <a:bodyPr/>
        <a:lstStyle/>
        <a:p>
          <a:endParaRPr lang="en-US"/>
        </a:p>
      </dgm:t>
    </dgm:pt>
    <dgm:pt modelId="{D4F78E70-B855-477A-AC01-046B8798CEE1}">
      <dgm:prSet/>
      <dgm:spPr/>
      <dgm:t>
        <a:bodyPr/>
        <a:lstStyle/>
        <a:p>
          <a:r>
            <a:rPr lang="en-US"/>
            <a:t>Indicating likelihood of onset of heart disease by age</a:t>
          </a:r>
        </a:p>
      </dgm:t>
    </dgm:pt>
    <dgm:pt modelId="{251FB2C1-E103-43FD-A124-3CB99A701482}" type="parTrans" cxnId="{26757C0E-2256-4931-AADF-C15658C9DE8D}">
      <dgm:prSet/>
      <dgm:spPr/>
      <dgm:t>
        <a:bodyPr/>
        <a:lstStyle/>
        <a:p>
          <a:endParaRPr lang="en-US"/>
        </a:p>
      </dgm:t>
    </dgm:pt>
    <dgm:pt modelId="{5C2E8886-EEF1-483C-83CD-E01907B79B93}" type="sibTrans" cxnId="{26757C0E-2256-4931-AADF-C15658C9DE8D}">
      <dgm:prSet/>
      <dgm:spPr/>
      <dgm:t>
        <a:bodyPr/>
        <a:lstStyle/>
        <a:p>
          <a:endParaRPr lang="en-US"/>
        </a:p>
      </dgm:t>
    </dgm:pt>
    <dgm:pt modelId="{D229C67C-D705-4FBC-9B90-215CDE2575F0}">
      <dgm:prSet/>
      <dgm:spPr/>
      <dgm:t>
        <a:bodyPr/>
        <a:lstStyle/>
        <a:p>
          <a:r>
            <a:rPr lang="en-US"/>
            <a:t>Differences in gender at onset of heart disease </a:t>
          </a:r>
        </a:p>
      </dgm:t>
    </dgm:pt>
    <dgm:pt modelId="{30671AC5-19E6-4D61-914D-232D1B55A1EC}" type="parTrans" cxnId="{683708F1-1D4A-45D6-83CB-944081C3B0BC}">
      <dgm:prSet/>
      <dgm:spPr/>
      <dgm:t>
        <a:bodyPr/>
        <a:lstStyle/>
        <a:p>
          <a:endParaRPr lang="en-US"/>
        </a:p>
      </dgm:t>
    </dgm:pt>
    <dgm:pt modelId="{317E0081-5046-43D3-A283-E77FAB53F2AF}" type="sibTrans" cxnId="{683708F1-1D4A-45D6-83CB-944081C3B0BC}">
      <dgm:prSet/>
      <dgm:spPr/>
      <dgm:t>
        <a:bodyPr/>
        <a:lstStyle/>
        <a:p>
          <a:endParaRPr lang="en-US"/>
        </a:p>
      </dgm:t>
    </dgm:pt>
    <dgm:pt modelId="{AD1965A8-3F3C-42FE-8150-A0423DB8D0D8}">
      <dgm:prSet/>
      <dgm:spPr/>
      <dgm:t>
        <a:bodyPr/>
        <a:lstStyle/>
        <a:p>
          <a:r>
            <a:rPr lang="en-US"/>
            <a:t>Likelihood to develop heart disease by age</a:t>
          </a:r>
        </a:p>
      </dgm:t>
    </dgm:pt>
    <dgm:pt modelId="{7D6FD4D6-C6A8-4B23-B429-80F794C65770}" type="parTrans" cxnId="{7D006752-8FD4-4301-91E8-D5454CBD4E26}">
      <dgm:prSet/>
      <dgm:spPr/>
      <dgm:t>
        <a:bodyPr/>
        <a:lstStyle/>
        <a:p>
          <a:endParaRPr lang="en-US"/>
        </a:p>
      </dgm:t>
    </dgm:pt>
    <dgm:pt modelId="{B0D9B413-D102-47E7-AC12-8CC53D424FE3}" type="sibTrans" cxnId="{7D006752-8FD4-4301-91E8-D5454CBD4E26}">
      <dgm:prSet/>
      <dgm:spPr/>
      <dgm:t>
        <a:bodyPr/>
        <a:lstStyle/>
        <a:p>
          <a:endParaRPr lang="en-US"/>
        </a:p>
      </dgm:t>
    </dgm:pt>
    <dgm:pt modelId="{B2002C75-10E0-4E71-AEE3-DC026551FD37}" type="pres">
      <dgm:prSet presAssocID="{F7612468-BFEC-41C1-87C5-EA45DDAEEF28}" presName="linear" presStyleCnt="0">
        <dgm:presLayoutVars>
          <dgm:animLvl val="lvl"/>
          <dgm:resizeHandles val="exact"/>
        </dgm:presLayoutVars>
      </dgm:prSet>
      <dgm:spPr/>
    </dgm:pt>
    <dgm:pt modelId="{9633025E-FE5F-4670-A789-53866910467D}" type="pres">
      <dgm:prSet presAssocID="{3C34220C-2029-45AF-9DF2-6111C901DC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20F0836-05B7-4051-9542-952C355931B9}" type="pres">
      <dgm:prSet presAssocID="{3C34220C-2029-45AF-9DF2-6111C901DC93}" presName="childText" presStyleLbl="revTx" presStyleIdx="0" presStyleCnt="1">
        <dgm:presLayoutVars>
          <dgm:bulletEnabled val="1"/>
        </dgm:presLayoutVars>
      </dgm:prSet>
      <dgm:spPr/>
    </dgm:pt>
    <dgm:pt modelId="{DD58D5B3-CB40-4FA2-87F4-C5681B399810}" type="pres">
      <dgm:prSet presAssocID="{D229C67C-D705-4FBC-9B90-215CDE2575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87258D-9F48-49C9-AC0D-CF51D7A6E26E}" type="pres">
      <dgm:prSet presAssocID="{317E0081-5046-43D3-A283-E77FAB53F2AF}" presName="spacer" presStyleCnt="0"/>
      <dgm:spPr/>
    </dgm:pt>
    <dgm:pt modelId="{705EB56B-2287-4C5A-A9A6-410BF25CBE8B}" type="pres">
      <dgm:prSet presAssocID="{AD1965A8-3F3C-42FE-8150-A0423DB8D0D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757C0E-2256-4931-AADF-C15658C9DE8D}" srcId="{3C34220C-2029-45AF-9DF2-6111C901DC93}" destId="{D4F78E70-B855-477A-AC01-046B8798CEE1}" srcOrd="0" destOrd="0" parTransId="{251FB2C1-E103-43FD-A124-3CB99A701482}" sibTransId="{5C2E8886-EEF1-483C-83CD-E01907B79B93}"/>
    <dgm:cxn modelId="{6706C812-4B3B-4DAB-B5D4-3F1435EB0587}" srcId="{F7612468-BFEC-41C1-87C5-EA45DDAEEF28}" destId="{3C34220C-2029-45AF-9DF2-6111C901DC93}" srcOrd="0" destOrd="0" parTransId="{0701C9B6-E86D-408E-8B43-09B7BE85BF09}" sibTransId="{40F672AD-DE17-409D-A92E-6EB6124E61A0}"/>
    <dgm:cxn modelId="{4A5A181A-60FA-4AAC-81A7-C9D7A4A3FB0D}" type="presOf" srcId="{F7612468-BFEC-41C1-87C5-EA45DDAEEF28}" destId="{B2002C75-10E0-4E71-AEE3-DC026551FD37}" srcOrd="0" destOrd="0" presId="urn:microsoft.com/office/officeart/2005/8/layout/vList2"/>
    <dgm:cxn modelId="{DDE66172-7F86-4498-9935-737CFBF40A63}" type="presOf" srcId="{AD1965A8-3F3C-42FE-8150-A0423DB8D0D8}" destId="{705EB56B-2287-4C5A-A9A6-410BF25CBE8B}" srcOrd="0" destOrd="0" presId="urn:microsoft.com/office/officeart/2005/8/layout/vList2"/>
    <dgm:cxn modelId="{7D006752-8FD4-4301-91E8-D5454CBD4E26}" srcId="{F7612468-BFEC-41C1-87C5-EA45DDAEEF28}" destId="{AD1965A8-3F3C-42FE-8150-A0423DB8D0D8}" srcOrd="2" destOrd="0" parTransId="{7D6FD4D6-C6A8-4B23-B429-80F794C65770}" sibTransId="{B0D9B413-D102-47E7-AC12-8CC53D424FE3}"/>
    <dgm:cxn modelId="{9EDFF2E9-125A-448B-BEC0-126846D58027}" type="presOf" srcId="{3C34220C-2029-45AF-9DF2-6111C901DC93}" destId="{9633025E-FE5F-4670-A789-53866910467D}" srcOrd="0" destOrd="0" presId="urn:microsoft.com/office/officeart/2005/8/layout/vList2"/>
    <dgm:cxn modelId="{F73637EA-567C-4178-A37F-15665CA5CD08}" type="presOf" srcId="{D229C67C-D705-4FBC-9B90-215CDE2575F0}" destId="{DD58D5B3-CB40-4FA2-87F4-C5681B399810}" srcOrd="0" destOrd="0" presId="urn:microsoft.com/office/officeart/2005/8/layout/vList2"/>
    <dgm:cxn modelId="{683708F1-1D4A-45D6-83CB-944081C3B0BC}" srcId="{F7612468-BFEC-41C1-87C5-EA45DDAEEF28}" destId="{D229C67C-D705-4FBC-9B90-215CDE2575F0}" srcOrd="1" destOrd="0" parTransId="{30671AC5-19E6-4D61-914D-232D1B55A1EC}" sibTransId="{317E0081-5046-43D3-A283-E77FAB53F2AF}"/>
    <dgm:cxn modelId="{A678FAFD-5C6B-4498-A660-21C6C2F356C2}" type="presOf" srcId="{D4F78E70-B855-477A-AC01-046B8798CEE1}" destId="{420F0836-05B7-4051-9542-952C355931B9}" srcOrd="0" destOrd="0" presId="urn:microsoft.com/office/officeart/2005/8/layout/vList2"/>
    <dgm:cxn modelId="{1B5BE8A7-C046-4B86-B453-91347BC9F77E}" type="presParOf" srcId="{B2002C75-10E0-4E71-AEE3-DC026551FD37}" destId="{9633025E-FE5F-4670-A789-53866910467D}" srcOrd="0" destOrd="0" presId="urn:microsoft.com/office/officeart/2005/8/layout/vList2"/>
    <dgm:cxn modelId="{0B19C884-129E-4FA8-8924-A8B86F2E9B2B}" type="presParOf" srcId="{B2002C75-10E0-4E71-AEE3-DC026551FD37}" destId="{420F0836-05B7-4051-9542-952C355931B9}" srcOrd="1" destOrd="0" presId="urn:microsoft.com/office/officeart/2005/8/layout/vList2"/>
    <dgm:cxn modelId="{17070D82-9476-4FC2-BC99-030C803171CE}" type="presParOf" srcId="{B2002C75-10E0-4E71-AEE3-DC026551FD37}" destId="{DD58D5B3-CB40-4FA2-87F4-C5681B399810}" srcOrd="2" destOrd="0" presId="urn:microsoft.com/office/officeart/2005/8/layout/vList2"/>
    <dgm:cxn modelId="{5C295DBF-8DA4-4F5E-B28A-E6FA0993FCC7}" type="presParOf" srcId="{B2002C75-10E0-4E71-AEE3-DC026551FD37}" destId="{2187258D-9F48-49C9-AC0D-CF51D7A6E26E}" srcOrd="3" destOrd="0" presId="urn:microsoft.com/office/officeart/2005/8/layout/vList2"/>
    <dgm:cxn modelId="{CD668D28-9DE8-4610-8EAE-1CDE57711089}" type="presParOf" srcId="{B2002C75-10E0-4E71-AEE3-DC026551FD37}" destId="{705EB56B-2287-4C5A-A9A6-410BF25CBE8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EB7CEE-34E0-4712-A7EA-64C46F5AAE0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F72FE5-D959-45F6-B55B-996546BD1F05}">
      <dgm:prSet/>
      <dgm:spPr/>
      <dgm:t>
        <a:bodyPr/>
        <a:lstStyle/>
        <a:p>
          <a:r>
            <a:rPr lang="en-US" dirty="0"/>
            <a:t>Why NHANES?</a:t>
          </a:r>
        </a:p>
      </dgm:t>
    </dgm:pt>
    <dgm:pt modelId="{2B762318-80C4-40C1-B3B8-F644A7B2DB32}" type="parTrans" cxnId="{712B5606-2D9F-4290-9D3C-14D2091BD075}">
      <dgm:prSet/>
      <dgm:spPr/>
      <dgm:t>
        <a:bodyPr/>
        <a:lstStyle/>
        <a:p>
          <a:endParaRPr lang="en-US"/>
        </a:p>
      </dgm:t>
    </dgm:pt>
    <dgm:pt modelId="{391D92A3-3599-424F-8389-B0F2625CD855}" type="sibTrans" cxnId="{712B5606-2D9F-4290-9D3C-14D2091BD075}">
      <dgm:prSet/>
      <dgm:spPr/>
      <dgm:t>
        <a:bodyPr/>
        <a:lstStyle/>
        <a:p>
          <a:endParaRPr lang="en-US"/>
        </a:p>
      </dgm:t>
    </dgm:pt>
    <dgm:pt modelId="{730242B1-9743-4943-BD1D-3EB4BC9AFA4B}">
      <dgm:prSet/>
      <dgm:spPr/>
      <dgm:t>
        <a:bodyPr/>
        <a:lstStyle/>
        <a:p>
          <a:r>
            <a:rPr lang="en-US"/>
            <a:t>Unique in that it combines interviews</a:t>
          </a:r>
        </a:p>
      </dgm:t>
    </dgm:pt>
    <dgm:pt modelId="{A983C418-E7F4-440E-B224-FF57F9ACCBC6}" type="parTrans" cxnId="{CC264F6D-5B31-493D-9B1B-9BF91EE231BA}">
      <dgm:prSet/>
      <dgm:spPr/>
      <dgm:t>
        <a:bodyPr/>
        <a:lstStyle/>
        <a:p>
          <a:endParaRPr lang="en-US"/>
        </a:p>
      </dgm:t>
    </dgm:pt>
    <dgm:pt modelId="{72710425-5EB9-45EC-A2B9-BF439D67D5BF}" type="sibTrans" cxnId="{CC264F6D-5B31-493D-9B1B-9BF91EE231BA}">
      <dgm:prSet/>
      <dgm:spPr/>
      <dgm:t>
        <a:bodyPr/>
        <a:lstStyle/>
        <a:p>
          <a:endParaRPr lang="en-US"/>
        </a:p>
      </dgm:t>
    </dgm:pt>
    <dgm:pt modelId="{D2C8E395-467A-4358-829A-1DB73A0FE503}">
      <dgm:prSet/>
      <dgm:spPr/>
      <dgm:t>
        <a:bodyPr/>
        <a:lstStyle/>
        <a:p>
          <a:r>
            <a:rPr lang="en-US"/>
            <a:t>interview includes demographic, socioeconomic, dietary, and health-related questions </a:t>
          </a:r>
        </a:p>
      </dgm:t>
    </dgm:pt>
    <dgm:pt modelId="{B51DB235-1866-4B00-98BC-F6D34AE32FA4}" type="parTrans" cxnId="{61051F75-C376-4318-86F2-56C6F6971E74}">
      <dgm:prSet/>
      <dgm:spPr/>
      <dgm:t>
        <a:bodyPr/>
        <a:lstStyle/>
        <a:p>
          <a:endParaRPr lang="en-US"/>
        </a:p>
      </dgm:t>
    </dgm:pt>
    <dgm:pt modelId="{D82560D6-0063-4D97-B5D5-CC63B915A927}" type="sibTrans" cxnId="{61051F75-C376-4318-86F2-56C6F6971E74}">
      <dgm:prSet/>
      <dgm:spPr/>
      <dgm:t>
        <a:bodyPr/>
        <a:lstStyle/>
        <a:p>
          <a:endParaRPr lang="en-US"/>
        </a:p>
      </dgm:t>
    </dgm:pt>
    <dgm:pt modelId="{9F841DEB-DEAA-4342-8811-EBF06DF3E74F}">
      <dgm:prSet/>
      <dgm:spPr/>
      <dgm:t>
        <a:bodyPr/>
        <a:lstStyle/>
        <a:p>
          <a:r>
            <a:rPr lang="en-US"/>
            <a:t>AND Physical examinations </a:t>
          </a:r>
        </a:p>
      </dgm:t>
    </dgm:pt>
    <dgm:pt modelId="{091FEE70-CB2F-463F-ABDA-87408B72364F}" type="parTrans" cxnId="{3ED148EA-7CEC-4FDB-A48B-14E27418D03B}">
      <dgm:prSet/>
      <dgm:spPr/>
      <dgm:t>
        <a:bodyPr/>
        <a:lstStyle/>
        <a:p>
          <a:endParaRPr lang="en-US"/>
        </a:p>
      </dgm:t>
    </dgm:pt>
    <dgm:pt modelId="{638C6F44-C240-4033-AA10-8DCAD824CAE3}" type="sibTrans" cxnId="{3ED148EA-7CEC-4FDB-A48B-14E27418D03B}">
      <dgm:prSet/>
      <dgm:spPr/>
      <dgm:t>
        <a:bodyPr/>
        <a:lstStyle/>
        <a:p>
          <a:endParaRPr lang="en-US"/>
        </a:p>
      </dgm:t>
    </dgm:pt>
    <dgm:pt modelId="{31142B78-39EF-42D5-8998-211045AA970E}">
      <dgm:prSet/>
      <dgm:spPr/>
      <dgm:t>
        <a:bodyPr/>
        <a:lstStyle/>
        <a:p>
          <a:r>
            <a:rPr lang="en-US"/>
            <a:t>include laboratory tests and physiological measurements, administered by highly trained medical personnel.</a:t>
          </a:r>
        </a:p>
      </dgm:t>
    </dgm:pt>
    <dgm:pt modelId="{77851C0F-9F92-4E4B-8940-5699A9353AFC}" type="parTrans" cxnId="{95D9626C-2065-4939-B23B-89C20FB60581}">
      <dgm:prSet/>
      <dgm:spPr/>
      <dgm:t>
        <a:bodyPr/>
        <a:lstStyle/>
        <a:p>
          <a:endParaRPr lang="en-US"/>
        </a:p>
      </dgm:t>
    </dgm:pt>
    <dgm:pt modelId="{2804A1E3-3BB2-4D1C-92EC-B770AF897D2E}" type="sibTrans" cxnId="{95D9626C-2065-4939-B23B-89C20FB60581}">
      <dgm:prSet/>
      <dgm:spPr/>
      <dgm:t>
        <a:bodyPr/>
        <a:lstStyle/>
        <a:p>
          <a:endParaRPr lang="en-US"/>
        </a:p>
      </dgm:t>
    </dgm:pt>
    <dgm:pt modelId="{8246542A-2E8C-4815-9215-CAE966C1BA5B}">
      <dgm:prSet/>
      <dgm:spPr/>
      <dgm:t>
        <a:bodyPr/>
        <a:lstStyle/>
        <a:p>
          <a:r>
            <a:rPr lang="en-US"/>
            <a:t>Findings from this survey are used:</a:t>
          </a:r>
        </a:p>
      </dgm:t>
    </dgm:pt>
    <dgm:pt modelId="{1A210193-BFDB-4E3B-B236-F7AE0817777C}" type="parTrans" cxnId="{160031A1-3680-4913-B324-7EE4090B227E}">
      <dgm:prSet/>
      <dgm:spPr/>
      <dgm:t>
        <a:bodyPr/>
        <a:lstStyle/>
        <a:p>
          <a:endParaRPr lang="en-US"/>
        </a:p>
      </dgm:t>
    </dgm:pt>
    <dgm:pt modelId="{8DD68A6C-8445-411D-95E0-6D4A2765EC7A}" type="sibTrans" cxnId="{160031A1-3680-4913-B324-7EE4090B227E}">
      <dgm:prSet/>
      <dgm:spPr/>
      <dgm:t>
        <a:bodyPr/>
        <a:lstStyle/>
        <a:p>
          <a:endParaRPr lang="en-US"/>
        </a:p>
      </dgm:t>
    </dgm:pt>
    <dgm:pt modelId="{32043085-5C46-4B60-87C7-97614768265A}">
      <dgm:prSet/>
      <dgm:spPr/>
      <dgm:t>
        <a:bodyPr/>
        <a:lstStyle/>
        <a:p>
          <a:r>
            <a:rPr lang="en-US"/>
            <a:t>To determine the prevalence of major diseases and risk factors for diseases</a:t>
          </a:r>
        </a:p>
      </dgm:t>
    </dgm:pt>
    <dgm:pt modelId="{72B9E0AF-0A50-4643-B89D-0F1FC5FE162C}" type="parTrans" cxnId="{E300869C-8883-4F8A-9FDA-4800C0C2B39D}">
      <dgm:prSet/>
      <dgm:spPr/>
      <dgm:t>
        <a:bodyPr/>
        <a:lstStyle/>
        <a:p>
          <a:endParaRPr lang="en-US"/>
        </a:p>
      </dgm:t>
    </dgm:pt>
    <dgm:pt modelId="{63B41805-8C2A-4AAB-8D73-90184AA239C7}" type="sibTrans" cxnId="{E300869C-8883-4F8A-9FDA-4800C0C2B39D}">
      <dgm:prSet/>
      <dgm:spPr/>
      <dgm:t>
        <a:bodyPr/>
        <a:lstStyle/>
        <a:p>
          <a:endParaRPr lang="en-US"/>
        </a:p>
      </dgm:t>
    </dgm:pt>
    <dgm:pt modelId="{03DA3691-4BC3-44D0-B978-2D58D678FE58}">
      <dgm:prSet/>
      <dgm:spPr/>
      <dgm:t>
        <a:bodyPr/>
        <a:lstStyle/>
        <a:p>
          <a:r>
            <a:rPr lang="en-US"/>
            <a:t>To assess nutritional status and its association with health promotion and disease prevention</a:t>
          </a:r>
        </a:p>
      </dgm:t>
    </dgm:pt>
    <dgm:pt modelId="{0BDB94DB-C90E-409E-B658-FBC235EBD161}" type="parTrans" cxnId="{6E01E35B-1A1C-4F32-8F06-8B52821C0ABB}">
      <dgm:prSet/>
      <dgm:spPr/>
      <dgm:t>
        <a:bodyPr/>
        <a:lstStyle/>
        <a:p>
          <a:endParaRPr lang="en-US"/>
        </a:p>
      </dgm:t>
    </dgm:pt>
    <dgm:pt modelId="{C1CB2D10-C67E-4406-BDEF-8D2CACF99D1F}" type="sibTrans" cxnId="{6E01E35B-1A1C-4F32-8F06-8B52821C0ABB}">
      <dgm:prSet/>
      <dgm:spPr/>
      <dgm:t>
        <a:bodyPr/>
        <a:lstStyle/>
        <a:p>
          <a:endParaRPr lang="en-US"/>
        </a:p>
      </dgm:t>
    </dgm:pt>
    <dgm:pt modelId="{431AE4EA-654C-44F1-851D-7F4CC6D6E287}">
      <dgm:prSet/>
      <dgm:spPr/>
      <dgm:t>
        <a:bodyPr/>
        <a:lstStyle/>
        <a:p>
          <a:r>
            <a:rPr lang="en-US"/>
            <a:t>As the basis for national standards for such measurements as height, weight, and blood pressure</a:t>
          </a:r>
        </a:p>
      </dgm:t>
    </dgm:pt>
    <dgm:pt modelId="{AB722AB0-62DD-4519-A36E-8D28EC32EADE}" type="parTrans" cxnId="{AD02DA49-A815-4EF5-BE13-4EEB228B4BEC}">
      <dgm:prSet/>
      <dgm:spPr/>
      <dgm:t>
        <a:bodyPr/>
        <a:lstStyle/>
        <a:p>
          <a:endParaRPr lang="en-US"/>
        </a:p>
      </dgm:t>
    </dgm:pt>
    <dgm:pt modelId="{577F8940-3582-42C4-BB3D-791D2D0A2640}" type="sibTrans" cxnId="{AD02DA49-A815-4EF5-BE13-4EEB228B4BEC}">
      <dgm:prSet/>
      <dgm:spPr/>
      <dgm:t>
        <a:bodyPr/>
        <a:lstStyle/>
        <a:p>
          <a:endParaRPr lang="en-US"/>
        </a:p>
      </dgm:t>
    </dgm:pt>
    <dgm:pt modelId="{0A286981-6196-4690-B310-C5FF3A8C29C5}">
      <dgm:prSet/>
      <dgm:spPr/>
      <dgm:t>
        <a:bodyPr/>
        <a:lstStyle/>
        <a:p>
          <a:r>
            <a:rPr lang="en-US"/>
            <a:t>In epidemiological studies and health sciences research</a:t>
          </a:r>
        </a:p>
      </dgm:t>
    </dgm:pt>
    <dgm:pt modelId="{56271CF2-51ED-4230-8F49-C752FC2AB576}" type="parTrans" cxnId="{6E271C6F-C52B-4924-8FA4-2D3CA4183A5B}">
      <dgm:prSet/>
      <dgm:spPr/>
      <dgm:t>
        <a:bodyPr/>
        <a:lstStyle/>
        <a:p>
          <a:endParaRPr lang="en-US"/>
        </a:p>
      </dgm:t>
    </dgm:pt>
    <dgm:pt modelId="{058B0C2C-D09F-43DC-9F48-552ED443FD32}" type="sibTrans" cxnId="{6E271C6F-C52B-4924-8FA4-2D3CA4183A5B}">
      <dgm:prSet/>
      <dgm:spPr/>
      <dgm:t>
        <a:bodyPr/>
        <a:lstStyle/>
        <a:p>
          <a:endParaRPr lang="en-US"/>
        </a:p>
      </dgm:t>
    </dgm:pt>
    <dgm:pt modelId="{CC23E3E7-81A2-4372-88CB-9D08619E61A7}">
      <dgm:prSet/>
      <dgm:spPr/>
      <dgm:t>
        <a:bodyPr/>
        <a:lstStyle/>
        <a:p>
          <a:r>
            <a:rPr lang="en-US"/>
            <a:t>To develop public health policy and to direct and design health programs and services</a:t>
          </a:r>
        </a:p>
      </dgm:t>
    </dgm:pt>
    <dgm:pt modelId="{EAED4A3E-779D-49BE-A1A5-234F11A9DC55}" type="parTrans" cxnId="{BBEB487D-B534-469A-BEE9-FEAD8C2BFDD0}">
      <dgm:prSet/>
      <dgm:spPr/>
      <dgm:t>
        <a:bodyPr/>
        <a:lstStyle/>
        <a:p>
          <a:endParaRPr lang="en-US"/>
        </a:p>
      </dgm:t>
    </dgm:pt>
    <dgm:pt modelId="{FAB41C12-02AF-44A1-BFC9-A9C6418254B8}" type="sibTrans" cxnId="{BBEB487D-B534-469A-BEE9-FEAD8C2BFDD0}">
      <dgm:prSet/>
      <dgm:spPr/>
      <dgm:t>
        <a:bodyPr/>
        <a:lstStyle/>
        <a:p>
          <a:endParaRPr lang="en-US"/>
        </a:p>
      </dgm:t>
    </dgm:pt>
    <dgm:pt modelId="{7E0C63AD-025B-41F5-B3E8-3A554A1274A4}" type="pres">
      <dgm:prSet presAssocID="{1CEB7CEE-34E0-4712-A7EA-64C46F5AAE01}" presName="linear" presStyleCnt="0">
        <dgm:presLayoutVars>
          <dgm:dir/>
          <dgm:animLvl val="lvl"/>
          <dgm:resizeHandles val="exact"/>
        </dgm:presLayoutVars>
      </dgm:prSet>
      <dgm:spPr/>
    </dgm:pt>
    <dgm:pt modelId="{A0A1B14C-EFD0-4384-845B-0C7D07BAAE87}" type="pres">
      <dgm:prSet presAssocID="{F3F72FE5-D959-45F6-B55B-996546BD1F05}" presName="parentLin" presStyleCnt="0"/>
      <dgm:spPr/>
    </dgm:pt>
    <dgm:pt modelId="{B9BB6A7B-2CD7-448D-8E13-F91FE41B6A89}" type="pres">
      <dgm:prSet presAssocID="{F3F72FE5-D959-45F6-B55B-996546BD1F05}" presName="parentLeftMargin" presStyleLbl="node1" presStyleIdx="0" presStyleCnt="2"/>
      <dgm:spPr/>
    </dgm:pt>
    <dgm:pt modelId="{DC9B541A-B79F-4350-916A-C455E2568CD0}" type="pres">
      <dgm:prSet presAssocID="{F3F72FE5-D959-45F6-B55B-996546BD1F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A472C4-62F5-4A2F-8694-84EACEB9EFCC}" type="pres">
      <dgm:prSet presAssocID="{F3F72FE5-D959-45F6-B55B-996546BD1F05}" presName="negativeSpace" presStyleCnt="0"/>
      <dgm:spPr/>
    </dgm:pt>
    <dgm:pt modelId="{3E050B82-F112-4D0F-9AD9-BF39C31AD82F}" type="pres">
      <dgm:prSet presAssocID="{F3F72FE5-D959-45F6-B55B-996546BD1F05}" presName="childText" presStyleLbl="conFgAcc1" presStyleIdx="0" presStyleCnt="2">
        <dgm:presLayoutVars>
          <dgm:bulletEnabled val="1"/>
        </dgm:presLayoutVars>
      </dgm:prSet>
      <dgm:spPr/>
    </dgm:pt>
    <dgm:pt modelId="{F6918A4B-0C38-4EF6-A9E8-BE399B9C83CE}" type="pres">
      <dgm:prSet presAssocID="{391D92A3-3599-424F-8389-B0F2625CD855}" presName="spaceBetweenRectangles" presStyleCnt="0"/>
      <dgm:spPr/>
    </dgm:pt>
    <dgm:pt modelId="{970251A8-7070-4271-BE46-E157B5974047}" type="pres">
      <dgm:prSet presAssocID="{8246542A-2E8C-4815-9215-CAE966C1BA5B}" presName="parentLin" presStyleCnt="0"/>
      <dgm:spPr/>
    </dgm:pt>
    <dgm:pt modelId="{847EC816-0A50-42EA-AC6D-6E9C68820F1C}" type="pres">
      <dgm:prSet presAssocID="{8246542A-2E8C-4815-9215-CAE966C1BA5B}" presName="parentLeftMargin" presStyleLbl="node1" presStyleIdx="0" presStyleCnt="2"/>
      <dgm:spPr/>
    </dgm:pt>
    <dgm:pt modelId="{2B11BCB2-98D3-490E-9B9B-3B9E5E256738}" type="pres">
      <dgm:prSet presAssocID="{8246542A-2E8C-4815-9215-CAE966C1BA5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9F7EC8-4691-462C-8018-793DB106791B}" type="pres">
      <dgm:prSet presAssocID="{8246542A-2E8C-4815-9215-CAE966C1BA5B}" presName="negativeSpace" presStyleCnt="0"/>
      <dgm:spPr/>
    </dgm:pt>
    <dgm:pt modelId="{5404A410-33C3-451C-A533-AAE900937694}" type="pres">
      <dgm:prSet presAssocID="{8246542A-2E8C-4815-9215-CAE966C1BA5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12B5606-2D9F-4290-9D3C-14D2091BD075}" srcId="{1CEB7CEE-34E0-4712-A7EA-64C46F5AAE01}" destId="{F3F72FE5-D959-45F6-B55B-996546BD1F05}" srcOrd="0" destOrd="0" parTransId="{2B762318-80C4-40C1-B3B8-F644A7B2DB32}" sibTransId="{391D92A3-3599-424F-8389-B0F2625CD855}"/>
    <dgm:cxn modelId="{4F277810-5B6C-40B8-BFAA-3621BA459E80}" type="presOf" srcId="{0A286981-6196-4690-B310-C5FF3A8C29C5}" destId="{5404A410-33C3-451C-A533-AAE900937694}" srcOrd="0" destOrd="3" presId="urn:microsoft.com/office/officeart/2005/8/layout/list1"/>
    <dgm:cxn modelId="{8B27942B-78C8-4B01-B665-23495DF61DB4}" type="presOf" srcId="{431AE4EA-654C-44F1-851D-7F4CC6D6E287}" destId="{5404A410-33C3-451C-A533-AAE900937694}" srcOrd="0" destOrd="2" presId="urn:microsoft.com/office/officeart/2005/8/layout/list1"/>
    <dgm:cxn modelId="{6E01E35B-1A1C-4F32-8F06-8B52821C0ABB}" srcId="{8246542A-2E8C-4815-9215-CAE966C1BA5B}" destId="{03DA3691-4BC3-44D0-B978-2D58D678FE58}" srcOrd="1" destOrd="0" parTransId="{0BDB94DB-C90E-409E-B658-FBC235EBD161}" sibTransId="{C1CB2D10-C67E-4406-BDEF-8D2CACF99D1F}"/>
    <dgm:cxn modelId="{9A89605E-9266-4B13-861C-D0FBD40BBF34}" type="presOf" srcId="{730242B1-9743-4943-BD1D-3EB4BC9AFA4B}" destId="{3E050B82-F112-4D0F-9AD9-BF39C31AD82F}" srcOrd="0" destOrd="0" presId="urn:microsoft.com/office/officeart/2005/8/layout/list1"/>
    <dgm:cxn modelId="{0608D966-B2A9-4819-AFA3-6E075B695116}" type="presOf" srcId="{03DA3691-4BC3-44D0-B978-2D58D678FE58}" destId="{5404A410-33C3-451C-A533-AAE900937694}" srcOrd="0" destOrd="1" presId="urn:microsoft.com/office/officeart/2005/8/layout/list1"/>
    <dgm:cxn modelId="{AD02DA49-A815-4EF5-BE13-4EEB228B4BEC}" srcId="{8246542A-2E8C-4815-9215-CAE966C1BA5B}" destId="{431AE4EA-654C-44F1-851D-7F4CC6D6E287}" srcOrd="2" destOrd="0" parTransId="{AB722AB0-62DD-4519-A36E-8D28EC32EADE}" sibTransId="{577F8940-3582-42C4-BB3D-791D2D0A2640}"/>
    <dgm:cxn modelId="{95D9626C-2065-4939-B23B-89C20FB60581}" srcId="{9F841DEB-DEAA-4342-8811-EBF06DF3E74F}" destId="{31142B78-39EF-42D5-8998-211045AA970E}" srcOrd="0" destOrd="0" parTransId="{77851C0F-9F92-4E4B-8940-5699A9353AFC}" sibTransId="{2804A1E3-3BB2-4D1C-92EC-B770AF897D2E}"/>
    <dgm:cxn modelId="{CC264F6D-5B31-493D-9B1B-9BF91EE231BA}" srcId="{F3F72FE5-D959-45F6-B55B-996546BD1F05}" destId="{730242B1-9743-4943-BD1D-3EB4BC9AFA4B}" srcOrd="0" destOrd="0" parTransId="{A983C418-E7F4-440E-B224-FF57F9ACCBC6}" sibTransId="{72710425-5EB9-45EC-A2B9-BF439D67D5BF}"/>
    <dgm:cxn modelId="{6E271C6F-C52B-4924-8FA4-2D3CA4183A5B}" srcId="{8246542A-2E8C-4815-9215-CAE966C1BA5B}" destId="{0A286981-6196-4690-B310-C5FF3A8C29C5}" srcOrd="3" destOrd="0" parTransId="{56271CF2-51ED-4230-8F49-C752FC2AB576}" sibTransId="{058B0C2C-D09F-43DC-9F48-552ED443FD32}"/>
    <dgm:cxn modelId="{96FDEA4F-07FE-4859-B625-547AEB4FF506}" type="presOf" srcId="{31142B78-39EF-42D5-8998-211045AA970E}" destId="{3E050B82-F112-4D0F-9AD9-BF39C31AD82F}" srcOrd="0" destOrd="3" presId="urn:microsoft.com/office/officeart/2005/8/layout/list1"/>
    <dgm:cxn modelId="{61051F75-C376-4318-86F2-56C6F6971E74}" srcId="{730242B1-9743-4943-BD1D-3EB4BC9AFA4B}" destId="{D2C8E395-467A-4358-829A-1DB73A0FE503}" srcOrd="0" destOrd="0" parTransId="{B51DB235-1866-4B00-98BC-F6D34AE32FA4}" sibTransId="{D82560D6-0063-4D97-B5D5-CC63B915A927}"/>
    <dgm:cxn modelId="{BBEB487D-B534-469A-BEE9-FEAD8C2BFDD0}" srcId="{8246542A-2E8C-4815-9215-CAE966C1BA5B}" destId="{CC23E3E7-81A2-4372-88CB-9D08619E61A7}" srcOrd="4" destOrd="0" parTransId="{EAED4A3E-779D-49BE-A1A5-234F11A9DC55}" sibTransId="{FAB41C12-02AF-44A1-BFC9-A9C6418254B8}"/>
    <dgm:cxn modelId="{FCF3B680-F8B2-476F-95F3-535B992DF247}" type="presOf" srcId="{CC23E3E7-81A2-4372-88CB-9D08619E61A7}" destId="{5404A410-33C3-451C-A533-AAE900937694}" srcOrd="0" destOrd="4" presId="urn:microsoft.com/office/officeart/2005/8/layout/list1"/>
    <dgm:cxn modelId="{3CE4789C-4791-48CB-AF02-63B75535C5F3}" type="presOf" srcId="{32043085-5C46-4B60-87C7-97614768265A}" destId="{5404A410-33C3-451C-A533-AAE900937694}" srcOrd="0" destOrd="0" presId="urn:microsoft.com/office/officeart/2005/8/layout/list1"/>
    <dgm:cxn modelId="{E300869C-8883-4F8A-9FDA-4800C0C2B39D}" srcId="{8246542A-2E8C-4815-9215-CAE966C1BA5B}" destId="{32043085-5C46-4B60-87C7-97614768265A}" srcOrd="0" destOrd="0" parTransId="{72B9E0AF-0A50-4643-B89D-0F1FC5FE162C}" sibTransId="{63B41805-8C2A-4AAB-8D73-90184AA239C7}"/>
    <dgm:cxn modelId="{60FE0E9D-2966-47C3-A688-282A730B9447}" type="presOf" srcId="{F3F72FE5-D959-45F6-B55B-996546BD1F05}" destId="{B9BB6A7B-2CD7-448D-8E13-F91FE41B6A89}" srcOrd="0" destOrd="0" presId="urn:microsoft.com/office/officeart/2005/8/layout/list1"/>
    <dgm:cxn modelId="{8F611FA1-8576-4AEE-B929-1F46F80736BA}" type="presOf" srcId="{8246542A-2E8C-4815-9215-CAE966C1BA5B}" destId="{2B11BCB2-98D3-490E-9B9B-3B9E5E256738}" srcOrd="1" destOrd="0" presId="urn:microsoft.com/office/officeart/2005/8/layout/list1"/>
    <dgm:cxn modelId="{160031A1-3680-4913-B324-7EE4090B227E}" srcId="{1CEB7CEE-34E0-4712-A7EA-64C46F5AAE01}" destId="{8246542A-2E8C-4815-9215-CAE966C1BA5B}" srcOrd="1" destOrd="0" parTransId="{1A210193-BFDB-4E3B-B236-F7AE0817777C}" sibTransId="{8DD68A6C-8445-411D-95E0-6D4A2765EC7A}"/>
    <dgm:cxn modelId="{83939DBA-3DE4-441D-AA52-5BBB14C91586}" type="presOf" srcId="{1CEB7CEE-34E0-4712-A7EA-64C46F5AAE01}" destId="{7E0C63AD-025B-41F5-B3E8-3A554A1274A4}" srcOrd="0" destOrd="0" presId="urn:microsoft.com/office/officeart/2005/8/layout/list1"/>
    <dgm:cxn modelId="{A8F500CA-ECE3-42EB-B258-97A3C86B976D}" type="presOf" srcId="{9F841DEB-DEAA-4342-8811-EBF06DF3E74F}" destId="{3E050B82-F112-4D0F-9AD9-BF39C31AD82F}" srcOrd="0" destOrd="2" presId="urn:microsoft.com/office/officeart/2005/8/layout/list1"/>
    <dgm:cxn modelId="{E23C07CC-C400-433C-BBB8-661F0A7891D6}" type="presOf" srcId="{8246542A-2E8C-4815-9215-CAE966C1BA5B}" destId="{847EC816-0A50-42EA-AC6D-6E9C68820F1C}" srcOrd="0" destOrd="0" presId="urn:microsoft.com/office/officeart/2005/8/layout/list1"/>
    <dgm:cxn modelId="{EA29ACD4-55C5-4BA6-A282-D4656114769D}" type="presOf" srcId="{F3F72FE5-D959-45F6-B55B-996546BD1F05}" destId="{DC9B541A-B79F-4350-916A-C455E2568CD0}" srcOrd="1" destOrd="0" presId="urn:microsoft.com/office/officeart/2005/8/layout/list1"/>
    <dgm:cxn modelId="{3ED148EA-7CEC-4FDB-A48B-14E27418D03B}" srcId="{F3F72FE5-D959-45F6-B55B-996546BD1F05}" destId="{9F841DEB-DEAA-4342-8811-EBF06DF3E74F}" srcOrd="1" destOrd="0" parTransId="{091FEE70-CB2F-463F-ABDA-87408B72364F}" sibTransId="{638C6F44-C240-4033-AA10-8DCAD824CAE3}"/>
    <dgm:cxn modelId="{6239A5FE-47AA-4944-A780-5608753A0796}" type="presOf" srcId="{D2C8E395-467A-4358-829A-1DB73A0FE503}" destId="{3E050B82-F112-4D0F-9AD9-BF39C31AD82F}" srcOrd="0" destOrd="1" presId="urn:microsoft.com/office/officeart/2005/8/layout/list1"/>
    <dgm:cxn modelId="{AF89904D-5C8C-43D3-A8C1-E3D425572174}" type="presParOf" srcId="{7E0C63AD-025B-41F5-B3E8-3A554A1274A4}" destId="{A0A1B14C-EFD0-4384-845B-0C7D07BAAE87}" srcOrd="0" destOrd="0" presId="urn:microsoft.com/office/officeart/2005/8/layout/list1"/>
    <dgm:cxn modelId="{CC0A636D-AA8D-428C-AF25-8508C961ED92}" type="presParOf" srcId="{A0A1B14C-EFD0-4384-845B-0C7D07BAAE87}" destId="{B9BB6A7B-2CD7-448D-8E13-F91FE41B6A89}" srcOrd="0" destOrd="0" presId="urn:microsoft.com/office/officeart/2005/8/layout/list1"/>
    <dgm:cxn modelId="{3C02E09A-11D9-4675-9AC6-01E945D3AD32}" type="presParOf" srcId="{A0A1B14C-EFD0-4384-845B-0C7D07BAAE87}" destId="{DC9B541A-B79F-4350-916A-C455E2568CD0}" srcOrd="1" destOrd="0" presId="urn:microsoft.com/office/officeart/2005/8/layout/list1"/>
    <dgm:cxn modelId="{DC7DDFDA-9B8F-4425-9657-BE8C25F9EB91}" type="presParOf" srcId="{7E0C63AD-025B-41F5-B3E8-3A554A1274A4}" destId="{A9A472C4-62F5-4A2F-8694-84EACEB9EFCC}" srcOrd="1" destOrd="0" presId="urn:microsoft.com/office/officeart/2005/8/layout/list1"/>
    <dgm:cxn modelId="{D8A08465-F0B7-4E63-8248-D01204669517}" type="presParOf" srcId="{7E0C63AD-025B-41F5-B3E8-3A554A1274A4}" destId="{3E050B82-F112-4D0F-9AD9-BF39C31AD82F}" srcOrd="2" destOrd="0" presId="urn:microsoft.com/office/officeart/2005/8/layout/list1"/>
    <dgm:cxn modelId="{248C4147-ED13-44E3-A80C-3715A5ABCF64}" type="presParOf" srcId="{7E0C63AD-025B-41F5-B3E8-3A554A1274A4}" destId="{F6918A4B-0C38-4EF6-A9E8-BE399B9C83CE}" srcOrd="3" destOrd="0" presId="urn:microsoft.com/office/officeart/2005/8/layout/list1"/>
    <dgm:cxn modelId="{ECC82513-19D9-49B2-A922-BB01850D9F61}" type="presParOf" srcId="{7E0C63AD-025B-41F5-B3E8-3A554A1274A4}" destId="{970251A8-7070-4271-BE46-E157B5974047}" srcOrd="4" destOrd="0" presId="urn:microsoft.com/office/officeart/2005/8/layout/list1"/>
    <dgm:cxn modelId="{96EE2A39-83EC-40E1-A343-34B58B0886AC}" type="presParOf" srcId="{970251A8-7070-4271-BE46-E157B5974047}" destId="{847EC816-0A50-42EA-AC6D-6E9C68820F1C}" srcOrd="0" destOrd="0" presId="urn:microsoft.com/office/officeart/2005/8/layout/list1"/>
    <dgm:cxn modelId="{EEC2D280-2751-4BDB-A6DD-F3E1B2F12319}" type="presParOf" srcId="{970251A8-7070-4271-BE46-E157B5974047}" destId="{2B11BCB2-98D3-490E-9B9B-3B9E5E256738}" srcOrd="1" destOrd="0" presId="urn:microsoft.com/office/officeart/2005/8/layout/list1"/>
    <dgm:cxn modelId="{04142F06-944D-41E4-91DB-BDAF46BDFFB9}" type="presParOf" srcId="{7E0C63AD-025B-41F5-B3E8-3A554A1274A4}" destId="{E79F7EC8-4691-462C-8018-793DB106791B}" srcOrd="5" destOrd="0" presId="urn:microsoft.com/office/officeart/2005/8/layout/list1"/>
    <dgm:cxn modelId="{53917022-D541-4DB5-B600-3522CA235722}" type="presParOf" srcId="{7E0C63AD-025B-41F5-B3E8-3A554A1274A4}" destId="{5404A410-33C3-451C-A533-AAE90093769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71EC17-2377-44F0-BD07-19E825F173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726AB8-FCCA-4B90-85E9-62EF24615914}">
      <dgm:prSet/>
      <dgm:spPr/>
      <dgm:t>
        <a:bodyPr/>
        <a:lstStyle/>
        <a:p>
          <a:r>
            <a:rPr lang="en-US"/>
            <a:t>The link between diet/nutrition and cardiac disease is long established </a:t>
          </a:r>
        </a:p>
      </dgm:t>
    </dgm:pt>
    <dgm:pt modelId="{BA78A631-6CF1-4DA2-B1CB-46FA68D6AF94}" type="parTrans" cxnId="{4B12E8E5-F927-4DE5-B1EB-11609195B76E}">
      <dgm:prSet/>
      <dgm:spPr/>
      <dgm:t>
        <a:bodyPr/>
        <a:lstStyle/>
        <a:p>
          <a:endParaRPr lang="en-US"/>
        </a:p>
      </dgm:t>
    </dgm:pt>
    <dgm:pt modelId="{48022678-B941-4A30-9246-CD0209287FE6}" type="sibTrans" cxnId="{4B12E8E5-F927-4DE5-B1EB-11609195B76E}">
      <dgm:prSet/>
      <dgm:spPr/>
      <dgm:t>
        <a:bodyPr/>
        <a:lstStyle/>
        <a:p>
          <a:endParaRPr lang="en-US"/>
        </a:p>
      </dgm:t>
    </dgm:pt>
    <dgm:pt modelId="{3F2CBAAB-CA26-49EF-B9AE-654C2DD7DF0D}">
      <dgm:prSet/>
      <dgm:spPr/>
      <dgm:t>
        <a:bodyPr/>
        <a:lstStyle/>
        <a:p>
          <a:r>
            <a:rPr lang="en-US"/>
            <a:t>Understanding exactly what that link is has been incompletely understood and continues to evolve over time. </a:t>
          </a:r>
        </a:p>
      </dgm:t>
    </dgm:pt>
    <dgm:pt modelId="{49214C24-9520-4773-B76E-83DDF3B4AC47}" type="parTrans" cxnId="{7C6C23E7-CE6A-428A-BDB8-12BCF3A86B46}">
      <dgm:prSet/>
      <dgm:spPr/>
      <dgm:t>
        <a:bodyPr/>
        <a:lstStyle/>
        <a:p>
          <a:endParaRPr lang="en-US"/>
        </a:p>
      </dgm:t>
    </dgm:pt>
    <dgm:pt modelId="{50E76A85-F2A5-4087-A1B3-2FAFC333D733}" type="sibTrans" cxnId="{7C6C23E7-CE6A-428A-BDB8-12BCF3A86B46}">
      <dgm:prSet/>
      <dgm:spPr/>
      <dgm:t>
        <a:bodyPr/>
        <a:lstStyle/>
        <a:p>
          <a:endParaRPr lang="en-US"/>
        </a:p>
      </dgm:t>
    </dgm:pt>
    <dgm:pt modelId="{02916E8D-02C2-4935-92C0-A6625B2AEEDF}">
      <dgm:prSet/>
      <dgm:spPr/>
      <dgm:t>
        <a:bodyPr/>
        <a:lstStyle/>
        <a:p>
          <a:r>
            <a:rPr lang="en-US"/>
            <a:t>The goal of this capstone is to attempt to better understand the link between diet/nutrition and cardiac disease by exploring the relationship between various diet components, nutrients, and behaviors around nutrition.</a:t>
          </a:r>
        </a:p>
      </dgm:t>
    </dgm:pt>
    <dgm:pt modelId="{E74A38DB-D30A-405D-8D0E-9AAA06EF3845}" type="parTrans" cxnId="{A14EEE86-2565-484F-BDEA-45E1AB88D0E9}">
      <dgm:prSet/>
      <dgm:spPr/>
      <dgm:t>
        <a:bodyPr/>
        <a:lstStyle/>
        <a:p>
          <a:endParaRPr lang="en-US"/>
        </a:p>
      </dgm:t>
    </dgm:pt>
    <dgm:pt modelId="{3454497B-9F32-401C-85E3-9C1592A0FF23}" type="sibTrans" cxnId="{A14EEE86-2565-484F-BDEA-45E1AB88D0E9}">
      <dgm:prSet/>
      <dgm:spPr/>
      <dgm:t>
        <a:bodyPr/>
        <a:lstStyle/>
        <a:p>
          <a:endParaRPr lang="en-US"/>
        </a:p>
      </dgm:t>
    </dgm:pt>
    <dgm:pt modelId="{CBDFE161-3A68-4BF2-A9BB-D51D1411462B}" type="pres">
      <dgm:prSet presAssocID="{8971EC17-2377-44F0-BD07-19E825F17353}" presName="linear" presStyleCnt="0">
        <dgm:presLayoutVars>
          <dgm:animLvl val="lvl"/>
          <dgm:resizeHandles val="exact"/>
        </dgm:presLayoutVars>
      </dgm:prSet>
      <dgm:spPr/>
    </dgm:pt>
    <dgm:pt modelId="{C2C93BB4-D13B-4FCE-B5CB-D7B3CC0A52CD}" type="pres">
      <dgm:prSet presAssocID="{34726AB8-FCCA-4B90-85E9-62EF246159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7BAB44B-7413-4715-B5B8-3E42E22901B4}" type="pres">
      <dgm:prSet presAssocID="{48022678-B941-4A30-9246-CD0209287FE6}" presName="spacer" presStyleCnt="0"/>
      <dgm:spPr/>
    </dgm:pt>
    <dgm:pt modelId="{C0E0F79F-5C20-4F33-B88E-8ADFBF63769B}" type="pres">
      <dgm:prSet presAssocID="{3F2CBAAB-CA26-49EF-B9AE-654C2DD7DF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FADF57-A9FA-40C7-BE37-1DB6CFD8E429}" type="pres">
      <dgm:prSet presAssocID="{50E76A85-F2A5-4087-A1B3-2FAFC333D733}" presName="spacer" presStyleCnt="0"/>
      <dgm:spPr/>
    </dgm:pt>
    <dgm:pt modelId="{17A9DD51-6FCF-4E0B-B0F1-DB97B914CA22}" type="pres">
      <dgm:prSet presAssocID="{02916E8D-02C2-4935-92C0-A6625B2AEE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AA821C-181B-4961-AD65-1C3C8FE03924}" type="presOf" srcId="{02916E8D-02C2-4935-92C0-A6625B2AEEDF}" destId="{17A9DD51-6FCF-4E0B-B0F1-DB97B914CA22}" srcOrd="0" destOrd="0" presId="urn:microsoft.com/office/officeart/2005/8/layout/vList2"/>
    <dgm:cxn modelId="{EE23D283-510B-4822-BDBA-28C19BEBE64A}" type="presOf" srcId="{34726AB8-FCCA-4B90-85E9-62EF24615914}" destId="{C2C93BB4-D13B-4FCE-B5CB-D7B3CC0A52CD}" srcOrd="0" destOrd="0" presId="urn:microsoft.com/office/officeart/2005/8/layout/vList2"/>
    <dgm:cxn modelId="{A14EEE86-2565-484F-BDEA-45E1AB88D0E9}" srcId="{8971EC17-2377-44F0-BD07-19E825F17353}" destId="{02916E8D-02C2-4935-92C0-A6625B2AEEDF}" srcOrd="2" destOrd="0" parTransId="{E74A38DB-D30A-405D-8D0E-9AAA06EF3845}" sibTransId="{3454497B-9F32-401C-85E3-9C1592A0FF23}"/>
    <dgm:cxn modelId="{A5BEE5C2-EAA9-4D16-B390-4AE51D61A1B9}" type="presOf" srcId="{3F2CBAAB-CA26-49EF-B9AE-654C2DD7DF0D}" destId="{C0E0F79F-5C20-4F33-B88E-8ADFBF63769B}" srcOrd="0" destOrd="0" presId="urn:microsoft.com/office/officeart/2005/8/layout/vList2"/>
    <dgm:cxn modelId="{987662E5-83B3-4143-8B3A-E91CF3C8528E}" type="presOf" srcId="{8971EC17-2377-44F0-BD07-19E825F17353}" destId="{CBDFE161-3A68-4BF2-A9BB-D51D1411462B}" srcOrd="0" destOrd="0" presId="urn:microsoft.com/office/officeart/2005/8/layout/vList2"/>
    <dgm:cxn modelId="{4B12E8E5-F927-4DE5-B1EB-11609195B76E}" srcId="{8971EC17-2377-44F0-BD07-19E825F17353}" destId="{34726AB8-FCCA-4B90-85E9-62EF24615914}" srcOrd="0" destOrd="0" parTransId="{BA78A631-6CF1-4DA2-B1CB-46FA68D6AF94}" sibTransId="{48022678-B941-4A30-9246-CD0209287FE6}"/>
    <dgm:cxn modelId="{7C6C23E7-CE6A-428A-BDB8-12BCF3A86B46}" srcId="{8971EC17-2377-44F0-BD07-19E825F17353}" destId="{3F2CBAAB-CA26-49EF-B9AE-654C2DD7DF0D}" srcOrd="1" destOrd="0" parTransId="{49214C24-9520-4773-B76E-83DDF3B4AC47}" sibTransId="{50E76A85-F2A5-4087-A1B3-2FAFC333D733}"/>
    <dgm:cxn modelId="{4C75896B-50DD-4AA3-87B4-55AB84C1A17E}" type="presParOf" srcId="{CBDFE161-3A68-4BF2-A9BB-D51D1411462B}" destId="{C2C93BB4-D13B-4FCE-B5CB-D7B3CC0A52CD}" srcOrd="0" destOrd="0" presId="urn:microsoft.com/office/officeart/2005/8/layout/vList2"/>
    <dgm:cxn modelId="{3DB3916B-83D2-4AD6-B739-A21F851D7460}" type="presParOf" srcId="{CBDFE161-3A68-4BF2-A9BB-D51D1411462B}" destId="{F7BAB44B-7413-4715-B5B8-3E42E22901B4}" srcOrd="1" destOrd="0" presId="urn:microsoft.com/office/officeart/2005/8/layout/vList2"/>
    <dgm:cxn modelId="{C76479F3-362F-48E3-929B-AAA57DC31749}" type="presParOf" srcId="{CBDFE161-3A68-4BF2-A9BB-D51D1411462B}" destId="{C0E0F79F-5C20-4F33-B88E-8ADFBF63769B}" srcOrd="2" destOrd="0" presId="urn:microsoft.com/office/officeart/2005/8/layout/vList2"/>
    <dgm:cxn modelId="{23A33BC4-9C7A-4017-B2D3-6E9E1FB2B7BD}" type="presParOf" srcId="{CBDFE161-3A68-4BF2-A9BB-D51D1411462B}" destId="{21FADF57-A9FA-40C7-BE37-1DB6CFD8E429}" srcOrd="3" destOrd="0" presId="urn:microsoft.com/office/officeart/2005/8/layout/vList2"/>
    <dgm:cxn modelId="{C0D16CEC-86EC-46FD-9D83-1DAC14A1EC38}" type="presParOf" srcId="{CBDFE161-3A68-4BF2-A9BB-D51D1411462B}" destId="{17A9DD51-6FCF-4E0B-B0F1-DB97B914CA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075A36-5E3A-4BE1-9C1C-1D3D77333DA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D951A2-90B5-4887-A25E-265E3CC580E0}">
      <dgm:prSet/>
      <dgm:spPr/>
      <dgm:t>
        <a:bodyPr/>
        <a:lstStyle/>
        <a:p>
          <a:r>
            <a:rPr lang="en-US"/>
            <a:t>Medical science continues to search for both prevention methods and treatment methods to tackle the morbidity and mortality presented by cardiac disease. </a:t>
          </a:r>
        </a:p>
      </dgm:t>
    </dgm:pt>
    <dgm:pt modelId="{20CCCE5F-415B-4EC0-8B1D-0C85C75A502F}" type="parTrans" cxnId="{765D2E2D-FA49-423A-9ED8-D4E53D0FA277}">
      <dgm:prSet/>
      <dgm:spPr/>
      <dgm:t>
        <a:bodyPr/>
        <a:lstStyle/>
        <a:p>
          <a:endParaRPr lang="en-US"/>
        </a:p>
      </dgm:t>
    </dgm:pt>
    <dgm:pt modelId="{645D9526-D9CF-4A5F-A1C7-23E4A09D9915}" type="sibTrans" cxnId="{765D2E2D-FA49-423A-9ED8-D4E53D0FA277}">
      <dgm:prSet/>
      <dgm:spPr/>
      <dgm:t>
        <a:bodyPr/>
        <a:lstStyle/>
        <a:p>
          <a:endParaRPr lang="en-US"/>
        </a:p>
      </dgm:t>
    </dgm:pt>
    <dgm:pt modelId="{E82273D2-40AD-4CED-A8A3-CDB775F4C29E}">
      <dgm:prSet/>
      <dgm:spPr/>
      <dgm:t>
        <a:bodyPr/>
        <a:lstStyle/>
        <a:p>
          <a:r>
            <a:rPr lang="en-US"/>
            <a:t>This Capstone Project, although limited in size of data, can offer additional insights into the relationship between diet/nutrition and cardiac disease. </a:t>
          </a:r>
        </a:p>
      </dgm:t>
    </dgm:pt>
    <dgm:pt modelId="{41356226-C978-48FB-8B38-3ECE9B1BA6D5}" type="parTrans" cxnId="{B8B18EB8-05A9-4CAA-99A5-1FB9E852683E}">
      <dgm:prSet/>
      <dgm:spPr/>
      <dgm:t>
        <a:bodyPr/>
        <a:lstStyle/>
        <a:p>
          <a:endParaRPr lang="en-US"/>
        </a:p>
      </dgm:t>
    </dgm:pt>
    <dgm:pt modelId="{E012DB0A-4B4D-45AA-A727-E2240D231BAF}" type="sibTrans" cxnId="{B8B18EB8-05A9-4CAA-99A5-1FB9E852683E}">
      <dgm:prSet/>
      <dgm:spPr/>
      <dgm:t>
        <a:bodyPr/>
        <a:lstStyle/>
        <a:p>
          <a:endParaRPr lang="en-US"/>
        </a:p>
      </dgm:t>
    </dgm:pt>
    <dgm:pt modelId="{A513A526-FA28-4428-BCD4-7C81E7BC0B28}">
      <dgm:prSet/>
      <dgm:spPr/>
      <dgm:t>
        <a:bodyPr/>
        <a:lstStyle/>
        <a:p>
          <a:r>
            <a:rPr lang="en-US"/>
            <a:t>Much like a pilot study, the results of this study may offer researchers an insight into a specific nutrient or dietary behavior that warrants further study on a larger scale. </a:t>
          </a:r>
        </a:p>
      </dgm:t>
    </dgm:pt>
    <dgm:pt modelId="{DEAB9A08-804D-4436-B1C2-66186C705EA1}" type="parTrans" cxnId="{DAF2237F-F015-4088-A227-33C754C86A94}">
      <dgm:prSet/>
      <dgm:spPr/>
      <dgm:t>
        <a:bodyPr/>
        <a:lstStyle/>
        <a:p>
          <a:endParaRPr lang="en-US"/>
        </a:p>
      </dgm:t>
    </dgm:pt>
    <dgm:pt modelId="{7C19DF12-D23D-4E33-8689-3473BDF9E9B1}" type="sibTrans" cxnId="{DAF2237F-F015-4088-A227-33C754C86A94}">
      <dgm:prSet/>
      <dgm:spPr/>
      <dgm:t>
        <a:bodyPr/>
        <a:lstStyle/>
        <a:p>
          <a:endParaRPr lang="en-US"/>
        </a:p>
      </dgm:t>
    </dgm:pt>
    <dgm:pt modelId="{628E1E02-9CA1-4C36-85BF-15504A32BE6D}" type="pres">
      <dgm:prSet presAssocID="{FE075A36-5E3A-4BE1-9C1C-1D3D77333DAA}" presName="linear" presStyleCnt="0">
        <dgm:presLayoutVars>
          <dgm:animLvl val="lvl"/>
          <dgm:resizeHandles val="exact"/>
        </dgm:presLayoutVars>
      </dgm:prSet>
      <dgm:spPr/>
    </dgm:pt>
    <dgm:pt modelId="{ADB3F319-5CB0-47AB-BEE6-959DBD8A94D6}" type="pres">
      <dgm:prSet presAssocID="{DAD951A2-90B5-4887-A25E-265E3CC580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01763C-2D65-446F-B5EB-0BEAA3D5A02F}" type="pres">
      <dgm:prSet presAssocID="{645D9526-D9CF-4A5F-A1C7-23E4A09D9915}" presName="spacer" presStyleCnt="0"/>
      <dgm:spPr/>
    </dgm:pt>
    <dgm:pt modelId="{F047D904-53CD-49D8-8F8C-6A70F5D94800}" type="pres">
      <dgm:prSet presAssocID="{E82273D2-40AD-4CED-A8A3-CDB775F4C2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1AAC49-9398-41A3-9629-402178C8A16A}" type="pres">
      <dgm:prSet presAssocID="{E012DB0A-4B4D-45AA-A727-E2240D231BAF}" presName="spacer" presStyleCnt="0"/>
      <dgm:spPr/>
    </dgm:pt>
    <dgm:pt modelId="{5BF2F2DF-8249-4FA9-80E0-07F8237AC132}" type="pres">
      <dgm:prSet presAssocID="{A513A526-FA28-4428-BCD4-7C81E7BC0B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65D2E2D-FA49-423A-9ED8-D4E53D0FA277}" srcId="{FE075A36-5E3A-4BE1-9C1C-1D3D77333DAA}" destId="{DAD951A2-90B5-4887-A25E-265E3CC580E0}" srcOrd="0" destOrd="0" parTransId="{20CCCE5F-415B-4EC0-8B1D-0C85C75A502F}" sibTransId="{645D9526-D9CF-4A5F-A1C7-23E4A09D9915}"/>
    <dgm:cxn modelId="{AFFDE961-4C56-457E-8DE8-31BE6F6CEB49}" type="presOf" srcId="{E82273D2-40AD-4CED-A8A3-CDB775F4C29E}" destId="{F047D904-53CD-49D8-8F8C-6A70F5D94800}" srcOrd="0" destOrd="0" presId="urn:microsoft.com/office/officeart/2005/8/layout/vList2"/>
    <dgm:cxn modelId="{DAF2237F-F015-4088-A227-33C754C86A94}" srcId="{FE075A36-5E3A-4BE1-9C1C-1D3D77333DAA}" destId="{A513A526-FA28-4428-BCD4-7C81E7BC0B28}" srcOrd="2" destOrd="0" parTransId="{DEAB9A08-804D-4436-B1C2-66186C705EA1}" sibTransId="{7C19DF12-D23D-4E33-8689-3473BDF9E9B1}"/>
    <dgm:cxn modelId="{94BD258D-44E9-49B3-B5A6-9B7052EFAD42}" type="presOf" srcId="{A513A526-FA28-4428-BCD4-7C81E7BC0B28}" destId="{5BF2F2DF-8249-4FA9-80E0-07F8237AC132}" srcOrd="0" destOrd="0" presId="urn:microsoft.com/office/officeart/2005/8/layout/vList2"/>
    <dgm:cxn modelId="{B8B18EB8-05A9-4CAA-99A5-1FB9E852683E}" srcId="{FE075A36-5E3A-4BE1-9C1C-1D3D77333DAA}" destId="{E82273D2-40AD-4CED-A8A3-CDB775F4C29E}" srcOrd="1" destOrd="0" parTransId="{41356226-C978-48FB-8B38-3ECE9B1BA6D5}" sibTransId="{E012DB0A-4B4D-45AA-A727-E2240D231BAF}"/>
    <dgm:cxn modelId="{34AB1FE0-885A-4DF5-A3D0-20AEF6E804A5}" type="presOf" srcId="{FE075A36-5E3A-4BE1-9C1C-1D3D77333DAA}" destId="{628E1E02-9CA1-4C36-85BF-15504A32BE6D}" srcOrd="0" destOrd="0" presId="urn:microsoft.com/office/officeart/2005/8/layout/vList2"/>
    <dgm:cxn modelId="{3C6623F6-E915-4B2E-8420-1B881930051F}" type="presOf" srcId="{DAD951A2-90B5-4887-A25E-265E3CC580E0}" destId="{ADB3F319-5CB0-47AB-BEE6-959DBD8A94D6}" srcOrd="0" destOrd="0" presId="urn:microsoft.com/office/officeart/2005/8/layout/vList2"/>
    <dgm:cxn modelId="{664DFD1D-90EF-4F6C-9945-67C7514F8FC1}" type="presParOf" srcId="{628E1E02-9CA1-4C36-85BF-15504A32BE6D}" destId="{ADB3F319-5CB0-47AB-BEE6-959DBD8A94D6}" srcOrd="0" destOrd="0" presId="urn:microsoft.com/office/officeart/2005/8/layout/vList2"/>
    <dgm:cxn modelId="{9768B20E-253D-4D73-87E4-E6C0A68B1E57}" type="presParOf" srcId="{628E1E02-9CA1-4C36-85BF-15504A32BE6D}" destId="{8701763C-2D65-446F-B5EB-0BEAA3D5A02F}" srcOrd="1" destOrd="0" presId="urn:microsoft.com/office/officeart/2005/8/layout/vList2"/>
    <dgm:cxn modelId="{29938908-1835-4604-84CE-356DB5F18118}" type="presParOf" srcId="{628E1E02-9CA1-4C36-85BF-15504A32BE6D}" destId="{F047D904-53CD-49D8-8F8C-6A70F5D94800}" srcOrd="2" destOrd="0" presId="urn:microsoft.com/office/officeart/2005/8/layout/vList2"/>
    <dgm:cxn modelId="{9332F0BD-1417-4C85-BA03-07723A78614F}" type="presParOf" srcId="{628E1E02-9CA1-4C36-85BF-15504A32BE6D}" destId="{AC1AAC49-9398-41A3-9629-402178C8A16A}" srcOrd="3" destOrd="0" presId="urn:microsoft.com/office/officeart/2005/8/layout/vList2"/>
    <dgm:cxn modelId="{80327BFC-D408-470F-BA6D-0CE57DCE6294}" type="presParOf" srcId="{628E1E02-9CA1-4C36-85BF-15504A32BE6D}" destId="{5BF2F2DF-8249-4FA9-80E0-07F8237AC1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B6FE37-45C0-4A9E-BF06-97506D5B32B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56233E-21D2-4B61-B27C-8D1FD5D9E2A7}">
      <dgm:prSet/>
      <dgm:spPr/>
      <dgm:t>
        <a:bodyPr/>
        <a:lstStyle/>
        <a:p>
          <a:r>
            <a:rPr lang="en-US" dirty="0"/>
            <a:t>All data sets obtained from NHANES 2015 – 2016 cycle</a:t>
          </a:r>
        </a:p>
      </dgm:t>
    </dgm:pt>
    <dgm:pt modelId="{64E1E268-1E97-41CB-BA36-4701F93E2079}" type="parTrans" cxnId="{79125E75-45E8-4377-93F8-DE7EBFA72036}">
      <dgm:prSet/>
      <dgm:spPr/>
      <dgm:t>
        <a:bodyPr/>
        <a:lstStyle/>
        <a:p>
          <a:endParaRPr lang="en-US"/>
        </a:p>
      </dgm:t>
    </dgm:pt>
    <dgm:pt modelId="{6937CF94-D751-4072-AD3A-7BE093D5267A}" type="sibTrans" cxnId="{79125E75-45E8-4377-93F8-DE7EBFA72036}">
      <dgm:prSet/>
      <dgm:spPr/>
      <dgm:t>
        <a:bodyPr/>
        <a:lstStyle/>
        <a:p>
          <a:endParaRPr lang="en-US"/>
        </a:p>
      </dgm:t>
    </dgm:pt>
    <dgm:pt modelId="{FAA45289-7671-4B8D-9BF5-8F4962F862EE}">
      <dgm:prSet/>
      <dgm:spPr/>
      <dgm:t>
        <a:bodyPr/>
        <a:lstStyle/>
        <a:p>
          <a:r>
            <a:rPr lang="en-US"/>
            <a:t>Demographic data: 1 file</a:t>
          </a:r>
        </a:p>
      </dgm:t>
    </dgm:pt>
    <dgm:pt modelId="{08C449A8-5D80-4BA4-8ADB-45424DB42F1F}" type="parTrans" cxnId="{D9157110-8E06-41A1-B0CB-A6630C2BDFCD}">
      <dgm:prSet/>
      <dgm:spPr/>
      <dgm:t>
        <a:bodyPr/>
        <a:lstStyle/>
        <a:p>
          <a:endParaRPr lang="en-US"/>
        </a:p>
      </dgm:t>
    </dgm:pt>
    <dgm:pt modelId="{035F88A1-6388-4C26-AD1D-EE7E2966DF29}" type="sibTrans" cxnId="{D9157110-8E06-41A1-B0CB-A6630C2BDFCD}">
      <dgm:prSet/>
      <dgm:spPr/>
      <dgm:t>
        <a:bodyPr/>
        <a:lstStyle/>
        <a:p>
          <a:endParaRPr lang="en-US"/>
        </a:p>
      </dgm:t>
    </dgm:pt>
    <dgm:pt modelId="{64DDD563-657B-4B82-81FB-4F5107F30F7A}">
      <dgm:prSet/>
      <dgm:spPr/>
      <dgm:t>
        <a:bodyPr/>
        <a:lstStyle/>
        <a:p>
          <a:r>
            <a:rPr lang="en-US"/>
            <a:t>Demographic Variables and Sample Weights</a:t>
          </a:r>
        </a:p>
      </dgm:t>
    </dgm:pt>
    <dgm:pt modelId="{C8C4B2B7-D0F3-427B-8D19-5E73FCEA396E}" type="parTrans" cxnId="{8327EC44-6C92-4BC1-A93C-5CD67097BA08}">
      <dgm:prSet/>
      <dgm:spPr/>
      <dgm:t>
        <a:bodyPr/>
        <a:lstStyle/>
        <a:p>
          <a:endParaRPr lang="en-US"/>
        </a:p>
      </dgm:t>
    </dgm:pt>
    <dgm:pt modelId="{DA79F939-17EE-44A0-8C40-B30B7A31230E}" type="sibTrans" cxnId="{8327EC44-6C92-4BC1-A93C-5CD67097BA08}">
      <dgm:prSet/>
      <dgm:spPr/>
      <dgm:t>
        <a:bodyPr/>
        <a:lstStyle/>
        <a:p>
          <a:endParaRPr lang="en-US"/>
        </a:p>
      </dgm:t>
    </dgm:pt>
    <dgm:pt modelId="{49DF667F-BF45-45D4-8FDE-4C8AD5762E2E}">
      <dgm:prSet/>
      <dgm:spPr/>
      <dgm:t>
        <a:bodyPr/>
        <a:lstStyle/>
        <a:p>
          <a:r>
            <a:rPr lang="en-US"/>
            <a:t>Examination data: 2 files</a:t>
          </a:r>
        </a:p>
      </dgm:t>
    </dgm:pt>
    <dgm:pt modelId="{296EC081-6FC8-42AC-B3FB-621D0163F43F}" type="parTrans" cxnId="{7638C1E2-3E5F-412C-A87C-A6C175232031}">
      <dgm:prSet/>
      <dgm:spPr/>
      <dgm:t>
        <a:bodyPr/>
        <a:lstStyle/>
        <a:p>
          <a:endParaRPr lang="en-US"/>
        </a:p>
      </dgm:t>
    </dgm:pt>
    <dgm:pt modelId="{6A6848ED-B567-4110-BF50-04A11DCA6395}" type="sibTrans" cxnId="{7638C1E2-3E5F-412C-A87C-A6C175232031}">
      <dgm:prSet/>
      <dgm:spPr/>
      <dgm:t>
        <a:bodyPr/>
        <a:lstStyle/>
        <a:p>
          <a:endParaRPr lang="en-US"/>
        </a:p>
      </dgm:t>
    </dgm:pt>
    <dgm:pt modelId="{DB365E44-5D93-4C88-8A53-C76F68B328D7}">
      <dgm:prSet/>
      <dgm:spPr/>
      <dgm:t>
        <a:bodyPr/>
        <a:lstStyle/>
        <a:p>
          <a:r>
            <a:rPr lang="en-US"/>
            <a:t>Blood Pressure Measurements </a:t>
          </a:r>
        </a:p>
      </dgm:t>
    </dgm:pt>
    <dgm:pt modelId="{74C353B9-C880-40D7-A9B5-D26C6B866A07}" type="parTrans" cxnId="{3B067884-B48A-4951-85D3-AD8C988D34C8}">
      <dgm:prSet/>
      <dgm:spPr/>
      <dgm:t>
        <a:bodyPr/>
        <a:lstStyle/>
        <a:p>
          <a:endParaRPr lang="en-US"/>
        </a:p>
      </dgm:t>
    </dgm:pt>
    <dgm:pt modelId="{BC875DA0-7557-4F01-93FA-EA724F7E8F6E}" type="sibTrans" cxnId="{3B067884-B48A-4951-85D3-AD8C988D34C8}">
      <dgm:prSet/>
      <dgm:spPr/>
      <dgm:t>
        <a:bodyPr/>
        <a:lstStyle/>
        <a:p>
          <a:endParaRPr lang="en-US"/>
        </a:p>
      </dgm:t>
    </dgm:pt>
    <dgm:pt modelId="{177CBC01-2BC6-409A-867F-3CFAC927E666}">
      <dgm:prSet/>
      <dgm:spPr/>
      <dgm:t>
        <a:bodyPr/>
        <a:lstStyle/>
        <a:p>
          <a:r>
            <a:rPr lang="en-US"/>
            <a:t>Body Measurements</a:t>
          </a:r>
        </a:p>
      </dgm:t>
    </dgm:pt>
    <dgm:pt modelId="{8BD27A8E-28C2-474F-B755-D13655651538}" type="parTrans" cxnId="{66CF738E-D873-489E-9285-937FC561A9CB}">
      <dgm:prSet/>
      <dgm:spPr/>
      <dgm:t>
        <a:bodyPr/>
        <a:lstStyle/>
        <a:p>
          <a:endParaRPr lang="en-US"/>
        </a:p>
      </dgm:t>
    </dgm:pt>
    <dgm:pt modelId="{C0BAEC0B-40E7-495D-AD45-ACC8015D7B87}" type="sibTrans" cxnId="{66CF738E-D873-489E-9285-937FC561A9CB}">
      <dgm:prSet/>
      <dgm:spPr/>
      <dgm:t>
        <a:bodyPr/>
        <a:lstStyle/>
        <a:p>
          <a:endParaRPr lang="en-US"/>
        </a:p>
      </dgm:t>
    </dgm:pt>
    <dgm:pt modelId="{11EA7E4C-49A3-44DB-9295-BC46E6DCA06F}" type="pres">
      <dgm:prSet presAssocID="{00B6FE37-45C0-4A9E-BF06-97506D5B32BE}" presName="Name0" presStyleCnt="0">
        <dgm:presLayoutVars>
          <dgm:dir/>
          <dgm:animLvl val="lvl"/>
          <dgm:resizeHandles val="exact"/>
        </dgm:presLayoutVars>
      </dgm:prSet>
      <dgm:spPr/>
    </dgm:pt>
    <dgm:pt modelId="{6090D7F2-C214-4F59-BC59-E7411DDE390C}" type="pres">
      <dgm:prSet presAssocID="{1656233E-21D2-4B61-B27C-8D1FD5D9E2A7}" presName="linNode" presStyleCnt="0"/>
      <dgm:spPr/>
    </dgm:pt>
    <dgm:pt modelId="{701B92CF-E12D-49A9-86AC-A3A817FA91F6}" type="pres">
      <dgm:prSet presAssocID="{1656233E-21D2-4B61-B27C-8D1FD5D9E2A7}" presName="parentText" presStyleLbl="node1" presStyleIdx="0" presStyleCnt="3" custScaleX="277778" custLinFactNeighborX="2620" custLinFactNeighborY="-152">
        <dgm:presLayoutVars>
          <dgm:chMax val="1"/>
          <dgm:bulletEnabled val="1"/>
        </dgm:presLayoutVars>
      </dgm:prSet>
      <dgm:spPr/>
    </dgm:pt>
    <dgm:pt modelId="{D4828422-10EE-4FB6-9501-F3B16F6D4766}" type="pres">
      <dgm:prSet presAssocID="{6937CF94-D751-4072-AD3A-7BE093D5267A}" presName="sp" presStyleCnt="0"/>
      <dgm:spPr/>
    </dgm:pt>
    <dgm:pt modelId="{8730794F-1CF8-4234-9322-E29E9B63D2AA}" type="pres">
      <dgm:prSet presAssocID="{FAA45289-7671-4B8D-9BF5-8F4962F862EE}" presName="linNode" presStyleCnt="0"/>
      <dgm:spPr/>
    </dgm:pt>
    <dgm:pt modelId="{034E8233-0C9E-4D2D-AD9B-D6661122572E}" type="pres">
      <dgm:prSet presAssocID="{FAA45289-7671-4B8D-9BF5-8F4962F862E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41F9BF8-321E-47C7-80DF-301E69200FAB}" type="pres">
      <dgm:prSet presAssocID="{FAA45289-7671-4B8D-9BF5-8F4962F862EE}" presName="descendantText" presStyleLbl="alignAccFollowNode1" presStyleIdx="0" presStyleCnt="2">
        <dgm:presLayoutVars>
          <dgm:bulletEnabled val="1"/>
        </dgm:presLayoutVars>
      </dgm:prSet>
      <dgm:spPr/>
    </dgm:pt>
    <dgm:pt modelId="{59259CE0-6613-4063-83C0-45A996ED3BB8}" type="pres">
      <dgm:prSet presAssocID="{035F88A1-6388-4C26-AD1D-EE7E2966DF29}" presName="sp" presStyleCnt="0"/>
      <dgm:spPr/>
    </dgm:pt>
    <dgm:pt modelId="{E2AB294C-ECAD-4615-9AB8-76EB65AF6C0F}" type="pres">
      <dgm:prSet presAssocID="{49DF667F-BF45-45D4-8FDE-4C8AD5762E2E}" presName="linNode" presStyleCnt="0"/>
      <dgm:spPr/>
    </dgm:pt>
    <dgm:pt modelId="{90043687-0C1F-4ECE-9BF0-7FBD4148CDE8}" type="pres">
      <dgm:prSet presAssocID="{49DF667F-BF45-45D4-8FDE-4C8AD5762E2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B1195CD-8EF2-4CD6-8F55-1310185E06AC}" type="pres">
      <dgm:prSet presAssocID="{49DF667F-BF45-45D4-8FDE-4C8AD5762E2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9157110-8E06-41A1-B0CB-A6630C2BDFCD}" srcId="{00B6FE37-45C0-4A9E-BF06-97506D5B32BE}" destId="{FAA45289-7671-4B8D-9BF5-8F4962F862EE}" srcOrd="1" destOrd="0" parTransId="{08C449A8-5D80-4BA4-8ADB-45424DB42F1F}" sibTransId="{035F88A1-6388-4C26-AD1D-EE7E2966DF29}"/>
    <dgm:cxn modelId="{3D21301C-67D5-424B-848E-11BAED21E998}" type="presOf" srcId="{00B6FE37-45C0-4A9E-BF06-97506D5B32BE}" destId="{11EA7E4C-49A3-44DB-9295-BC46E6DCA06F}" srcOrd="0" destOrd="0" presId="urn:microsoft.com/office/officeart/2005/8/layout/vList5"/>
    <dgm:cxn modelId="{637EC025-F5EF-47BD-BCC8-894F6B036ADA}" type="presOf" srcId="{64DDD563-657B-4B82-81FB-4F5107F30F7A}" destId="{441F9BF8-321E-47C7-80DF-301E69200FAB}" srcOrd="0" destOrd="0" presId="urn:microsoft.com/office/officeart/2005/8/layout/vList5"/>
    <dgm:cxn modelId="{8327EC44-6C92-4BC1-A93C-5CD67097BA08}" srcId="{FAA45289-7671-4B8D-9BF5-8F4962F862EE}" destId="{64DDD563-657B-4B82-81FB-4F5107F30F7A}" srcOrd="0" destOrd="0" parTransId="{C8C4B2B7-D0F3-427B-8D19-5E73FCEA396E}" sibTransId="{DA79F939-17EE-44A0-8C40-B30B7A31230E}"/>
    <dgm:cxn modelId="{E1669454-6D98-4979-A3B8-F493C83686FB}" type="presOf" srcId="{177CBC01-2BC6-409A-867F-3CFAC927E666}" destId="{3B1195CD-8EF2-4CD6-8F55-1310185E06AC}" srcOrd="0" destOrd="1" presId="urn:microsoft.com/office/officeart/2005/8/layout/vList5"/>
    <dgm:cxn modelId="{79125E75-45E8-4377-93F8-DE7EBFA72036}" srcId="{00B6FE37-45C0-4A9E-BF06-97506D5B32BE}" destId="{1656233E-21D2-4B61-B27C-8D1FD5D9E2A7}" srcOrd="0" destOrd="0" parTransId="{64E1E268-1E97-41CB-BA36-4701F93E2079}" sibTransId="{6937CF94-D751-4072-AD3A-7BE093D5267A}"/>
    <dgm:cxn modelId="{3B067884-B48A-4951-85D3-AD8C988D34C8}" srcId="{49DF667F-BF45-45D4-8FDE-4C8AD5762E2E}" destId="{DB365E44-5D93-4C88-8A53-C76F68B328D7}" srcOrd="0" destOrd="0" parTransId="{74C353B9-C880-40D7-A9B5-D26C6B866A07}" sibTransId="{BC875DA0-7557-4F01-93FA-EA724F7E8F6E}"/>
    <dgm:cxn modelId="{66CF738E-D873-489E-9285-937FC561A9CB}" srcId="{49DF667F-BF45-45D4-8FDE-4C8AD5762E2E}" destId="{177CBC01-2BC6-409A-867F-3CFAC927E666}" srcOrd="1" destOrd="0" parTransId="{8BD27A8E-28C2-474F-B755-D13655651538}" sibTransId="{C0BAEC0B-40E7-495D-AD45-ACC8015D7B87}"/>
    <dgm:cxn modelId="{6A02409B-BEA6-4C25-8278-322DD2B31BBA}" type="presOf" srcId="{49DF667F-BF45-45D4-8FDE-4C8AD5762E2E}" destId="{90043687-0C1F-4ECE-9BF0-7FBD4148CDE8}" srcOrd="0" destOrd="0" presId="urn:microsoft.com/office/officeart/2005/8/layout/vList5"/>
    <dgm:cxn modelId="{81AB9EBF-24FD-4808-94FA-9BDC683E192D}" type="presOf" srcId="{FAA45289-7671-4B8D-9BF5-8F4962F862EE}" destId="{034E8233-0C9E-4D2D-AD9B-D6661122572E}" srcOrd="0" destOrd="0" presId="urn:microsoft.com/office/officeart/2005/8/layout/vList5"/>
    <dgm:cxn modelId="{F3925AC0-7791-4F8C-B180-696679F831D9}" type="presOf" srcId="{DB365E44-5D93-4C88-8A53-C76F68B328D7}" destId="{3B1195CD-8EF2-4CD6-8F55-1310185E06AC}" srcOrd="0" destOrd="0" presId="urn:microsoft.com/office/officeart/2005/8/layout/vList5"/>
    <dgm:cxn modelId="{B0190DCC-2C0C-49D5-B222-FAC0A9E24648}" type="presOf" srcId="{1656233E-21D2-4B61-B27C-8D1FD5D9E2A7}" destId="{701B92CF-E12D-49A9-86AC-A3A817FA91F6}" srcOrd="0" destOrd="0" presId="urn:microsoft.com/office/officeart/2005/8/layout/vList5"/>
    <dgm:cxn modelId="{7638C1E2-3E5F-412C-A87C-A6C175232031}" srcId="{00B6FE37-45C0-4A9E-BF06-97506D5B32BE}" destId="{49DF667F-BF45-45D4-8FDE-4C8AD5762E2E}" srcOrd="2" destOrd="0" parTransId="{296EC081-6FC8-42AC-B3FB-621D0163F43F}" sibTransId="{6A6848ED-B567-4110-BF50-04A11DCA6395}"/>
    <dgm:cxn modelId="{6632976B-45E5-4E5F-8DDC-06180CE8C24E}" type="presParOf" srcId="{11EA7E4C-49A3-44DB-9295-BC46E6DCA06F}" destId="{6090D7F2-C214-4F59-BC59-E7411DDE390C}" srcOrd="0" destOrd="0" presId="urn:microsoft.com/office/officeart/2005/8/layout/vList5"/>
    <dgm:cxn modelId="{C7C99E69-CAA5-43B9-9880-C4A61C7A85B1}" type="presParOf" srcId="{6090D7F2-C214-4F59-BC59-E7411DDE390C}" destId="{701B92CF-E12D-49A9-86AC-A3A817FA91F6}" srcOrd="0" destOrd="0" presId="urn:microsoft.com/office/officeart/2005/8/layout/vList5"/>
    <dgm:cxn modelId="{8718DC45-5B6D-433D-BF24-55C3A2D917CA}" type="presParOf" srcId="{11EA7E4C-49A3-44DB-9295-BC46E6DCA06F}" destId="{D4828422-10EE-4FB6-9501-F3B16F6D4766}" srcOrd="1" destOrd="0" presId="urn:microsoft.com/office/officeart/2005/8/layout/vList5"/>
    <dgm:cxn modelId="{44C2032C-24BA-4346-B0DA-A72361EB46A7}" type="presParOf" srcId="{11EA7E4C-49A3-44DB-9295-BC46E6DCA06F}" destId="{8730794F-1CF8-4234-9322-E29E9B63D2AA}" srcOrd="2" destOrd="0" presId="urn:microsoft.com/office/officeart/2005/8/layout/vList5"/>
    <dgm:cxn modelId="{E86CDC42-F52D-4D24-B968-9709CD62BF40}" type="presParOf" srcId="{8730794F-1CF8-4234-9322-E29E9B63D2AA}" destId="{034E8233-0C9E-4D2D-AD9B-D6661122572E}" srcOrd="0" destOrd="0" presId="urn:microsoft.com/office/officeart/2005/8/layout/vList5"/>
    <dgm:cxn modelId="{C0A0C018-F2E7-4BF5-B86C-E245FE98FC1E}" type="presParOf" srcId="{8730794F-1CF8-4234-9322-E29E9B63D2AA}" destId="{441F9BF8-321E-47C7-80DF-301E69200FAB}" srcOrd="1" destOrd="0" presId="urn:microsoft.com/office/officeart/2005/8/layout/vList5"/>
    <dgm:cxn modelId="{E8DB0F8C-8846-4DA1-AF4F-700EB50347C2}" type="presParOf" srcId="{11EA7E4C-49A3-44DB-9295-BC46E6DCA06F}" destId="{59259CE0-6613-4063-83C0-45A996ED3BB8}" srcOrd="3" destOrd="0" presId="urn:microsoft.com/office/officeart/2005/8/layout/vList5"/>
    <dgm:cxn modelId="{AA52A740-23F5-40BB-AB59-E0416943C663}" type="presParOf" srcId="{11EA7E4C-49A3-44DB-9295-BC46E6DCA06F}" destId="{E2AB294C-ECAD-4615-9AB8-76EB65AF6C0F}" srcOrd="4" destOrd="0" presId="urn:microsoft.com/office/officeart/2005/8/layout/vList5"/>
    <dgm:cxn modelId="{7E0D70BA-DC72-4B87-8A49-BF0030C4C732}" type="presParOf" srcId="{E2AB294C-ECAD-4615-9AB8-76EB65AF6C0F}" destId="{90043687-0C1F-4ECE-9BF0-7FBD4148CDE8}" srcOrd="0" destOrd="0" presId="urn:microsoft.com/office/officeart/2005/8/layout/vList5"/>
    <dgm:cxn modelId="{DA2085A2-A8E7-4C92-84BC-87D84F8AB02B}" type="presParOf" srcId="{E2AB294C-ECAD-4615-9AB8-76EB65AF6C0F}" destId="{3B1195CD-8EF2-4CD6-8F55-1310185E06A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40A035-0DD3-488E-8360-0D493194766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BD17DE-2B5A-45ED-A496-F009DCE9B73B}">
      <dgm:prSet/>
      <dgm:spPr/>
      <dgm:t>
        <a:bodyPr/>
        <a:lstStyle/>
        <a:p>
          <a:r>
            <a:rPr lang="en-US" dirty="0"/>
            <a:t>Laboratory data: 5 files</a:t>
          </a:r>
        </a:p>
      </dgm:t>
    </dgm:pt>
    <dgm:pt modelId="{171ABFE8-9BC2-4294-8D52-F3EC7588016B}" type="parTrans" cxnId="{A16FBC4F-F4CD-4D03-AE69-F760E340A26E}">
      <dgm:prSet/>
      <dgm:spPr/>
      <dgm:t>
        <a:bodyPr/>
        <a:lstStyle/>
        <a:p>
          <a:endParaRPr lang="en-US"/>
        </a:p>
      </dgm:t>
    </dgm:pt>
    <dgm:pt modelId="{BC839664-96AC-4401-A850-B4B0CCADA2FF}" type="sibTrans" cxnId="{A16FBC4F-F4CD-4D03-AE69-F760E340A26E}">
      <dgm:prSet/>
      <dgm:spPr/>
      <dgm:t>
        <a:bodyPr/>
        <a:lstStyle/>
        <a:p>
          <a:endParaRPr lang="en-US"/>
        </a:p>
      </dgm:t>
    </dgm:pt>
    <dgm:pt modelId="{6F6BF6F2-E285-4BF3-A04E-45857A88CA06}">
      <dgm:prSet/>
      <dgm:spPr/>
      <dgm:t>
        <a:bodyPr/>
        <a:lstStyle/>
        <a:p>
          <a:r>
            <a:rPr lang="en-US" dirty="0"/>
            <a:t>Dietary Interview - Total Nutrient Intakes, First Day </a:t>
          </a:r>
        </a:p>
      </dgm:t>
    </dgm:pt>
    <dgm:pt modelId="{AFA30EE3-A0C6-4FF7-A463-47597DC6658C}" type="parTrans" cxnId="{D49803D6-E564-424C-9C97-3FC758AE7787}">
      <dgm:prSet/>
      <dgm:spPr/>
      <dgm:t>
        <a:bodyPr/>
        <a:lstStyle/>
        <a:p>
          <a:endParaRPr lang="en-US"/>
        </a:p>
      </dgm:t>
    </dgm:pt>
    <dgm:pt modelId="{09778075-FC2D-43DF-91D8-CA6B41C48123}" type="sibTrans" cxnId="{D49803D6-E564-424C-9C97-3FC758AE7787}">
      <dgm:prSet/>
      <dgm:spPr/>
      <dgm:t>
        <a:bodyPr/>
        <a:lstStyle/>
        <a:p>
          <a:endParaRPr lang="en-US"/>
        </a:p>
      </dgm:t>
    </dgm:pt>
    <dgm:pt modelId="{638D333E-CC6F-4D32-A813-F4D0764B2043}">
      <dgm:prSet/>
      <dgm:spPr/>
      <dgm:t>
        <a:bodyPr/>
        <a:lstStyle/>
        <a:p>
          <a:r>
            <a:rPr lang="en-US" dirty="0"/>
            <a:t>Cholesterol – Total</a:t>
          </a:r>
        </a:p>
      </dgm:t>
    </dgm:pt>
    <dgm:pt modelId="{083303A7-8BD5-4B28-A0AD-730082833407}" type="parTrans" cxnId="{AE06F58E-5435-46A4-AD3A-EF310FA82207}">
      <dgm:prSet/>
      <dgm:spPr/>
      <dgm:t>
        <a:bodyPr/>
        <a:lstStyle/>
        <a:p>
          <a:endParaRPr lang="en-US"/>
        </a:p>
      </dgm:t>
    </dgm:pt>
    <dgm:pt modelId="{5453EB46-A198-4506-B1D3-DAD6179E3045}" type="sibTrans" cxnId="{AE06F58E-5435-46A4-AD3A-EF310FA82207}">
      <dgm:prSet/>
      <dgm:spPr/>
      <dgm:t>
        <a:bodyPr/>
        <a:lstStyle/>
        <a:p>
          <a:endParaRPr lang="en-US"/>
        </a:p>
      </dgm:t>
    </dgm:pt>
    <dgm:pt modelId="{D629503C-8772-4F6D-9157-0C6ABE4380A7}">
      <dgm:prSet/>
      <dgm:spPr/>
      <dgm:t>
        <a:bodyPr/>
        <a:lstStyle/>
        <a:p>
          <a:r>
            <a:rPr lang="en-US" dirty="0"/>
            <a:t>Complete Blood Count with 5-Part Differential - Whole Blood</a:t>
          </a:r>
        </a:p>
      </dgm:t>
    </dgm:pt>
    <dgm:pt modelId="{8A246067-1090-4D4A-B68C-9DC8F92B4925}" type="parTrans" cxnId="{1D15C2B6-B994-4AA1-A76D-4A3BC295767A}">
      <dgm:prSet/>
      <dgm:spPr/>
      <dgm:t>
        <a:bodyPr/>
        <a:lstStyle/>
        <a:p>
          <a:endParaRPr lang="en-US"/>
        </a:p>
      </dgm:t>
    </dgm:pt>
    <dgm:pt modelId="{10E79B5C-1D0A-4071-A249-84594D34E99F}" type="sibTrans" cxnId="{1D15C2B6-B994-4AA1-A76D-4A3BC295767A}">
      <dgm:prSet/>
      <dgm:spPr/>
      <dgm:t>
        <a:bodyPr/>
        <a:lstStyle/>
        <a:p>
          <a:endParaRPr lang="en-US"/>
        </a:p>
      </dgm:t>
    </dgm:pt>
    <dgm:pt modelId="{0404AB65-D514-4B3A-A403-98B5726ED1F9}">
      <dgm:prSet/>
      <dgm:spPr/>
      <dgm:t>
        <a:bodyPr/>
        <a:lstStyle/>
        <a:p>
          <a:r>
            <a:rPr lang="en-US"/>
            <a:t>High-Sensitivity C-Reactive Protein (hs-CRP) </a:t>
          </a:r>
        </a:p>
      </dgm:t>
    </dgm:pt>
    <dgm:pt modelId="{2A455D44-4D21-458A-BDC7-510FDBF530B5}" type="parTrans" cxnId="{4DF60F17-7C06-4575-833A-09D7BB3DF689}">
      <dgm:prSet/>
      <dgm:spPr/>
      <dgm:t>
        <a:bodyPr/>
        <a:lstStyle/>
        <a:p>
          <a:endParaRPr lang="en-US"/>
        </a:p>
      </dgm:t>
    </dgm:pt>
    <dgm:pt modelId="{70E08EBE-DDE6-4A0F-96DF-761C46DF1CA9}" type="sibTrans" cxnId="{4DF60F17-7C06-4575-833A-09D7BB3DF689}">
      <dgm:prSet/>
      <dgm:spPr/>
      <dgm:t>
        <a:bodyPr/>
        <a:lstStyle/>
        <a:p>
          <a:endParaRPr lang="en-US"/>
        </a:p>
      </dgm:t>
    </dgm:pt>
    <dgm:pt modelId="{AF2347C9-6DAF-477A-87CC-81ED18BFB307}">
      <dgm:prSet/>
      <dgm:spPr/>
      <dgm:t>
        <a:bodyPr/>
        <a:lstStyle/>
        <a:p>
          <a:r>
            <a:rPr lang="en-US"/>
            <a:t>Standard Biochemistry Profile </a:t>
          </a:r>
        </a:p>
      </dgm:t>
    </dgm:pt>
    <dgm:pt modelId="{DB730603-D02D-4F98-BB2A-52AAFF9ED595}" type="parTrans" cxnId="{6B565C59-F33D-417A-BD47-98758ED6C8AB}">
      <dgm:prSet/>
      <dgm:spPr/>
      <dgm:t>
        <a:bodyPr/>
        <a:lstStyle/>
        <a:p>
          <a:endParaRPr lang="en-US"/>
        </a:p>
      </dgm:t>
    </dgm:pt>
    <dgm:pt modelId="{534BA5EA-BA1B-48B0-BB71-0BB181F89070}" type="sibTrans" cxnId="{6B565C59-F33D-417A-BD47-98758ED6C8AB}">
      <dgm:prSet/>
      <dgm:spPr/>
      <dgm:t>
        <a:bodyPr/>
        <a:lstStyle/>
        <a:p>
          <a:endParaRPr lang="en-US"/>
        </a:p>
      </dgm:t>
    </dgm:pt>
    <dgm:pt modelId="{EFC4FCED-82E9-4103-9C42-0AF706D49616}">
      <dgm:prSet/>
      <dgm:spPr/>
      <dgm:t>
        <a:bodyPr/>
        <a:lstStyle/>
        <a:p>
          <a:r>
            <a:rPr lang="en-US"/>
            <a:t>Questionnaire data:  2 files</a:t>
          </a:r>
        </a:p>
      </dgm:t>
    </dgm:pt>
    <dgm:pt modelId="{68E357ED-52F0-4C47-97B1-89BCD782BF7E}" type="parTrans" cxnId="{B84490F7-56BE-4119-8385-078DBC48FD67}">
      <dgm:prSet/>
      <dgm:spPr/>
      <dgm:t>
        <a:bodyPr/>
        <a:lstStyle/>
        <a:p>
          <a:endParaRPr lang="en-US"/>
        </a:p>
      </dgm:t>
    </dgm:pt>
    <dgm:pt modelId="{44B0FADB-C581-4F21-AC4D-AC9E470C4EA3}" type="sibTrans" cxnId="{B84490F7-56BE-4119-8385-078DBC48FD67}">
      <dgm:prSet/>
      <dgm:spPr/>
      <dgm:t>
        <a:bodyPr/>
        <a:lstStyle/>
        <a:p>
          <a:endParaRPr lang="en-US"/>
        </a:p>
      </dgm:t>
    </dgm:pt>
    <dgm:pt modelId="{FC3E2CC1-B244-42E0-8A66-524A589F200F}">
      <dgm:prSet/>
      <dgm:spPr/>
      <dgm:t>
        <a:bodyPr/>
        <a:lstStyle/>
        <a:p>
          <a:r>
            <a:rPr lang="en-US"/>
            <a:t>Blood Pressure &amp; Cholesterol</a:t>
          </a:r>
        </a:p>
      </dgm:t>
    </dgm:pt>
    <dgm:pt modelId="{32011B3C-40CC-4C94-AF6D-0CA674A3E432}" type="parTrans" cxnId="{5552DCD8-89EB-40E5-8CC3-1989743F3CAE}">
      <dgm:prSet/>
      <dgm:spPr/>
      <dgm:t>
        <a:bodyPr/>
        <a:lstStyle/>
        <a:p>
          <a:endParaRPr lang="en-US"/>
        </a:p>
      </dgm:t>
    </dgm:pt>
    <dgm:pt modelId="{0D93AB07-3A86-492F-86DC-E9FFC52C45BE}" type="sibTrans" cxnId="{5552DCD8-89EB-40E5-8CC3-1989743F3CAE}">
      <dgm:prSet/>
      <dgm:spPr/>
      <dgm:t>
        <a:bodyPr/>
        <a:lstStyle/>
        <a:p>
          <a:endParaRPr lang="en-US"/>
        </a:p>
      </dgm:t>
    </dgm:pt>
    <dgm:pt modelId="{21E1A07E-ED68-41EF-AD36-F47366953F7D}">
      <dgm:prSet/>
      <dgm:spPr/>
      <dgm:t>
        <a:bodyPr/>
        <a:lstStyle/>
        <a:p>
          <a:r>
            <a:rPr lang="en-US"/>
            <a:t>Medical Conditions</a:t>
          </a:r>
        </a:p>
      </dgm:t>
    </dgm:pt>
    <dgm:pt modelId="{9C8B8149-54D2-4E7E-A1D7-C3D83F6B1115}" type="parTrans" cxnId="{6AF6F59F-10E0-48EA-909C-F6B92636ECEB}">
      <dgm:prSet/>
      <dgm:spPr/>
      <dgm:t>
        <a:bodyPr/>
        <a:lstStyle/>
        <a:p>
          <a:endParaRPr lang="en-US"/>
        </a:p>
      </dgm:t>
    </dgm:pt>
    <dgm:pt modelId="{52138703-597A-4F0B-B2A9-14C52B3B2B1A}" type="sibTrans" cxnId="{6AF6F59F-10E0-48EA-909C-F6B92636ECEB}">
      <dgm:prSet/>
      <dgm:spPr/>
      <dgm:t>
        <a:bodyPr/>
        <a:lstStyle/>
        <a:p>
          <a:endParaRPr lang="en-US"/>
        </a:p>
      </dgm:t>
    </dgm:pt>
    <dgm:pt modelId="{5601DA83-1FFE-44B1-AE5C-9D85015AB5EF}" type="pres">
      <dgm:prSet presAssocID="{0040A035-0DD3-488E-8360-0D4931947664}" presName="Name0" presStyleCnt="0">
        <dgm:presLayoutVars>
          <dgm:dir/>
          <dgm:animLvl val="lvl"/>
          <dgm:resizeHandles val="exact"/>
        </dgm:presLayoutVars>
      </dgm:prSet>
      <dgm:spPr/>
    </dgm:pt>
    <dgm:pt modelId="{A12B7E5F-4E1D-4908-8675-AB3EF3A75EF5}" type="pres">
      <dgm:prSet presAssocID="{B4BD17DE-2B5A-45ED-A496-F009DCE9B73B}" presName="linNode" presStyleCnt="0"/>
      <dgm:spPr/>
    </dgm:pt>
    <dgm:pt modelId="{9912DDC0-3DD9-4E07-9D72-356EB1CE0374}" type="pres">
      <dgm:prSet presAssocID="{B4BD17DE-2B5A-45ED-A496-F009DCE9B73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19C2F9A-9872-460D-AB6B-65ED928EC061}" type="pres">
      <dgm:prSet presAssocID="{B4BD17DE-2B5A-45ED-A496-F009DCE9B73B}" presName="descendantText" presStyleLbl="alignAccFollowNode1" presStyleIdx="0" presStyleCnt="2">
        <dgm:presLayoutVars>
          <dgm:bulletEnabled val="1"/>
        </dgm:presLayoutVars>
      </dgm:prSet>
      <dgm:spPr/>
    </dgm:pt>
    <dgm:pt modelId="{1075F1F5-4B8B-477C-93DA-8A6C40025F79}" type="pres">
      <dgm:prSet presAssocID="{BC839664-96AC-4401-A850-B4B0CCADA2FF}" presName="sp" presStyleCnt="0"/>
      <dgm:spPr/>
    </dgm:pt>
    <dgm:pt modelId="{D58C27C9-FB99-4343-BDE5-0CC71E99A4BB}" type="pres">
      <dgm:prSet presAssocID="{EFC4FCED-82E9-4103-9C42-0AF706D49616}" presName="linNode" presStyleCnt="0"/>
      <dgm:spPr/>
    </dgm:pt>
    <dgm:pt modelId="{309A0528-2300-4A7B-9232-E20EB4B8FC72}" type="pres">
      <dgm:prSet presAssocID="{EFC4FCED-82E9-4103-9C42-0AF706D4961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6B9E656-25C1-4716-86DE-1208C6FC72E7}" type="pres">
      <dgm:prSet presAssocID="{EFC4FCED-82E9-4103-9C42-0AF706D4961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ADA7110-7A10-4804-9C3A-AA57C371CFB2}" type="presOf" srcId="{0040A035-0DD3-488E-8360-0D4931947664}" destId="{5601DA83-1FFE-44B1-AE5C-9D85015AB5EF}" srcOrd="0" destOrd="0" presId="urn:microsoft.com/office/officeart/2005/8/layout/vList5"/>
    <dgm:cxn modelId="{36048915-E213-4C5E-99A4-DDF9B1C015FC}" type="presOf" srcId="{FC3E2CC1-B244-42E0-8A66-524A589F200F}" destId="{A6B9E656-25C1-4716-86DE-1208C6FC72E7}" srcOrd="0" destOrd="0" presId="urn:microsoft.com/office/officeart/2005/8/layout/vList5"/>
    <dgm:cxn modelId="{4DF60F17-7C06-4575-833A-09D7BB3DF689}" srcId="{B4BD17DE-2B5A-45ED-A496-F009DCE9B73B}" destId="{0404AB65-D514-4B3A-A403-98B5726ED1F9}" srcOrd="3" destOrd="0" parTransId="{2A455D44-4D21-458A-BDC7-510FDBF530B5}" sibTransId="{70E08EBE-DDE6-4A0F-96DF-761C46DF1CA9}"/>
    <dgm:cxn modelId="{0D544726-7F4F-4E5A-8DE8-01B67D52007F}" type="presOf" srcId="{EFC4FCED-82E9-4103-9C42-0AF706D49616}" destId="{309A0528-2300-4A7B-9232-E20EB4B8FC72}" srcOrd="0" destOrd="0" presId="urn:microsoft.com/office/officeart/2005/8/layout/vList5"/>
    <dgm:cxn modelId="{61A83F3B-B381-4A88-A077-F26691231727}" type="presOf" srcId="{D629503C-8772-4F6D-9157-0C6ABE4380A7}" destId="{A19C2F9A-9872-460D-AB6B-65ED928EC061}" srcOrd="0" destOrd="2" presId="urn:microsoft.com/office/officeart/2005/8/layout/vList5"/>
    <dgm:cxn modelId="{A2B7523E-EA90-488B-B8F7-2F55EC84D377}" type="presOf" srcId="{0404AB65-D514-4B3A-A403-98B5726ED1F9}" destId="{A19C2F9A-9872-460D-AB6B-65ED928EC061}" srcOrd="0" destOrd="3" presId="urn:microsoft.com/office/officeart/2005/8/layout/vList5"/>
    <dgm:cxn modelId="{34D1656A-506D-40E5-85ED-EB75F9CE187D}" type="presOf" srcId="{6F6BF6F2-E285-4BF3-A04E-45857A88CA06}" destId="{A19C2F9A-9872-460D-AB6B-65ED928EC061}" srcOrd="0" destOrd="0" presId="urn:microsoft.com/office/officeart/2005/8/layout/vList5"/>
    <dgm:cxn modelId="{A16FBC4F-F4CD-4D03-AE69-F760E340A26E}" srcId="{0040A035-0DD3-488E-8360-0D4931947664}" destId="{B4BD17DE-2B5A-45ED-A496-F009DCE9B73B}" srcOrd="0" destOrd="0" parTransId="{171ABFE8-9BC2-4294-8D52-F3EC7588016B}" sibTransId="{BC839664-96AC-4401-A850-B4B0CCADA2FF}"/>
    <dgm:cxn modelId="{6B565C59-F33D-417A-BD47-98758ED6C8AB}" srcId="{B4BD17DE-2B5A-45ED-A496-F009DCE9B73B}" destId="{AF2347C9-6DAF-477A-87CC-81ED18BFB307}" srcOrd="4" destOrd="0" parTransId="{DB730603-D02D-4F98-BB2A-52AAFF9ED595}" sibTransId="{534BA5EA-BA1B-48B0-BB71-0BB181F89070}"/>
    <dgm:cxn modelId="{AE06F58E-5435-46A4-AD3A-EF310FA82207}" srcId="{B4BD17DE-2B5A-45ED-A496-F009DCE9B73B}" destId="{638D333E-CC6F-4D32-A813-F4D0764B2043}" srcOrd="1" destOrd="0" parTransId="{083303A7-8BD5-4B28-A0AD-730082833407}" sibTransId="{5453EB46-A198-4506-B1D3-DAD6179E3045}"/>
    <dgm:cxn modelId="{6AF6F59F-10E0-48EA-909C-F6B92636ECEB}" srcId="{EFC4FCED-82E9-4103-9C42-0AF706D49616}" destId="{21E1A07E-ED68-41EF-AD36-F47366953F7D}" srcOrd="1" destOrd="0" parTransId="{9C8B8149-54D2-4E7E-A1D7-C3D83F6B1115}" sibTransId="{52138703-597A-4F0B-B2A9-14C52B3B2B1A}"/>
    <dgm:cxn modelId="{0FC636A0-06D9-4BFB-80B2-79CAA78C1521}" type="presOf" srcId="{AF2347C9-6DAF-477A-87CC-81ED18BFB307}" destId="{A19C2F9A-9872-460D-AB6B-65ED928EC061}" srcOrd="0" destOrd="4" presId="urn:microsoft.com/office/officeart/2005/8/layout/vList5"/>
    <dgm:cxn modelId="{F64559AA-1DA4-463D-8499-50233500D21C}" type="presOf" srcId="{B4BD17DE-2B5A-45ED-A496-F009DCE9B73B}" destId="{9912DDC0-3DD9-4E07-9D72-356EB1CE0374}" srcOrd="0" destOrd="0" presId="urn:microsoft.com/office/officeart/2005/8/layout/vList5"/>
    <dgm:cxn modelId="{1D15C2B6-B994-4AA1-A76D-4A3BC295767A}" srcId="{B4BD17DE-2B5A-45ED-A496-F009DCE9B73B}" destId="{D629503C-8772-4F6D-9157-0C6ABE4380A7}" srcOrd="2" destOrd="0" parTransId="{8A246067-1090-4D4A-B68C-9DC8F92B4925}" sibTransId="{10E79B5C-1D0A-4071-A249-84594D34E99F}"/>
    <dgm:cxn modelId="{D49803D6-E564-424C-9C97-3FC758AE7787}" srcId="{B4BD17DE-2B5A-45ED-A496-F009DCE9B73B}" destId="{6F6BF6F2-E285-4BF3-A04E-45857A88CA06}" srcOrd="0" destOrd="0" parTransId="{AFA30EE3-A0C6-4FF7-A463-47597DC6658C}" sibTransId="{09778075-FC2D-43DF-91D8-CA6B41C48123}"/>
    <dgm:cxn modelId="{767109D6-FC99-4939-922E-78152A8BF010}" type="presOf" srcId="{21E1A07E-ED68-41EF-AD36-F47366953F7D}" destId="{A6B9E656-25C1-4716-86DE-1208C6FC72E7}" srcOrd="0" destOrd="1" presId="urn:microsoft.com/office/officeart/2005/8/layout/vList5"/>
    <dgm:cxn modelId="{5552DCD8-89EB-40E5-8CC3-1989743F3CAE}" srcId="{EFC4FCED-82E9-4103-9C42-0AF706D49616}" destId="{FC3E2CC1-B244-42E0-8A66-524A589F200F}" srcOrd="0" destOrd="0" parTransId="{32011B3C-40CC-4C94-AF6D-0CA674A3E432}" sibTransId="{0D93AB07-3A86-492F-86DC-E9FFC52C45BE}"/>
    <dgm:cxn modelId="{24DA90EA-1FAB-4A67-81B9-5241630D79BC}" type="presOf" srcId="{638D333E-CC6F-4D32-A813-F4D0764B2043}" destId="{A19C2F9A-9872-460D-AB6B-65ED928EC061}" srcOrd="0" destOrd="1" presId="urn:microsoft.com/office/officeart/2005/8/layout/vList5"/>
    <dgm:cxn modelId="{B84490F7-56BE-4119-8385-078DBC48FD67}" srcId="{0040A035-0DD3-488E-8360-0D4931947664}" destId="{EFC4FCED-82E9-4103-9C42-0AF706D49616}" srcOrd="1" destOrd="0" parTransId="{68E357ED-52F0-4C47-97B1-89BCD782BF7E}" sibTransId="{44B0FADB-C581-4F21-AC4D-AC9E470C4EA3}"/>
    <dgm:cxn modelId="{9180EEBC-E1A7-4E76-B4B7-9793429D1E73}" type="presParOf" srcId="{5601DA83-1FFE-44B1-AE5C-9D85015AB5EF}" destId="{A12B7E5F-4E1D-4908-8675-AB3EF3A75EF5}" srcOrd="0" destOrd="0" presId="urn:microsoft.com/office/officeart/2005/8/layout/vList5"/>
    <dgm:cxn modelId="{7FF6161E-DB0F-424F-990B-67B22BAA9AAE}" type="presParOf" srcId="{A12B7E5F-4E1D-4908-8675-AB3EF3A75EF5}" destId="{9912DDC0-3DD9-4E07-9D72-356EB1CE0374}" srcOrd="0" destOrd="0" presId="urn:microsoft.com/office/officeart/2005/8/layout/vList5"/>
    <dgm:cxn modelId="{C5D57FC1-E825-4F1F-8916-7CDB5E9F0DC1}" type="presParOf" srcId="{A12B7E5F-4E1D-4908-8675-AB3EF3A75EF5}" destId="{A19C2F9A-9872-460D-AB6B-65ED928EC061}" srcOrd="1" destOrd="0" presId="urn:microsoft.com/office/officeart/2005/8/layout/vList5"/>
    <dgm:cxn modelId="{86F6AEA3-F7F1-4A73-8D05-ABD7FD9AAD69}" type="presParOf" srcId="{5601DA83-1FFE-44B1-AE5C-9D85015AB5EF}" destId="{1075F1F5-4B8B-477C-93DA-8A6C40025F79}" srcOrd="1" destOrd="0" presId="urn:microsoft.com/office/officeart/2005/8/layout/vList5"/>
    <dgm:cxn modelId="{20657F97-F10F-495B-B81E-9A34EAA05AF5}" type="presParOf" srcId="{5601DA83-1FFE-44B1-AE5C-9D85015AB5EF}" destId="{D58C27C9-FB99-4343-BDE5-0CC71E99A4BB}" srcOrd="2" destOrd="0" presId="urn:microsoft.com/office/officeart/2005/8/layout/vList5"/>
    <dgm:cxn modelId="{393F1375-8E8F-4F6F-A77C-5605D7BA2C3B}" type="presParOf" srcId="{D58C27C9-FB99-4343-BDE5-0CC71E99A4BB}" destId="{309A0528-2300-4A7B-9232-E20EB4B8FC72}" srcOrd="0" destOrd="0" presId="urn:microsoft.com/office/officeart/2005/8/layout/vList5"/>
    <dgm:cxn modelId="{CD2ED94E-2E36-4F95-BD41-E6C9D09AC0EC}" type="presParOf" srcId="{D58C27C9-FB99-4343-BDE5-0CC71E99A4BB}" destId="{A6B9E656-25C1-4716-86DE-1208C6FC72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40A035-0DD3-488E-8360-0D493194766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BD17DE-2B5A-45ED-A496-F009DCE9B73B}">
      <dgm:prSet custT="1"/>
      <dgm:spPr/>
      <dgm:t>
        <a:bodyPr/>
        <a:lstStyle/>
        <a:p>
          <a:r>
            <a:rPr lang="en-US" sz="2800" dirty="0"/>
            <a:t>Dietary data: 4 files</a:t>
          </a:r>
        </a:p>
      </dgm:t>
    </dgm:pt>
    <dgm:pt modelId="{171ABFE8-9BC2-4294-8D52-F3EC7588016B}" type="parTrans" cxnId="{A16FBC4F-F4CD-4D03-AE69-F760E340A26E}">
      <dgm:prSet/>
      <dgm:spPr/>
      <dgm:t>
        <a:bodyPr/>
        <a:lstStyle/>
        <a:p>
          <a:endParaRPr lang="en-US"/>
        </a:p>
      </dgm:t>
    </dgm:pt>
    <dgm:pt modelId="{BC839664-96AC-4401-A850-B4B0CCADA2FF}" type="sibTrans" cxnId="{A16FBC4F-F4CD-4D03-AE69-F760E340A26E}">
      <dgm:prSet/>
      <dgm:spPr/>
      <dgm:t>
        <a:bodyPr/>
        <a:lstStyle/>
        <a:p>
          <a:endParaRPr lang="en-US"/>
        </a:p>
      </dgm:t>
    </dgm:pt>
    <dgm:pt modelId="{FC3E2CC1-B244-42E0-8A66-524A589F200F}">
      <dgm:prSet/>
      <dgm:spPr/>
      <dgm:t>
        <a:bodyPr/>
        <a:lstStyle/>
        <a:p>
          <a:endParaRPr lang="en-US" dirty="0"/>
        </a:p>
      </dgm:t>
    </dgm:pt>
    <dgm:pt modelId="{32011B3C-40CC-4C94-AF6D-0CA674A3E432}" type="parTrans" cxnId="{5552DCD8-89EB-40E5-8CC3-1989743F3CAE}">
      <dgm:prSet/>
      <dgm:spPr/>
      <dgm:t>
        <a:bodyPr/>
        <a:lstStyle/>
        <a:p>
          <a:endParaRPr lang="en-US"/>
        </a:p>
      </dgm:t>
    </dgm:pt>
    <dgm:pt modelId="{0D93AB07-3A86-492F-86DC-E9FFC52C45BE}" type="sibTrans" cxnId="{5552DCD8-89EB-40E5-8CC3-1989743F3CAE}">
      <dgm:prSet/>
      <dgm:spPr/>
      <dgm:t>
        <a:bodyPr/>
        <a:lstStyle/>
        <a:p>
          <a:endParaRPr lang="en-US"/>
        </a:p>
      </dgm:t>
    </dgm:pt>
    <dgm:pt modelId="{21E1A07E-ED68-41EF-AD36-F47366953F7D}">
      <dgm:prSet/>
      <dgm:spPr/>
      <dgm:t>
        <a:bodyPr/>
        <a:lstStyle/>
        <a:p>
          <a:endParaRPr lang="en-US" dirty="0"/>
        </a:p>
      </dgm:t>
    </dgm:pt>
    <dgm:pt modelId="{9C8B8149-54D2-4E7E-A1D7-C3D83F6B1115}" type="parTrans" cxnId="{6AF6F59F-10E0-48EA-909C-F6B92636ECEB}">
      <dgm:prSet/>
      <dgm:spPr/>
      <dgm:t>
        <a:bodyPr/>
        <a:lstStyle/>
        <a:p>
          <a:endParaRPr lang="en-US"/>
        </a:p>
      </dgm:t>
    </dgm:pt>
    <dgm:pt modelId="{52138703-597A-4F0B-B2A9-14C52B3B2B1A}" type="sibTrans" cxnId="{6AF6F59F-10E0-48EA-909C-F6B92636ECEB}">
      <dgm:prSet/>
      <dgm:spPr/>
      <dgm:t>
        <a:bodyPr/>
        <a:lstStyle/>
        <a:p>
          <a:endParaRPr lang="en-US"/>
        </a:p>
      </dgm:t>
    </dgm:pt>
    <dgm:pt modelId="{38E8D0A6-2516-4485-9936-22CB0B1A839E}">
      <dgm:prSet/>
      <dgm:spPr/>
      <dgm:t>
        <a:bodyPr/>
        <a:lstStyle/>
        <a:p>
          <a:r>
            <a:rPr lang="en-US" dirty="0"/>
            <a:t>Dietary Interview - Total Nutrient Intakes, First Day</a:t>
          </a:r>
        </a:p>
      </dgm:t>
    </dgm:pt>
    <dgm:pt modelId="{9337E783-2F00-42A1-B671-43E0B0C097CE}" type="parTrans" cxnId="{4F039E1F-1AF2-4CBB-86FE-7F0FAC3E9D73}">
      <dgm:prSet/>
      <dgm:spPr/>
      <dgm:t>
        <a:bodyPr/>
        <a:lstStyle/>
        <a:p>
          <a:endParaRPr lang="en-US"/>
        </a:p>
      </dgm:t>
    </dgm:pt>
    <dgm:pt modelId="{A3EBEBF6-9E70-45B0-BE7C-E02FD7E71DC4}" type="sibTrans" cxnId="{4F039E1F-1AF2-4CBB-86FE-7F0FAC3E9D73}">
      <dgm:prSet/>
      <dgm:spPr/>
      <dgm:t>
        <a:bodyPr/>
        <a:lstStyle/>
        <a:p>
          <a:endParaRPr lang="en-US"/>
        </a:p>
      </dgm:t>
    </dgm:pt>
    <dgm:pt modelId="{B40BFC02-735D-4671-9CAA-5822769AC285}">
      <dgm:prSet/>
      <dgm:spPr/>
      <dgm:t>
        <a:bodyPr/>
        <a:lstStyle/>
        <a:p>
          <a:r>
            <a:rPr lang="en-US" dirty="0"/>
            <a:t>Dietary Interview - Total Nutrient Intakes, Second Day</a:t>
          </a:r>
        </a:p>
      </dgm:t>
    </dgm:pt>
    <dgm:pt modelId="{9AC20E7C-D54F-44D0-B066-FA5325E5A465}" type="parTrans" cxnId="{BC90997F-6342-4C1A-9F8A-49B964568458}">
      <dgm:prSet/>
      <dgm:spPr/>
      <dgm:t>
        <a:bodyPr/>
        <a:lstStyle/>
        <a:p>
          <a:endParaRPr lang="en-US"/>
        </a:p>
      </dgm:t>
    </dgm:pt>
    <dgm:pt modelId="{34FCF2A8-C262-4AE4-AEEA-F3A42776D72C}" type="sibTrans" cxnId="{BC90997F-6342-4C1A-9F8A-49B964568458}">
      <dgm:prSet/>
      <dgm:spPr/>
      <dgm:t>
        <a:bodyPr/>
        <a:lstStyle/>
        <a:p>
          <a:endParaRPr lang="en-US"/>
        </a:p>
      </dgm:t>
    </dgm:pt>
    <dgm:pt modelId="{3F2D389F-42F8-4530-9D15-1D6C4827195F}">
      <dgm:prSet/>
      <dgm:spPr/>
      <dgm:t>
        <a:bodyPr/>
        <a:lstStyle/>
        <a:p>
          <a:r>
            <a:rPr lang="en-US"/>
            <a:t>Dietary Supplement Use 24-Hour - Total Dietary Supplements, First Day </a:t>
          </a:r>
          <a:endParaRPr lang="en-US" dirty="0"/>
        </a:p>
      </dgm:t>
    </dgm:pt>
    <dgm:pt modelId="{6EF5C876-FC76-4E03-8BC0-CD9F5707C4F4}" type="parTrans" cxnId="{28B904D8-69EC-452C-B1F6-7CF833E2C7F4}">
      <dgm:prSet/>
      <dgm:spPr/>
      <dgm:t>
        <a:bodyPr/>
        <a:lstStyle/>
        <a:p>
          <a:endParaRPr lang="en-US"/>
        </a:p>
      </dgm:t>
    </dgm:pt>
    <dgm:pt modelId="{CA428052-4248-4FCD-A18B-0342DEEFFB15}" type="sibTrans" cxnId="{28B904D8-69EC-452C-B1F6-7CF833E2C7F4}">
      <dgm:prSet/>
      <dgm:spPr/>
      <dgm:t>
        <a:bodyPr/>
        <a:lstStyle/>
        <a:p>
          <a:endParaRPr lang="en-US"/>
        </a:p>
      </dgm:t>
    </dgm:pt>
    <dgm:pt modelId="{CFFCD0EF-D6CA-4A4A-A84E-2C1A8021CE6D}">
      <dgm:prSet/>
      <dgm:spPr/>
      <dgm:t>
        <a:bodyPr/>
        <a:lstStyle/>
        <a:p>
          <a:r>
            <a:rPr lang="en-US"/>
            <a:t>Dietary Supplement Use 24-Hour - Total Dietary Supplements, Second Day </a:t>
          </a:r>
          <a:endParaRPr lang="en-US" dirty="0"/>
        </a:p>
      </dgm:t>
    </dgm:pt>
    <dgm:pt modelId="{34AB762B-FCD3-492A-B5D0-44CFE3193E0A}" type="parTrans" cxnId="{AE9C0318-79D3-4458-BEC8-E311CAB92072}">
      <dgm:prSet/>
      <dgm:spPr/>
      <dgm:t>
        <a:bodyPr/>
        <a:lstStyle/>
        <a:p>
          <a:endParaRPr lang="en-US"/>
        </a:p>
      </dgm:t>
    </dgm:pt>
    <dgm:pt modelId="{DD64FF2B-540E-4914-AB43-2B052CB333F5}" type="sibTrans" cxnId="{AE9C0318-79D3-4458-BEC8-E311CAB92072}">
      <dgm:prSet/>
      <dgm:spPr/>
      <dgm:t>
        <a:bodyPr/>
        <a:lstStyle/>
        <a:p>
          <a:endParaRPr lang="en-US"/>
        </a:p>
      </dgm:t>
    </dgm:pt>
    <dgm:pt modelId="{5601DA83-1FFE-44B1-AE5C-9D85015AB5EF}" type="pres">
      <dgm:prSet presAssocID="{0040A035-0DD3-488E-8360-0D4931947664}" presName="Name0" presStyleCnt="0">
        <dgm:presLayoutVars>
          <dgm:dir/>
          <dgm:animLvl val="lvl"/>
          <dgm:resizeHandles val="exact"/>
        </dgm:presLayoutVars>
      </dgm:prSet>
      <dgm:spPr/>
    </dgm:pt>
    <dgm:pt modelId="{A12B7E5F-4E1D-4908-8675-AB3EF3A75EF5}" type="pres">
      <dgm:prSet presAssocID="{B4BD17DE-2B5A-45ED-A496-F009DCE9B73B}" presName="linNode" presStyleCnt="0"/>
      <dgm:spPr/>
    </dgm:pt>
    <dgm:pt modelId="{9912DDC0-3DD9-4E07-9D72-356EB1CE0374}" type="pres">
      <dgm:prSet presAssocID="{B4BD17DE-2B5A-45ED-A496-F009DCE9B73B}" presName="parentText" presStyleLbl="node1" presStyleIdx="0" presStyleCnt="2" custScaleX="2000000" custScaleY="49014">
        <dgm:presLayoutVars>
          <dgm:chMax val="1"/>
          <dgm:bulletEnabled val="1"/>
        </dgm:presLayoutVars>
      </dgm:prSet>
      <dgm:spPr/>
    </dgm:pt>
    <dgm:pt modelId="{1075F1F5-4B8B-477C-93DA-8A6C40025F79}" type="pres">
      <dgm:prSet presAssocID="{BC839664-96AC-4401-A850-B4B0CCADA2FF}" presName="sp" presStyleCnt="0"/>
      <dgm:spPr/>
    </dgm:pt>
    <dgm:pt modelId="{078573B8-C109-4639-84E4-BC1D5514A9A2}" type="pres">
      <dgm:prSet presAssocID="{FC3E2CC1-B244-42E0-8A66-524A589F200F}" presName="linNode" presStyleCnt="0"/>
      <dgm:spPr/>
    </dgm:pt>
    <dgm:pt modelId="{DB8BA5A4-C2AD-445A-AF1F-B4D503B89318}" type="pres">
      <dgm:prSet presAssocID="{FC3E2CC1-B244-42E0-8A66-524A589F200F}" presName="parentText" presStyleLbl="node1" presStyleIdx="1" presStyleCnt="2" custScaleX="1928" custScaleY="99336">
        <dgm:presLayoutVars>
          <dgm:chMax val="1"/>
          <dgm:bulletEnabled val="1"/>
        </dgm:presLayoutVars>
      </dgm:prSet>
      <dgm:spPr/>
    </dgm:pt>
    <dgm:pt modelId="{18E7EB01-D77D-492A-A422-5D3150A5950F}" type="pres">
      <dgm:prSet presAssocID="{FC3E2CC1-B244-42E0-8A66-524A589F200F}" presName="descendantText" presStyleLbl="alignAccFollowNode1" presStyleIdx="0" presStyleCnt="1" custScaleX="131691">
        <dgm:presLayoutVars>
          <dgm:bulletEnabled val="1"/>
        </dgm:presLayoutVars>
      </dgm:prSet>
      <dgm:spPr/>
    </dgm:pt>
  </dgm:ptLst>
  <dgm:cxnLst>
    <dgm:cxn modelId="{DADA7110-7A10-4804-9C3A-AA57C371CFB2}" type="presOf" srcId="{0040A035-0DD3-488E-8360-0D4931947664}" destId="{5601DA83-1FFE-44B1-AE5C-9D85015AB5EF}" srcOrd="0" destOrd="0" presId="urn:microsoft.com/office/officeart/2005/8/layout/vList5"/>
    <dgm:cxn modelId="{AE9C0318-79D3-4458-BEC8-E311CAB92072}" srcId="{FC3E2CC1-B244-42E0-8A66-524A589F200F}" destId="{CFFCD0EF-D6CA-4A4A-A84E-2C1A8021CE6D}" srcOrd="4" destOrd="0" parTransId="{34AB762B-FCD3-492A-B5D0-44CFE3193E0A}" sibTransId="{DD64FF2B-540E-4914-AB43-2B052CB333F5}"/>
    <dgm:cxn modelId="{4F039E1F-1AF2-4CBB-86FE-7F0FAC3E9D73}" srcId="{FC3E2CC1-B244-42E0-8A66-524A589F200F}" destId="{38E8D0A6-2516-4485-9936-22CB0B1A839E}" srcOrd="1" destOrd="0" parTransId="{9337E783-2F00-42A1-B671-43E0B0C097CE}" sibTransId="{A3EBEBF6-9E70-45B0-BE7C-E02FD7E71DC4}"/>
    <dgm:cxn modelId="{8F7C5E3A-FD8B-40A7-8A0E-62511418684A}" type="presOf" srcId="{FC3E2CC1-B244-42E0-8A66-524A589F200F}" destId="{DB8BA5A4-C2AD-445A-AF1F-B4D503B89318}" srcOrd="0" destOrd="0" presId="urn:microsoft.com/office/officeart/2005/8/layout/vList5"/>
    <dgm:cxn modelId="{A16FBC4F-F4CD-4D03-AE69-F760E340A26E}" srcId="{0040A035-0DD3-488E-8360-0D4931947664}" destId="{B4BD17DE-2B5A-45ED-A496-F009DCE9B73B}" srcOrd="0" destOrd="0" parTransId="{171ABFE8-9BC2-4294-8D52-F3EC7588016B}" sibTransId="{BC839664-96AC-4401-A850-B4B0CCADA2FF}"/>
    <dgm:cxn modelId="{BC90997F-6342-4C1A-9F8A-49B964568458}" srcId="{FC3E2CC1-B244-42E0-8A66-524A589F200F}" destId="{B40BFC02-735D-4671-9CAA-5822769AC285}" srcOrd="2" destOrd="0" parTransId="{9AC20E7C-D54F-44D0-B066-FA5325E5A465}" sibTransId="{34FCF2A8-C262-4AE4-AEEA-F3A42776D72C}"/>
    <dgm:cxn modelId="{0812EF92-52D6-42CF-BB12-58DFEB826190}" type="presOf" srcId="{3F2D389F-42F8-4530-9D15-1D6C4827195F}" destId="{18E7EB01-D77D-492A-A422-5D3150A5950F}" srcOrd="0" destOrd="3" presId="urn:microsoft.com/office/officeart/2005/8/layout/vList5"/>
    <dgm:cxn modelId="{6AF6F59F-10E0-48EA-909C-F6B92636ECEB}" srcId="{FC3E2CC1-B244-42E0-8A66-524A589F200F}" destId="{21E1A07E-ED68-41EF-AD36-F47366953F7D}" srcOrd="0" destOrd="0" parTransId="{9C8B8149-54D2-4E7E-A1D7-C3D83F6B1115}" sibTransId="{52138703-597A-4F0B-B2A9-14C52B3B2B1A}"/>
    <dgm:cxn modelId="{F64559AA-1DA4-463D-8499-50233500D21C}" type="presOf" srcId="{B4BD17DE-2B5A-45ED-A496-F009DCE9B73B}" destId="{9912DDC0-3DD9-4E07-9D72-356EB1CE0374}" srcOrd="0" destOrd="0" presId="urn:microsoft.com/office/officeart/2005/8/layout/vList5"/>
    <dgm:cxn modelId="{AC98D8BB-5689-4A54-BFAF-D962EF6802D0}" type="presOf" srcId="{21E1A07E-ED68-41EF-AD36-F47366953F7D}" destId="{18E7EB01-D77D-492A-A422-5D3150A5950F}" srcOrd="0" destOrd="0" presId="urn:microsoft.com/office/officeart/2005/8/layout/vList5"/>
    <dgm:cxn modelId="{D698CBD3-836A-4580-81E5-CCE29DD73CF1}" type="presOf" srcId="{CFFCD0EF-D6CA-4A4A-A84E-2C1A8021CE6D}" destId="{18E7EB01-D77D-492A-A422-5D3150A5950F}" srcOrd="0" destOrd="4" presId="urn:microsoft.com/office/officeart/2005/8/layout/vList5"/>
    <dgm:cxn modelId="{28B904D8-69EC-452C-B1F6-7CF833E2C7F4}" srcId="{FC3E2CC1-B244-42E0-8A66-524A589F200F}" destId="{3F2D389F-42F8-4530-9D15-1D6C4827195F}" srcOrd="3" destOrd="0" parTransId="{6EF5C876-FC76-4E03-8BC0-CD9F5707C4F4}" sibTransId="{CA428052-4248-4FCD-A18B-0342DEEFFB15}"/>
    <dgm:cxn modelId="{5552DCD8-89EB-40E5-8CC3-1989743F3CAE}" srcId="{0040A035-0DD3-488E-8360-0D4931947664}" destId="{FC3E2CC1-B244-42E0-8A66-524A589F200F}" srcOrd="1" destOrd="0" parTransId="{32011B3C-40CC-4C94-AF6D-0CA674A3E432}" sibTransId="{0D93AB07-3A86-492F-86DC-E9FFC52C45BE}"/>
    <dgm:cxn modelId="{BB2A46EE-62F4-4EC2-9B7A-A90058B2D180}" type="presOf" srcId="{B40BFC02-735D-4671-9CAA-5822769AC285}" destId="{18E7EB01-D77D-492A-A422-5D3150A5950F}" srcOrd="0" destOrd="2" presId="urn:microsoft.com/office/officeart/2005/8/layout/vList5"/>
    <dgm:cxn modelId="{D7786DF2-B203-45C4-9917-CFA321AC9211}" type="presOf" srcId="{38E8D0A6-2516-4485-9936-22CB0B1A839E}" destId="{18E7EB01-D77D-492A-A422-5D3150A5950F}" srcOrd="0" destOrd="1" presId="urn:microsoft.com/office/officeart/2005/8/layout/vList5"/>
    <dgm:cxn modelId="{9180EEBC-E1A7-4E76-B4B7-9793429D1E73}" type="presParOf" srcId="{5601DA83-1FFE-44B1-AE5C-9D85015AB5EF}" destId="{A12B7E5F-4E1D-4908-8675-AB3EF3A75EF5}" srcOrd="0" destOrd="0" presId="urn:microsoft.com/office/officeart/2005/8/layout/vList5"/>
    <dgm:cxn modelId="{7FF6161E-DB0F-424F-990B-67B22BAA9AAE}" type="presParOf" srcId="{A12B7E5F-4E1D-4908-8675-AB3EF3A75EF5}" destId="{9912DDC0-3DD9-4E07-9D72-356EB1CE0374}" srcOrd="0" destOrd="0" presId="urn:microsoft.com/office/officeart/2005/8/layout/vList5"/>
    <dgm:cxn modelId="{86F6AEA3-F7F1-4A73-8D05-ABD7FD9AAD69}" type="presParOf" srcId="{5601DA83-1FFE-44B1-AE5C-9D85015AB5EF}" destId="{1075F1F5-4B8B-477C-93DA-8A6C40025F79}" srcOrd="1" destOrd="0" presId="urn:microsoft.com/office/officeart/2005/8/layout/vList5"/>
    <dgm:cxn modelId="{79163E8C-FF72-43E9-AFCE-81067B664965}" type="presParOf" srcId="{5601DA83-1FFE-44B1-AE5C-9D85015AB5EF}" destId="{078573B8-C109-4639-84E4-BC1D5514A9A2}" srcOrd="2" destOrd="0" presId="urn:microsoft.com/office/officeart/2005/8/layout/vList5"/>
    <dgm:cxn modelId="{BD86BF02-309D-4700-8B8F-EC30CD1553C6}" type="presParOf" srcId="{078573B8-C109-4639-84E4-BC1D5514A9A2}" destId="{DB8BA5A4-C2AD-445A-AF1F-B4D503B89318}" srcOrd="0" destOrd="0" presId="urn:microsoft.com/office/officeart/2005/8/layout/vList5"/>
    <dgm:cxn modelId="{CC107AED-FC65-49AD-B9D4-80ECC24B00D9}" type="presParOf" srcId="{078573B8-C109-4639-84E4-BC1D5514A9A2}" destId="{18E7EB01-D77D-492A-A422-5D3150A595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2B08B4-02BF-477B-8664-A1286429251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81A635-46FB-4415-B49A-47C7E153B71B}">
      <dgm:prSet/>
      <dgm:spPr/>
      <dgm:t>
        <a:bodyPr/>
        <a:lstStyle/>
        <a:p>
          <a:r>
            <a:rPr lang="en-US"/>
            <a:t>Merging: </a:t>
          </a:r>
        </a:p>
      </dgm:t>
    </dgm:pt>
    <dgm:pt modelId="{646852F2-30AF-469A-8B56-07B8A8474DDB}" type="parTrans" cxnId="{FF5F84B5-9232-42DD-9EBC-E0929B343233}">
      <dgm:prSet/>
      <dgm:spPr/>
      <dgm:t>
        <a:bodyPr/>
        <a:lstStyle/>
        <a:p>
          <a:endParaRPr lang="en-US"/>
        </a:p>
      </dgm:t>
    </dgm:pt>
    <dgm:pt modelId="{0F8B8C09-55F6-4A2A-B172-A2F0B626D51A}" type="sibTrans" cxnId="{FF5F84B5-9232-42DD-9EBC-E0929B343233}">
      <dgm:prSet/>
      <dgm:spPr/>
      <dgm:t>
        <a:bodyPr/>
        <a:lstStyle/>
        <a:p>
          <a:endParaRPr lang="en-US"/>
        </a:p>
      </dgm:t>
    </dgm:pt>
    <dgm:pt modelId="{F622EEDD-AF08-40AF-9461-4739805FC989}">
      <dgm:prSet/>
      <dgm:spPr/>
      <dgm:t>
        <a:bodyPr/>
        <a:lstStyle/>
        <a:p>
          <a:r>
            <a:rPr lang="en-US"/>
            <a:t>Final file: 10,027 entries x 216 columns</a:t>
          </a:r>
        </a:p>
      </dgm:t>
    </dgm:pt>
    <dgm:pt modelId="{EE4B0FE1-0B41-4C8A-A1FC-75F71A4152C0}" type="parTrans" cxnId="{C3B0AE5C-201B-4F50-BFC3-EE5C8A11BF81}">
      <dgm:prSet/>
      <dgm:spPr/>
      <dgm:t>
        <a:bodyPr/>
        <a:lstStyle/>
        <a:p>
          <a:endParaRPr lang="en-US"/>
        </a:p>
      </dgm:t>
    </dgm:pt>
    <dgm:pt modelId="{7F40418E-6A31-4E91-AFB2-2EAB46C9FB3C}" type="sibTrans" cxnId="{C3B0AE5C-201B-4F50-BFC3-EE5C8A11BF81}">
      <dgm:prSet/>
      <dgm:spPr/>
      <dgm:t>
        <a:bodyPr/>
        <a:lstStyle/>
        <a:p>
          <a:endParaRPr lang="en-US"/>
        </a:p>
      </dgm:t>
    </dgm:pt>
    <dgm:pt modelId="{DA9CD242-67E1-43AB-8886-DD5C1A8FFF24}">
      <dgm:prSet/>
      <dgm:spPr/>
      <dgm:t>
        <a:bodyPr/>
        <a:lstStyle/>
        <a:p>
          <a:r>
            <a:rPr lang="en-US"/>
            <a:t>Missing lab info for ~33% of unique “SEQN” files</a:t>
          </a:r>
        </a:p>
      </dgm:t>
    </dgm:pt>
    <dgm:pt modelId="{75EFF173-2C96-45C4-A645-592C08E44FCD}" type="parTrans" cxnId="{6E5CA9B7-EA54-4C0D-9E27-56AE388A2ABA}">
      <dgm:prSet/>
      <dgm:spPr/>
      <dgm:t>
        <a:bodyPr/>
        <a:lstStyle/>
        <a:p>
          <a:endParaRPr lang="en-US"/>
        </a:p>
      </dgm:t>
    </dgm:pt>
    <dgm:pt modelId="{E2150B10-828B-42B4-A4DF-7D3EBED526D3}" type="sibTrans" cxnId="{6E5CA9B7-EA54-4C0D-9E27-56AE388A2ABA}">
      <dgm:prSet/>
      <dgm:spPr/>
      <dgm:t>
        <a:bodyPr/>
        <a:lstStyle/>
        <a:p>
          <a:endParaRPr lang="en-US"/>
        </a:p>
      </dgm:t>
    </dgm:pt>
    <dgm:pt modelId="{4CF282E0-B3FA-4BB0-A19F-1AD5665826A9}">
      <dgm:prSet/>
      <dgm:spPr/>
      <dgm:t>
        <a:bodyPr/>
        <a:lstStyle/>
        <a:p>
          <a:r>
            <a:rPr lang="en-US"/>
            <a:t>unable to accurately fill; drop for full exploration</a:t>
          </a:r>
        </a:p>
      </dgm:t>
    </dgm:pt>
    <dgm:pt modelId="{4FA7575E-C678-481B-B695-A14421D34D1E}" type="parTrans" cxnId="{58F8C24D-23CB-4B16-9A26-B560C46B1107}">
      <dgm:prSet/>
      <dgm:spPr/>
      <dgm:t>
        <a:bodyPr/>
        <a:lstStyle/>
        <a:p>
          <a:endParaRPr lang="en-US"/>
        </a:p>
      </dgm:t>
    </dgm:pt>
    <dgm:pt modelId="{3A7D595F-1E45-4C8E-8E42-E85F6467091A}" type="sibTrans" cxnId="{58F8C24D-23CB-4B16-9A26-B560C46B1107}">
      <dgm:prSet/>
      <dgm:spPr/>
      <dgm:t>
        <a:bodyPr/>
        <a:lstStyle/>
        <a:p>
          <a:endParaRPr lang="en-US"/>
        </a:p>
      </dgm:t>
    </dgm:pt>
    <dgm:pt modelId="{924E2C93-5EB3-471E-AD2D-6AFA1651DE0A}">
      <dgm:prSet/>
      <dgm:spPr/>
      <dgm:t>
        <a:bodyPr/>
        <a:lstStyle/>
        <a:p>
          <a:r>
            <a:rPr lang="en-US"/>
            <a:t>Combining &amp; Calculating:</a:t>
          </a:r>
        </a:p>
      </dgm:t>
    </dgm:pt>
    <dgm:pt modelId="{EEC627DC-9C46-460D-8D43-4FCDD8F877C7}" type="parTrans" cxnId="{AA36C159-B05A-4F79-8EFF-7331CF95DB15}">
      <dgm:prSet/>
      <dgm:spPr/>
      <dgm:t>
        <a:bodyPr/>
        <a:lstStyle/>
        <a:p>
          <a:endParaRPr lang="en-US"/>
        </a:p>
      </dgm:t>
    </dgm:pt>
    <dgm:pt modelId="{23D07629-E579-40EA-B00A-B9C82E2DD48F}" type="sibTrans" cxnId="{AA36C159-B05A-4F79-8EFF-7331CF95DB15}">
      <dgm:prSet/>
      <dgm:spPr/>
      <dgm:t>
        <a:bodyPr/>
        <a:lstStyle/>
        <a:p>
          <a:endParaRPr lang="en-US"/>
        </a:p>
      </dgm:t>
    </dgm:pt>
    <dgm:pt modelId="{4A37C0CC-F95A-481B-B479-A853D677495F}">
      <dgm:prSet/>
      <dgm:spPr/>
      <dgm:t>
        <a:bodyPr/>
        <a:lstStyle/>
        <a:p>
          <a:r>
            <a:rPr lang="en-US"/>
            <a:t>Target value: positive indicator for any of 4 questions re heart disease</a:t>
          </a:r>
        </a:p>
      </dgm:t>
    </dgm:pt>
    <dgm:pt modelId="{DE107403-4E72-494F-B9DF-1AA3D3BC6BCD}" type="parTrans" cxnId="{E69553D0-E68A-4395-8853-13399859FA85}">
      <dgm:prSet/>
      <dgm:spPr/>
      <dgm:t>
        <a:bodyPr/>
        <a:lstStyle/>
        <a:p>
          <a:endParaRPr lang="en-US"/>
        </a:p>
      </dgm:t>
    </dgm:pt>
    <dgm:pt modelId="{BC104F73-6564-45D5-BC75-BDA43698359D}" type="sibTrans" cxnId="{E69553D0-E68A-4395-8853-13399859FA85}">
      <dgm:prSet/>
      <dgm:spPr/>
      <dgm:t>
        <a:bodyPr/>
        <a:lstStyle/>
        <a:p>
          <a:endParaRPr lang="en-US"/>
        </a:p>
      </dgm:t>
    </dgm:pt>
    <dgm:pt modelId="{0AD000B9-6D58-4D8D-9CE6-028822D7A50D}">
      <dgm:prSet/>
      <dgm:spPr/>
      <dgm:t>
        <a:bodyPr/>
        <a:lstStyle/>
        <a:p>
          <a:r>
            <a:rPr lang="en-US"/>
            <a:t>Calculating average of individual nutrient + supplement intake over 2 days</a:t>
          </a:r>
        </a:p>
      </dgm:t>
    </dgm:pt>
    <dgm:pt modelId="{21A050D3-D19C-45A9-A1D2-940A4D8B742E}" type="parTrans" cxnId="{F49D9599-9D6B-4A9B-B686-68DA02F5D5F9}">
      <dgm:prSet/>
      <dgm:spPr/>
      <dgm:t>
        <a:bodyPr/>
        <a:lstStyle/>
        <a:p>
          <a:endParaRPr lang="en-US"/>
        </a:p>
      </dgm:t>
    </dgm:pt>
    <dgm:pt modelId="{628ECFA3-8E90-4FE1-810C-95D631B51D1A}" type="sibTrans" cxnId="{F49D9599-9D6B-4A9B-B686-68DA02F5D5F9}">
      <dgm:prSet/>
      <dgm:spPr/>
      <dgm:t>
        <a:bodyPr/>
        <a:lstStyle/>
        <a:p>
          <a:endParaRPr lang="en-US"/>
        </a:p>
      </dgm:t>
    </dgm:pt>
    <dgm:pt modelId="{3405FE1D-DFC3-43D6-BC4D-289561E1DC1B}">
      <dgm:prSet/>
      <dgm:spPr/>
      <dgm:t>
        <a:bodyPr/>
        <a:lstStyle/>
        <a:p>
          <a:r>
            <a:rPr lang="en-US"/>
            <a:t>Final data file: </a:t>
          </a:r>
        </a:p>
      </dgm:t>
    </dgm:pt>
    <dgm:pt modelId="{6913899F-B372-47B5-A968-2293BFAEE5F9}" type="parTrans" cxnId="{1ACCFE74-BA8B-4B7B-AAE8-1801356BA87F}">
      <dgm:prSet/>
      <dgm:spPr/>
      <dgm:t>
        <a:bodyPr/>
        <a:lstStyle/>
        <a:p>
          <a:endParaRPr lang="en-US"/>
        </a:p>
      </dgm:t>
    </dgm:pt>
    <dgm:pt modelId="{0EEDC5E2-3B22-49DE-9894-C715E80257F5}" type="sibTrans" cxnId="{1ACCFE74-BA8B-4B7B-AAE8-1801356BA87F}">
      <dgm:prSet/>
      <dgm:spPr/>
      <dgm:t>
        <a:bodyPr/>
        <a:lstStyle/>
        <a:p>
          <a:endParaRPr lang="en-US"/>
        </a:p>
      </dgm:t>
    </dgm:pt>
    <dgm:pt modelId="{66381B29-35FC-4399-880B-67FED26C097B}">
      <dgm:prSet/>
      <dgm:spPr/>
      <dgm:t>
        <a:bodyPr/>
        <a:lstStyle/>
        <a:p>
          <a:r>
            <a:rPr lang="en-US"/>
            <a:t>4712 entries x 168 columns</a:t>
          </a:r>
        </a:p>
      </dgm:t>
    </dgm:pt>
    <dgm:pt modelId="{0797183F-FF1A-4796-9EDD-7EBB222FD41D}" type="parTrans" cxnId="{A3011A43-8E62-4224-B25D-3D13B230A071}">
      <dgm:prSet/>
      <dgm:spPr/>
      <dgm:t>
        <a:bodyPr/>
        <a:lstStyle/>
        <a:p>
          <a:endParaRPr lang="en-US"/>
        </a:p>
      </dgm:t>
    </dgm:pt>
    <dgm:pt modelId="{CC7E038D-92FA-4358-A2E1-CC1C02520225}" type="sibTrans" cxnId="{A3011A43-8E62-4224-B25D-3D13B230A071}">
      <dgm:prSet/>
      <dgm:spPr/>
      <dgm:t>
        <a:bodyPr/>
        <a:lstStyle/>
        <a:p>
          <a:endParaRPr lang="en-US"/>
        </a:p>
      </dgm:t>
    </dgm:pt>
    <dgm:pt modelId="{023F2D99-5533-43D8-883F-E3467149CA7F}" type="pres">
      <dgm:prSet presAssocID="{2E2B08B4-02BF-477B-8664-A1286429251B}" presName="linear" presStyleCnt="0">
        <dgm:presLayoutVars>
          <dgm:dir/>
          <dgm:animLvl val="lvl"/>
          <dgm:resizeHandles val="exact"/>
        </dgm:presLayoutVars>
      </dgm:prSet>
      <dgm:spPr/>
    </dgm:pt>
    <dgm:pt modelId="{1BA88F81-7730-436E-AA76-77B6F2F9AFEB}" type="pres">
      <dgm:prSet presAssocID="{3281A635-46FB-4415-B49A-47C7E153B71B}" presName="parentLin" presStyleCnt="0"/>
      <dgm:spPr/>
    </dgm:pt>
    <dgm:pt modelId="{C69F018C-06D2-475A-A08F-8F609D009A5E}" type="pres">
      <dgm:prSet presAssocID="{3281A635-46FB-4415-B49A-47C7E153B71B}" presName="parentLeftMargin" presStyleLbl="node1" presStyleIdx="0" presStyleCnt="4"/>
      <dgm:spPr/>
    </dgm:pt>
    <dgm:pt modelId="{BAA3E9AC-49F4-4722-BF6B-53A81369F744}" type="pres">
      <dgm:prSet presAssocID="{3281A635-46FB-4415-B49A-47C7E153B71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0F272C1-8C0D-4714-BB12-8A7C696C9158}" type="pres">
      <dgm:prSet presAssocID="{3281A635-46FB-4415-B49A-47C7E153B71B}" presName="negativeSpace" presStyleCnt="0"/>
      <dgm:spPr/>
    </dgm:pt>
    <dgm:pt modelId="{96A30476-DA43-4673-91E2-53BF55E4BE4F}" type="pres">
      <dgm:prSet presAssocID="{3281A635-46FB-4415-B49A-47C7E153B71B}" presName="childText" presStyleLbl="conFgAcc1" presStyleIdx="0" presStyleCnt="4">
        <dgm:presLayoutVars>
          <dgm:bulletEnabled val="1"/>
        </dgm:presLayoutVars>
      </dgm:prSet>
      <dgm:spPr/>
    </dgm:pt>
    <dgm:pt modelId="{F6291B1E-8DB8-4B32-9767-E873BF91286C}" type="pres">
      <dgm:prSet presAssocID="{0F8B8C09-55F6-4A2A-B172-A2F0B626D51A}" presName="spaceBetweenRectangles" presStyleCnt="0"/>
      <dgm:spPr/>
    </dgm:pt>
    <dgm:pt modelId="{0FA34740-46BA-4F0F-A942-B98E493E8D4D}" type="pres">
      <dgm:prSet presAssocID="{DA9CD242-67E1-43AB-8886-DD5C1A8FFF24}" presName="parentLin" presStyleCnt="0"/>
      <dgm:spPr/>
    </dgm:pt>
    <dgm:pt modelId="{91022E84-4015-469A-A657-59A8FABC92E9}" type="pres">
      <dgm:prSet presAssocID="{DA9CD242-67E1-43AB-8886-DD5C1A8FFF24}" presName="parentLeftMargin" presStyleLbl="node1" presStyleIdx="0" presStyleCnt="4"/>
      <dgm:spPr/>
    </dgm:pt>
    <dgm:pt modelId="{9BBEB070-AB55-4976-B954-73DD419AACA8}" type="pres">
      <dgm:prSet presAssocID="{DA9CD242-67E1-43AB-8886-DD5C1A8FFF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7E06D6D-AD18-4E19-B572-90E962C1E727}" type="pres">
      <dgm:prSet presAssocID="{DA9CD242-67E1-43AB-8886-DD5C1A8FFF24}" presName="negativeSpace" presStyleCnt="0"/>
      <dgm:spPr/>
    </dgm:pt>
    <dgm:pt modelId="{5F1A521B-9E14-42CF-8C19-4A72C02D06FC}" type="pres">
      <dgm:prSet presAssocID="{DA9CD242-67E1-43AB-8886-DD5C1A8FFF24}" presName="childText" presStyleLbl="conFgAcc1" presStyleIdx="1" presStyleCnt="4">
        <dgm:presLayoutVars>
          <dgm:bulletEnabled val="1"/>
        </dgm:presLayoutVars>
      </dgm:prSet>
      <dgm:spPr/>
    </dgm:pt>
    <dgm:pt modelId="{6BC3AB75-B38E-4ECB-8968-52E4A5DCDB79}" type="pres">
      <dgm:prSet presAssocID="{E2150B10-828B-42B4-A4DF-7D3EBED526D3}" presName="spaceBetweenRectangles" presStyleCnt="0"/>
      <dgm:spPr/>
    </dgm:pt>
    <dgm:pt modelId="{205FDE00-C58E-4D02-BFB5-2F0DBB4AEE08}" type="pres">
      <dgm:prSet presAssocID="{924E2C93-5EB3-471E-AD2D-6AFA1651DE0A}" presName="parentLin" presStyleCnt="0"/>
      <dgm:spPr/>
    </dgm:pt>
    <dgm:pt modelId="{97868EC1-9620-4860-AABA-334187B577A4}" type="pres">
      <dgm:prSet presAssocID="{924E2C93-5EB3-471E-AD2D-6AFA1651DE0A}" presName="parentLeftMargin" presStyleLbl="node1" presStyleIdx="1" presStyleCnt="4"/>
      <dgm:spPr/>
    </dgm:pt>
    <dgm:pt modelId="{1E95133D-B1AE-4B59-9695-4A031C9887B1}" type="pres">
      <dgm:prSet presAssocID="{924E2C93-5EB3-471E-AD2D-6AFA1651DE0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EE2E18A-F0A1-4EC2-8B2F-43279DDB51B1}" type="pres">
      <dgm:prSet presAssocID="{924E2C93-5EB3-471E-AD2D-6AFA1651DE0A}" presName="negativeSpace" presStyleCnt="0"/>
      <dgm:spPr/>
    </dgm:pt>
    <dgm:pt modelId="{26E8F682-9D68-4090-B249-BB877077F518}" type="pres">
      <dgm:prSet presAssocID="{924E2C93-5EB3-471E-AD2D-6AFA1651DE0A}" presName="childText" presStyleLbl="conFgAcc1" presStyleIdx="2" presStyleCnt="4">
        <dgm:presLayoutVars>
          <dgm:bulletEnabled val="1"/>
        </dgm:presLayoutVars>
      </dgm:prSet>
      <dgm:spPr/>
    </dgm:pt>
    <dgm:pt modelId="{7639C38B-79B0-4E8C-A6D0-D49B37F805E9}" type="pres">
      <dgm:prSet presAssocID="{23D07629-E579-40EA-B00A-B9C82E2DD48F}" presName="spaceBetweenRectangles" presStyleCnt="0"/>
      <dgm:spPr/>
    </dgm:pt>
    <dgm:pt modelId="{B7F0315E-460E-4B8D-A62C-7150396A90DE}" type="pres">
      <dgm:prSet presAssocID="{3405FE1D-DFC3-43D6-BC4D-289561E1DC1B}" presName="parentLin" presStyleCnt="0"/>
      <dgm:spPr/>
    </dgm:pt>
    <dgm:pt modelId="{A3178E51-6CF0-40C2-86E8-C9D066611660}" type="pres">
      <dgm:prSet presAssocID="{3405FE1D-DFC3-43D6-BC4D-289561E1DC1B}" presName="parentLeftMargin" presStyleLbl="node1" presStyleIdx="2" presStyleCnt="4"/>
      <dgm:spPr/>
    </dgm:pt>
    <dgm:pt modelId="{2424C80A-AFFD-4CC9-B958-4696664E66C2}" type="pres">
      <dgm:prSet presAssocID="{3405FE1D-DFC3-43D6-BC4D-289561E1DC1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FD7CE25-B786-4D16-91DC-1939D22F5685}" type="pres">
      <dgm:prSet presAssocID="{3405FE1D-DFC3-43D6-BC4D-289561E1DC1B}" presName="negativeSpace" presStyleCnt="0"/>
      <dgm:spPr/>
    </dgm:pt>
    <dgm:pt modelId="{3E960EB1-0A2C-489C-B8C6-B8656FED5115}" type="pres">
      <dgm:prSet presAssocID="{3405FE1D-DFC3-43D6-BC4D-289561E1DC1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7BD616-3572-41CC-B61D-767FCE167A5F}" type="presOf" srcId="{4A37C0CC-F95A-481B-B479-A853D677495F}" destId="{26E8F682-9D68-4090-B249-BB877077F518}" srcOrd="0" destOrd="0" presId="urn:microsoft.com/office/officeart/2005/8/layout/list1"/>
    <dgm:cxn modelId="{88F69F17-23BF-474E-A2E3-64A96E204164}" type="presOf" srcId="{2E2B08B4-02BF-477B-8664-A1286429251B}" destId="{023F2D99-5533-43D8-883F-E3467149CA7F}" srcOrd="0" destOrd="0" presId="urn:microsoft.com/office/officeart/2005/8/layout/list1"/>
    <dgm:cxn modelId="{6894A721-B498-43D9-9797-6A0465DDF92D}" type="presOf" srcId="{4CF282E0-B3FA-4BB0-A19F-1AD5665826A9}" destId="{5F1A521B-9E14-42CF-8C19-4A72C02D06FC}" srcOrd="0" destOrd="0" presId="urn:microsoft.com/office/officeart/2005/8/layout/list1"/>
    <dgm:cxn modelId="{C3B0AE5C-201B-4F50-BFC3-EE5C8A11BF81}" srcId="{3281A635-46FB-4415-B49A-47C7E153B71B}" destId="{F622EEDD-AF08-40AF-9461-4739805FC989}" srcOrd="0" destOrd="0" parTransId="{EE4B0FE1-0B41-4C8A-A1FC-75F71A4152C0}" sibTransId="{7F40418E-6A31-4E91-AFB2-2EAB46C9FB3C}"/>
    <dgm:cxn modelId="{4FBCEB41-B8CF-4FE8-8832-531AC72426A7}" type="presOf" srcId="{0AD000B9-6D58-4D8D-9CE6-028822D7A50D}" destId="{26E8F682-9D68-4090-B249-BB877077F518}" srcOrd="0" destOrd="1" presId="urn:microsoft.com/office/officeart/2005/8/layout/list1"/>
    <dgm:cxn modelId="{A3011A43-8E62-4224-B25D-3D13B230A071}" srcId="{3405FE1D-DFC3-43D6-BC4D-289561E1DC1B}" destId="{66381B29-35FC-4399-880B-67FED26C097B}" srcOrd="0" destOrd="0" parTransId="{0797183F-FF1A-4796-9EDD-7EBB222FD41D}" sibTransId="{CC7E038D-92FA-4358-A2E1-CC1C02520225}"/>
    <dgm:cxn modelId="{58F8C24D-23CB-4B16-9A26-B560C46B1107}" srcId="{DA9CD242-67E1-43AB-8886-DD5C1A8FFF24}" destId="{4CF282E0-B3FA-4BB0-A19F-1AD5665826A9}" srcOrd="0" destOrd="0" parTransId="{4FA7575E-C678-481B-B695-A14421D34D1E}" sibTransId="{3A7D595F-1E45-4C8E-8E42-E85F6467091A}"/>
    <dgm:cxn modelId="{1ACCFE74-BA8B-4B7B-AAE8-1801356BA87F}" srcId="{2E2B08B4-02BF-477B-8664-A1286429251B}" destId="{3405FE1D-DFC3-43D6-BC4D-289561E1DC1B}" srcOrd="3" destOrd="0" parTransId="{6913899F-B372-47B5-A968-2293BFAEE5F9}" sibTransId="{0EEDC5E2-3B22-49DE-9894-C715E80257F5}"/>
    <dgm:cxn modelId="{AA36C159-B05A-4F79-8EFF-7331CF95DB15}" srcId="{2E2B08B4-02BF-477B-8664-A1286429251B}" destId="{924E2C93-5EB3-471E-AD2D-6AFA1651DE0A}" srcOrd="2" destOrd="0" parTransId="{EEC627DC-9C46-460D-8D43-4FCDD8F877C7}" sibTransId="{23D07629-E579-40EA-B00A-B9C82E2DD48F}"/>
    <dgm:cxn modelId="{2A440182-8B73-41A0-A9A7-9BB64079756A}" type="presOf" srcId="{66381B29-35FC-4399-880B-67FED26C097B}" destId="{3E960EB1-0A2C-489C-B8C6-B8656FED5115}" srcOrd="0" destOrd="0" presId="urn:microsoft.com/office/officeart/2005/8/layout/list1"/>
    <dgm:cxn modelId="{D0834293-35B1-4125-B3F8-E46DE1A80161}" type="presOf" srcId="{3281A635-46FB-4415-B49A-47C7E153B71B}" destId="{BAA3E9AC-49F4-4722-BF6B-53A81369F744}" srcOrd="1" destOrd="0" presId="urn:microsoft.com/office/officeart/2005/8/layout/list1"/>
    <dgm:cxn modelId="{E10C8398-9B15-48B4-AF53-E8236CF5848B}" type="presOf" srcId="{3405FE1D-DFC3-43D6-BC4D-289561E1DC1B}" destId="{A3178E51-6CF0-40C2-86E8-C9D066611660}" srcOrd="0" destOrd="0" presId="urn:microsoft.com/office/officeart/2005/8/layout/list1"/>
    <dgm:cxn modelId="{F49D9599-9D6B-4A9B-B686-68DA02F5D5F9}" srcId="{924E2C93-5EB3-471E-AD2D-6AFA1651DE0A}" destId="{0AD000B9-6D58-4D8D-9CE6-028822D7A50D}" srcOrd="1" destOrd="0" parTransId="{21A050D3-D19C-45A9-A1D2-940A4D8B742E}" sibTransId="{628ECFA3-8E90-4FE1-810C-95D631B51D1A}"/>
    <dgm:cxn modelId="{035277AC-466C-4754-837D-F13BAAE52A5E}" type="presOf" srcId="{924E2C93-5EB3-471E-AD2D-6AFA1651DE0A}" destId="{97868EC1-9620-4860-AABA-334187B577A4}" srcOrd="0" destOrd="0" presId="urn:microsoft.com/office/officeart/2005/8/layout/list1"/>
    <dgm:cxn modelId="{FF5F84B5-9232-42DD-9EBC-E0929B343233}" srcId="{2E2B08B4-02BF-477B-8664-A1286429251B}" destId="{3281A635-46FB-4415-B49A-47C7E153B71B}" srcOrd="0" destOrd="0" parTransId="{646852F2-30AF-469A-8B56-07B8A8474DDB}" sibTransId="{0F8B8C09-55F6-4A2A-B172-A2F0B626D51A}"/>
    <dgm:cxn modelId="{CE9F85B5-64D0-427C-93B8-ABF75B52A6BD}" type="presOf" srcId="{F622EEDD-AF08-40AF-9461-4739805FC989}" destId="{96A30476-DA43-4673-91E2-53BF55E4BE4F}" srcOrd="0" destOrd="0" presId="urn:microsoft.com/office/officeart/2005/8/layout/list1"/>
    <dgm:cxn modelId="{6E5CA9B7-EA54-4C0D-9E27-56AE388A2ABA}" srcId="{2E2B08B4-02BF-477B-8664-A1286429251B}" destId="{DA9CD242-67E1-43AB-8886-DD5C1A8FFF24}" srcOrd="1" destOrd="0" parTransId="{75EFF173-2C96-45C4-A645-592C08E44FCD}" sibTransId="{E2150B10-828B-42B4-A4DF-7D3EBED526D3}"/>
    <dgm:cxn modelId="{E69553D0-E68A-4395-8853-13399859FA85}" srcId="{924E2C93-5EB3-471E-AD2D-6AFA1651DE0A}" destId="{4A37C0CC-F95A-481B-B479-A853D677495F}" srcOrd="0" destOrd="0" parTransId="{DE107403-4E72-494F-B9DF-1AA3D3BC6BCD}" sibTransId="{BC104F73-6564-45D5-BC75-BDA43698359D}"/>
    <dgm:cxn modelId="{56EFBDDB-8F92-4BAC-AB11-B6316B7A542A}" type="presOf" srcId="{3405FE1D-DFC3-43D6-BC4D-289561E1DC1B}" destId="{2424C80A-AFFD-4CC9-B958-4696664E66C2}" srcOrd="1" destOrd="0" presId="urn:microsoft.com/office/officeart/2005/8/layout/list1"/>
    <dgm:cxn modelId="{E03397DC-5D9E-4B12-9AE8-DA63BE9C7460}" type="presOf" srcId="{924E2C93-5EB3-471E-AD2D-6AFA1651DE0A}" destId="{1E95133D-B1AE-4B59-9695-4A031C9887B1}" srcOrd="1" destOrd="0" presId="urn:microsoft.com/office/officeart/2005/8/layout/list1"/>
    <dgm:cxn modelId="{1CC86CE0-9EFD-44B6-A3B3-D0F4A045FE09}" type="presOf" srcId="{DA9CD242-67E1-43AB-8886-DD5C1A8FFF24}" destId="{9BBEB070-AB55-4976-B954-73DD419AACA8}" srcOrd="1" destOrd="0" presId="urn:microsoft.com/office/officeart/2005/8/layout/list1"/>
    <dgm:cxn modelId="{8AD252E0-EDA3-42F3-BAE3-B28F963C2094}" type="presOf" srcId="{3281A635-46FB-4415-B49A-47C7E153B71B}" destId="{C69F018C-06D2-475A-A08F-8F609D009A5E}" srcOrd="0" destOrd="0" presId="urn:microsoft.com/office/officeart/2005/8/layout/list1"/>
    <dgm:cxn modelId="{6F0218F0-73BB-4E85-B397-8DF1EF49562D}" type="presOf" srcId="{DA9CD242-67E1-43AB-8886-DD5C1A8FFF24}" destId="{91022E84-4015-469A-A657-59A8FABC92E9}" srcOrd="0" destOrd="0" presId="urn:microsoft.com/office/officeart/2005/8/layout/list1"/>
    <dgm:cxn modelId="{ABDA76E7-E86E-4EC6-B015-A1BDDA928BE0}" type="presParOf" srcId="{023F2D99-5533-43D8-883F-E3467149CA7F}" destId="{1BA88F81-7730-436E-AA76-77B6F2F9AFEB}" srcOrd="0" destOrd="0" presId="urn:microsoft.com/office/officeart/2005/8/layout/list1"/>
    <dgm:cxn modelId="{45BE2F26-9EAA-47AC-94E3-1AD68EC9A31E}" type="presParOf" srcId="{1BA88F81-7730-436E-AA76-77B6F2F9AFEB}" destId="{C69F018C-06D2-475A-A08F-8F609D009A5E}" srcOrd="0" destOrd="0" presId="urn:microsoft.com/office/officeart/2005/8/layout/list1"/>
    <dgm:cxn modelId="{98BE5DA9-AA63-4C5D-848C-7E3B294EE5D6}" type="presParOf" srcId="{1BA88F81-7730-436E-AA76-77B6F2F9AFEB}" destId="{BAA3E9AC-49F4-4722-BF6B-53A81369F744}" srcOrd="1" destOrd="0" presId="urn:microsoft.com/office/officeart/2005/8/layout/list1"/>
    <dgm:cxn modelId="{A8F05855-431F-4060-A6C5-50D722E4D602}" type="presParOf" srcId="{023F2D99-5533-43D8-883F-E3467149CA7F}" destId="{60F272C1-8C0D-4714-BB12-8A7C696C9158}" srcOrd="1" destOrd="0" presId="urn:microsoft.com/office/officeart/2005/8/layout/list1"/>
    <dgm:cxn modelId="{3F74B01B-2050-4897-8452-A3E24512B023}" type="presParOf" srcId="{023F2D99-5533-43D8-883F-E3467149CA7F}" destId="{96A30476-DA43-4673-91E2-53BF55E4BE4F}" srcOrd="2" destOrd="0" presId="urn:microsoft.com/office/officeart/2005/8/layout/list1"/>
    <dgm:cxn modelId="{36ADA515-E5DD-4727-A44A-CD08BE30BC36}" type="presParOf" srcId="{023F2D99-5533-43D8-883F-E3467149CA7F}" destId="{F6291B1E-8DB8-4B32-9767-E873BF91286C}" srcOrd="3" destOrd="0" presId="urn:microsoft.com/office/officeart/2005/8/layout/list1"/>
    <dgm:cxn modelId="{CCDE4AAA-8580-4AB6-8B6F-940D5BCBF398}" type="presParOf" srcId="{023F2D99-5533-43D8-883F-E3467149CA7F}" destId="{0FA34740-46BA-4F0F-A942-B98E493E8D4D}" srcOrd="4" destOrd="0" presId="urn:microsoft.com/office/officeart/2005/8/layout/list1"/>
    <dgm:cxn modelId="{8E60AF18-7E08-4192-8F17-5210308378E9}" type="presParOf" srcId="{0FA34740-46BA-4F0F-A942-B98E493E8D4D}" destId="{91022E84-4015-469A-A657-59A8FABC92E9}" srcOrd="0" destOrd="0" presId="urn:microsoft.com/office/officeart/2005/8/layout/list1"/>
    <dgm:cxn modelId="{730E02E0-A0D7-490C-88D2-2C36AEEE9010}" type="presParOf" srcId="{0FA34740-46BA-4F0F-A942-B98E493E8D4D}" destId="{9BBEB070-AB55-4976-B954-73DD419AACA8}" srcOrd="1" destOrd="0" presId="urn:microsoft.com/office/officeart/2005/8/layout/list1"/>
    <dgm:cxn modelId="{220B9B29-AB76-4CF3-8237-8C6D66F940C4}" type="presParOf" srcId="{023F2D99-5533-43D8-883F-E3467149CA7F}" destId="{67E06D6D-AD18-4E19-B572-90E962C1E727}" srcOrd="5" destOrd="0" presId="urn:microsoft.com/office/officeart/2005/8/layout/list1"/>
    <dgm:cxn modelId="{BF6D545E-263A-4FE0-9816-00332E192C3E}" type="presParOf" srcId="{023F2D99-5533-43D8-883F-E3467149CA7F}" destId="{5F1A521B-9E14-42CF-8C19-4A72C02D06FC}" srcOrd="6" destOrd="0" presId="urn:microsoft.com/office/officeart/2005/8/layout/list1"/>
    <dgm:cxn modelId="{1CDA29AE-2372-40AA-9B91-807D10C19B37}" type="presParOf" srcId="{023F2D99-5533-43D8-883F-E3467149CA7F}" destId="{6BC3AB75-B38E-4ECB-8968-52E4A5DCDB79}" srcOrd="7" destOrd="0" presId="urn:microsoft.com/office/officeart/2005/8/layout/list1"/>
    <dgm:cxn modelId="{ADFBABC2-3157-4401-BC36-9C47FC32B29B}" type="presParOf" srcId="{023F2D99-5533-43D8-883F-E3467149CA7F}" destId="{205FDE00-C58E-4D02-BFB5-2F0DBB4AEE08}" srcOrd="8" destOrd="0" presId="urn:microsoft.com/office/officeart/2005/8/layout/list1"/>
    <dgm:cxn modelId="{C82BD079-EA53-4397-9259-AB081AADBF3B}" type="presParOf" srcId="{205FDE00-C58E-4D02-BFB5-2F0DBB4AEE08}" destId="{97868EC1-9620-4860-AABA-334187B577A4}" srcOrd="0" destOrd="0" presId="urn:microsoft.com/office/officeart/2005/8/layout/list1"/>
    <dgm:cxn modelId="{B85FF0C8-2631-46C7-AEAE-07AC7D0CD5FB}" type="presParOf" srcId="{205FDE00-C58E-4D02-BFB5-2F0DBB4AEE08}" destId="{1E95133D-B1AE-4B59-9695-4A031C9887B1}" srcOrd="1" destOrd="0" presId="urn:microsoft.com/office/officeart/2005/8/layout/list1"/>
    <dgm:cxn modelId="{303E1D84-AEBA-4EFF-886F-FAE2E4D5CF0E}" type="presParOf" srcId="{023F2D99-5533-43D8-883F-E3467149CA7F}" destId="{7EE2E18A-F0A1-4EC2-8B2F-43279DDB51B1}" srcOrd="9" destOrd="0" presId="urn:microsoft.com/office/officeart/2005/8/layout/list1"/>
    <dgm:cxn modelId="{70C6155F-9D20-47D7-BB4E-BB81BAE2775D}" type="presParOf" srcId="{023F2D99-5533-43D8-883F-E3467149CA7F}" destId="{26E8F682-9D68-4090-B249-BB877077F518}" srcOrd="10" destOrd="0" presId="urn:microsoft.com/office/officeart/2005/8/layout/list1"/>
    <dgm:cxn modelId="{AE8D3A4A-9C9E-499A-A552-1CFE29256170}" type="presParOf" srcId="{023F2D99-5533-43D8-883F-E3467149CA7F}" destId="{7639C38B-79B0-4E8C-A6D0-D49B37F805E9}" srcOrd="11" destOrd="0" presId="urn:microsoft.com/office/officeart/2005/8/layout/list1"/>
    <dgm:cxn modelId="{D3A83B53-6C49-492B-AD8C-87B35ECEA2AC}" type="presParOf" srcId="{023F2D99-5533-43D8-883F-E3467149CA7F}" destId="{B7F0315E-460E-4B8D-A62C-7150396A90DE}" srcOrd="12" destOrd="0" presId="urn:microsoft.com/office/officeart/2005/8/layout/list1"/>
    <dgm:cxn modelId="{AFA3B4E7-7202-4EDA-80D6-B3D266BB4734}" type="presParOf" srcId="{B7F0315E-460E-4B8D-A62C-7150396A90DE}" destId="{A3178E51-6CF0-40C2-86E8-C9D066611660}" srcOrd="0" destOrd="0" presId="urn:microsoft.com/office/officeart/2005/8/layout/list1"/>
    <dgm:cxn modelId="{8D357C0F-F230-4471-AE38-AA91FCE86A4C}" type="presParOf" srcId="{B7F0315E-460E-4B8D-A62C-7150396A90DE}" destId="{2424C80A-AFFD-4CC9-B958-4696664E66C2}" srcOrd="1" destOrd="0" presId="urn:microsoft.com/office/officeart/2005/8/layout/list1"/>
    <dgm:cxn modelId="{A99702AC-2313-413C-8692-6823EEF1FF32}" type="presParOf" srcId="{023F2D99-5533-43D8-883F-E3467149CA7F}" destId="{4FD7CE25-B786-4D16-91DC-1939D22F5685}" srcOrd="13" destOrd="0" presId="urn:microsoft.com/office/officeart/2005/8/layout/list1"/>
    <dgm:cxn modelId="{660A7AB9-DB37-4CB4-ACBA-B3C7E906F725}" type="presParOf" srcId="{023F2D99-5533-43D8-883F-E3467149CA7F}" destId="{3E960EB1-0A2C-489C-B8C6-B8656FED511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BD5CF-559B-439D-AE3E-C887968BC6A0}">
      <dsp:nvSpPr>
        <dsp:cNvPr id="0" name=""/>
        <dsp:cNvSpPr/>
      </dsp:nvSpPr>
      <dsp:spPr>
        <a:xfrm>
          <a:off x="0" y="662371"/>
          <a:ext cx="6588691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Heart disease is the leading cause of death for men, women, and people of most racial and ethnic groups in the United States.</a:t>
          </a:r>
        </a:p>
      </dsp:txBody>
      <dsp:txXfrm>
        <a:off x="53688" y="716059"/>
        <a:ext cx="6481315" cy="992424"/>
      </dsp:txXfrm>
    </dsp:sp>
    <dsp:sp modelId="{BE7A46DD-6F31-4EBB-9592-4E9F89E52F26}">
      <dsp:nvSpPr>
        <dsp:cNvPr id="0" name=""/>
        <dsp:cNvSpPr/>
      </dsp:nvSpPr>
      <dsp:spPr>
        <a:xfrm>
          <a:off x="0" y="1819771"/>
          <a:ext cx="6588691" cy="10998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About 647,000 Americans die from heart disease each year—that’s 1 in every 4 deaths.</a:t>
          </a:r>
        </a:p>
      </dsp:txBody>
      <dsp:txXfrm>
        <a:off x="53688" y="1873459"/>
        <a:ext cx="6481315" cy="992424"/>
      </dsp:txXfrm>
    </dsp:sp>
    <dsp:sp modelId="{9CDD83E1-9A47-4187-8D12-FC3E413626FF}">
      <dsp:nvSpPr>
        <dsp:cNvPr id="0" name=""/>
        <dsp:cNvSpPr/>
      </dsp:nvSpPr>
      <dsp:spPr>
        <a:xfrm>
          <a:off x="0" y="2977171"/>
          <a:ext cx="6588691" cy="10998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Heart disease costs the United States about $219 billion each year from 2014 to 2015. This includes the cost of health care services, medicines, and lost productivity due to death.</a:t>
          </a:r>
        </a:p>
      </dsp:txBody>
      <dsp:txXfrm>
        <a:off x="53688" y="3030859"/>
        <a:ext cx="6481315" cy="992424"/>
      </dsp:txXfrm>
    </dsp:sp>
    <dsp:sp modelId="{C62D4C63-6A05-4E91-8F34-5BFFA1086DAA}">
      <dsp:nvSpPr>
        <dsp:cNvPr id="0" name=""/>
        <dsp:cNvSpPr/>
      </dsp:nvSpPr>
      <dsp:spPr>
        <a:xfrm>
          <a:off x="0" y="4134571"/>
          <a:ext cx="6588691" cy="10998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https://www.cdc.gov/heartdisease/facts.htm</a:t>
          </a:r>
        </a:p>
      </dsp:txBody>
      <dsp:txXfrm>
        <a:off x="53688" y="4188259"/>
        <a:ext cx="6481315" cy="9924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F1193-28EA-473D-8058-09BBB46BE577}">
      <dsp:nvSpPr>
        <dsp:cNvPr id="0" name=""/>
        <dsp:cNvSpPr/>
      </dsp:nvSpPr>
      <dsp:spPr>
        <a:xfrm>
          <a:off x="29" y="1598616"/>
          <a:ext cx="2845603" cy="11067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MCQ160B: Ever told you had congestive heart failure?</a:t>
          </a:r>
        </a:p>
      </dsp:txBody>
      <dsp:txXfrm>
        <a:off x="29" y="1598616"/>
        <a:ext cx="2845603" cy="1106701"/>
      </dsp:txXfrm>
    </dsp:sp>
    <dsp:sp modelId="{C9355130-E1AB-40F0-81BE-AE3F7AEC1320}">
      <dsp:nvSpPr>
        <dsp:cNvPr id="0" name=""/>
        <dsp:cNvSpPr/>
      </dsp:nvSpPr>
      <dsp:spPr>
        <a:xfrm>
          <a:off x="29" y="2705318"/>
          <a:ext cx="2845603" cy="12681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No/don’t know =     3731 + 862 =  4593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Yes  =      119</a:t>
          </a:r>
        </a:p>
      </dsp:txBody>
      <dsp:txXfrm>
        <a:off x="29" y="2705318"/>
        <a:ext cx="2845603" cy="1268189"/>
      </dsp:txXfrm>
    </dsp:sp>
    <dsp:sp modelId="{EBFEE578-B65D-432D-8A0D-4E9E0961E194}">
      <dsp:nvSpPr>
        <dsp:cNvPr id="0" name=""/>
        <dsp:cNvSpPr/>
      </dsp:nvSpPr>
      <dsp:spPr>
        <a:xfrm>
          <a:off x="3244017" y="1598616"/>
          <a:ext cx="2845603" cy="110670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MCQ160C: Ever told you had coronary heart disease?</a:t>
          </a:r>
        </a:p>
      </dsp:txBody>
      <dsp:txXfrm>
        <a:off x="3244017" y="1598616"/>
        <a:ext cx="2845603" cy="1106701"/>
      </dsp:txXfrm>
    </dsp:sp>
    <dsp:sp modelId="{13C54CB6-3B54-4C5A-B736-2CA3978FBACC}">
      <dsp:nvSpPr>
        <dsp:cNvPr id="0" name=""/>
        <dsp:cNvSpPr/>
      </dsp:nvSpPr>
      <dsp:spPr>
        <a:xfrm>
          <a:off x="3244017" y="2705318"/>
          <a:ext cx="2845603" cy="126818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No/don’t know =    3689 + 872 = 4561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Yes =      151</a:t>
          </a:r>
        </a:p>
      </dsp:txBody>
      <dsp:txXfrm>
        <a:off x="3244017" y="2705318"/>
        <a:ext cx="2845603" cy="12681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0F66E-E474-4310-9F85-3C65B5530966}">
      <dsp:nvSpPr>
        <dsp:cNvPr id="0" name=""/>
        <dsp:cNvSpPr/>
      </dsp:nvSpPr>
      <dsp:spPr>
        <a:xfrm>
          <a:off x="0" y="85117"/>
          <a:ext cx="6089650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MCQ160D:  Ever told you had angina/angina pectoris?</a:t>
          </a:r>
        </a:p>
      </dsp:txBody>
      <dsp:txXfrm>
        <a:off x="52431" y="137548"/>
        <a:ext cx="5984788" cy="969198"/>
      </dsp:txXfrm>
    </dsp:sp>
    <dsp:sp modelId="{060FEB56-4333-47AF-A13A-1045E3689103}">
      <dsp:nvSpPr>
        <dsp:cNvPr id="0" name=""/>
        <dsp:cNvSpPr/>
      </dsp:nvSpPr>
      <dsp:spPr>
        <a:xfrm>
          <a:off x="0" y="1159177"/>
          <a:ext cx="608965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No/don’t know =    3754 +864 = 4618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Yes =       94</a:t>
          </a:r>
        </a:p>
      </dsp:txBody>
      <dsp:txXfrm>
        <a:off x="0" y="1159177"/>
        <a:ext cx="6089650" cy="726570"/>
      </dsp:txXfrm>
    </dsp:sp>
    <dsp:sp modelId="{7DC7CD3A-AAC8-4346-9ED7-C61383BA9E31}">
      <dsp:nvSpPr>
        <dsp:cNvPr id="0" name=""/>
        <dsp:cNvSpPr/>
      </dsp:nvSpPr>
      <dsp:spPr>
        <a:xfrm>
          <a:off x="0" y="1885747"/>
          <a:ext cx="6089650" cy="10740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MCQ160E:  Ever told you had heart attack?</a:t>
          </a:r>
        </a:p>
      </dsp:txBody>
      <dsp:txXfrm>
        <a:off x="52431" y="1938178"/>
        <a:ext cx="5984788" cy="969198"/>
      </dsp:txXfrm>
    </dsp:sp>
    <dsp:sp modelId="{1C11066E-0063-411F-ACDB-EBC9CAF570F4}">
      <dsp:nvSpPr>
        <dsp:cNvPr id="0" name=""/>
        <dsp:cNvSpPr/>
      </dsp:nvSpPr>
      <dsp:spPr>
        <a:xfrm>
          <a:off x="0" y="2959807"/>
          <a:ext cx="608965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No/don’t know =     3691 + 863 = 4554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Yes =      158</a:t>
          </a:r>
        </a:p>
      </dsp:txBody>
      <dsp:txXfrm>
        <a:off x="0" y="2959807"/>
        <a:ext cx="6089650" cy="726570"/>
      </dsp:txXfrm>
    </dsp:sp>
    <dsp:sp modelId="{96DD2B10-0F5A-4DEE-93E7-A600BB8A9B9C}">
      <dsp:nvSpPr>
        <dsp:cNvPr id="0" name=""/>
        <dsp:cNvSpPr/>
      </dsp:nvSpPr>
      <dsp:spPr>
        <a:xfrm>
          <a:off x="0" y="3686377"/>
          <a:ext cx="6089650" cy="10740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'heart_dz’ value counts</a:t>
          </a:r>
        </a:p>
      </dsp:txBody>
      <dsp:txXfrm>
        <a:off x="52431" y="3738808"/>
        <a:ext cx="5984788" cy="969198"/>
      </dsp:txXfrm>
    </dsp:sp>
    <dsp:sp modelId="{04400C73-3586-4A3B-9F72-92F9142E66E9}">
      <dsp:nvSpPr>
        <dsp:cNvPr id="0" name=""/>
        <dsp:cNvSpPr/>
      </dsp:nvSpPr>
      <dsp:spPr>
        <a:xfrm>
          <a:off x="0" y="4760437"/>
          <a:ext cx="608965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No (0) =     4403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Yes (1) =     309</a:t>
          </a:r>
        </a:p>
      </dsp:txBody>
      <dsp:txXfrm>
        <a:off x="0" y="4760437"/>
        <a:ext cx="6089650" cy="7265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A48ED-4842-429D-B52C-30E3713F2AA6}">
      <dsp:nvSpPr>
        <dsp:cNvPr id="0" name=""/>
        <dsp:cNvSpPr/>
      </dsp:nvSpPr>
      <dsp:spPr>
        <a:xfrm>
          <a:off x="0" y="463612"/>
          <a:ext cx="6089650" cy="262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541528" rIns="472625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Reduced using log transformation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Retained small number of outliers to reflect the possibility that extreme values may be influential in indicating heart disease</a:t>
          </a:r>
        </a:p>
      </dsp:txBody>
      <dsp:txXfrm>
        <a:off x="0" y="463612"/>
        <a:ext cx="6089650" cy="2620800"/>
      </dsp:txXfrm>
    </dsp:sp>
    <dsp:sp modelId="{BCD0608F-F111-46AD-B918-5386BBE92E13}">
      <dsp:nvSpPr>
        <dsp:cNvPr id="0" name=""/>
        <dsp:cNvSpPr/>
      </dsp:nvSpPr>
      <dsp:spPr>
        <a:xfrm>
          <a:off x="304482" y="79852"/>
          <a:ext cx="426275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Outliers: </a:t>
          </a:r>
        </a:p>
      </dsp:txBody>
      <dsp:txXfrm>
        <a:off x="341949" y="117319"/>
        <a:ext cx="4187821" cy="692586"/>
      </dsp:txXfrm>
    </dsp:sp>
    <dsp:sp modelId="{12FF8F6B-5D70-4815-9049-7FD0665EEEAE}">
      <dsp:nvSpPr>
        <dsp:cNvPr id="0" name=""/>
        <dsp:cNvSpPr/>
      </dsp:nvSpPr>
      <dsp:spPr>
        <a:xfrm>
          <a:off x="0" y="3608572"/>
          <a:ext cx="6089650" cy="188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541528" rIns="472625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Multiple possible answers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Converted to dummy variables using  ‘pd.get_dummies’, drop first</a:t>
          </a:r>
        </a:p>
      </dsp:txBody>
      <dsp:txXfrm>
        <a:off x="0" y="3608572"/>
        <a:ext cx="6089650" cy="1883700"/>
      </dsp:txXfrm>
    </dsp:sp>
    <dsp:sp modelId="{006B9E5B-49F3-422E-9F40-AD0A62975EEE}">
      <dsp:nvSpPr>
        <dsp:cNvPr id="0" name=""/>
        <dsp:cNvSpPr/>
      </dsp:nvSpPr>
      <dsp:spPr>
        <a:xfrm>
          <a:off x="304482" y="3224812"/>
          <a:ext cx="4262755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Categorical variables:</a:t>
          </a:r>
        </a:p>
      </dsp:txBody>
      <dsp:txXfrm>
        <a:off x="341949" y="3262279"/>
        <a:ext cx="4187821" cy="6925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F3FA5-3ED8-45F0-BC5D-CB32B2062C9F}">
      <dsp:nvSpPr>
        <dsp:cNvPr id="0" name=""/>
        <dsp:cNvSpPr/>
      </dsp:nvSpPr>
      <dsp:spPr>
        <a:xfrm>
          <a:off x="0" y="25857"/>
          <a:ext cx="6588691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Classification problem</a:t>
          </a:r>
        </a:p>
      </dsp:txBody>
      <dsp:txXfrm>
        <a:off x="45663" y="71520"/>
        <a:ext cx="6497365" cy="844089"/>
      </dsp:txXfrm>
    </dsp:sp>
    <dsp:sp modelId="{0CDBFECB-C47F-4AD2-A125-B5EBB62C2012}">
      <dsp:nvSpPr>
        <dsp:cNvPr id="0" name=""/>
        <dsp:cNvSpPr/>
      </dsp:nvSpPr>
      <dsp:spPr>
        <a:xfrm>
          <a:off x="0" y="1073592"/>
          <a:ext cx="6588691" cy="93541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Used 3 data sets: </a:t>
          </a:r>
        </a:p>
      </dsp:txBody>
      <dsp:txXfrm>
        <a:off x="45663" y="1119255"/>
        <a:ext cx="6497365" cy="844089"/>
      </dsp:txXfrm>
    </dsp:sp>
    <dsp:sp modelId="{E3516456-AEF5-4ED0-AC7C-3C2C146973D0}">
      <dsp:nvSpPr>
        <dsp:cNvPr id="0" name=""/>
        <dsp:cNvSpPr/>
      </dsp:nvSpPr>
      <dsp:spPr>
        <a:xfrm>
          <a:off x="0" y="2009007"/>
          <a:ext cx="6588691" cy="197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Combined (body measurements + lab data)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Body  measurements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Lab data</a:t>
          </a:r>
        </a:p>
      </dsp:txBody>
      <dsp:txXfrm>
        <a:off x="0" y="2009007"/>
        <a:ext cx="6588691" cy="1977885"/>
      </dsp:txXfrm>
    </dsp:sp>
    <dsp:sp modelId="{B6ECD73F-F232-413E-B863-CC9D29FCCF0C}">
      <dsp:nvSpPr>
        <dsp:cNvPr id="0" name=""/>
        <dsp:cNvSpPr/>
      </dsp:nvSpPr>
      <dsp:spPr>
        <a:xfrm>
          <a:off x="0" y="3986892"/>
          <a:ext cx="6588691" cy="9354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Attempted clustering 3 ways:</a:t>
          </a:r>
        </a:p>
      </dsp:txBody>
      <dsp:txXfrm>
        <a:off x="45663" y="4032555"/>
        <a:ext cx="6497365" cy="844089"/>
      </dsp:txXfrm>
    </dsp:sp>
    <dsp:sp modelId="{A9F0F057-1B4C-4DFD-89D7-37D27FE73A46}">
      <dsp:nvSpPr>
        <dsp:cNvPr id="0" name=""/>
        <dsp:cNvSpPr/>
      </dsp:nvSpPr>
      <dsp:spPr>
        <a:xfrm>
          <a:off x="0" y="4922307"/>
          <a:ext cx="6588691" cy="94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kmeans cluster,  mini batch kmeans, and means shift</a:t>
          </a:r>
        </a:p>
      </dsp:txBody>
      <dsp:txXfrm>
        <a:off x="0" y="4922307"/>
        <a:ext cx="6588691" cy="94857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63C10-4A19-4468-B555-2587CA396F0A}">
      <dsp:nvSpPr>
        <dsp:cNvPr id="0" name=""/>
        <dsp:cNvSpPr/>
      </dsp:nvSpPr>
      <dsp:spPr>
        <a:xfrm>
          <a:off x="0" y="288196"/>
          <a:ext cx="6588691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Best performing per silhouette score:</a:t>
          </a:r>
        </a:p>
      </dsp:txBody>
      <dsp:txXfrm>
        <a:off x="67966" y="356162"/>
        <a:ext cx="6452759" cy="1256367"/>
      </dsp:txXfrm>
    </dsp:sp>
    <dsp:sp modelId="{546096FD-075A-46DB-A2B3-B74274B90E92}">
      <dsp:nvSpPr>
        <dsp:cNvPr id="0" name=""/>
        <dsp:cNvSpPr/>
      </dsp:nvSpPr>
      <dsp:spPr>
        <a:xfrm>
          <a:off x="0" y="1680496"/>
          <a:ext cx="6588691" cy="253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combined cluster (body measurements &amp; labs), means shift : 0.2584470929714834;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lab cluster, means shift: 0.25752785123194827;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body measurement cluster, kmeans: 0.17285573317869343;</a:t>
          </a:r>
        </a:p>
      </dsp:txBody>
      <dsp:txXfrm>
        <a:off x="0" y="1680496"/>
        <a:ext cx="6588691" cy="2535750"/>
      </dsp:txXfrm>
    </dsp:sp>
    <dsp:sp modelId="{E55E907B-3DB8-4ECC-9972-F0F08556D878}">
      <dsp:nvSpPr>
        <dsp:cNvPr id="0" name=""/>
        <dsp:cNvSpPr/>
      </dsp:nvSpPr>
      <dsp:spPr>
        <a:xfrm>
          <a:off x="0" y="4216246"/>
          <a:ext cx="6588691" cy="139229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Add clusters to data set as a variable in supervised model.</a:t>
          </a:r>
        </a:p>
      </dsp:txBody>
      <dsp:txXfrm>
        <a:off x="67966" y="4284212"/>
        <a:ext cx="6452759" cy="12563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8236E-1161-4643-BF03-F22928E47423}">
      <dsp:nvSpPr>
        <dsp:cNvPr id="0" name=""/>
        <dsp:cNvSpPr/>
      </dsp:nvSpPr>
      <dsp:spPr>
        <a:xfrm>
          <a:off x="0" y="168721"/>
          <a:ext cx="6588691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Classification problem:</a:t>
          </a:r>
        </a:p>
      </dsp:txBody>
      <dsp:txXfrm>
        <a:off x="33955" y="202676"/>
        <a:ext cx="6520781" cy="627655"/>
      </dsp:txXfrm>
    </dsp:sp>
    <dsp:sp modelId="{C1C6FD30-C15F-4EBE-93EA-1C1F98AFB463}">
      <dsp:nvSpPr>
        <dsp:cNvPr id="0" name=""/>
        <dsp:cNvSpPr/>
      </dsp:nvSpPr>
      <dsp:spPr>
        <a:xfrm>
          <a:off x="0" y="864286"/>
          <a:ext cx="6588691" cy="72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Finding best features to indicate presence of heart disease</a:t>
          </a:r>
        </a:p>
      </dsp:txBody>
      <dsp:txXfrm>
        <a:off x="0" y="864286"/>
        <a:ext cx="6588691" cy="720359"/>
      </dsp:txXfrm>
    </dsp:sp>
    <dsp:sp modelId="{CBA4B9CF-A9A7-4FE1-884B-BCB1E00E6040}">
      <dsp:nvSpPr>
        <dsp:cNvPr id="0" name=""/>
        <dsp:cNvSpPr/>
      </dsp:nvSpPr>
      <dsp:spPr>
        <a:xfrm>
          <a:off x="0" y="1584646"/>
          <a:ext cx="6588691" cy="69556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Remove highly correlated features</a:t>
          </a:r>
        </a:p>
      </dsp:txBody>
      <dsp:txXfrm>
        <a:off x="33955" y="1618601"/>
        <a:ext cx="6520781" cy="627655"/>
      </dsp:txXfrm>
    </dsp:sp>
    <dsp:sp modelId="{1D833692-02E8-4423-A774-53C6A921B963}">
      <dsp:nvSpPr>
        <dsp:cNvPr id="0" name=""/>
        <dsp:cNvSpPr/>
      </dsp:nvSpPr>
      <dsp:spPr>
        <a:xfrm>
          <a:off x="0" y="2363731"/>
          <a:ext cx="6588691" cy="69556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Pair-plots suggest non-linear relationships</a:t>
          </a:r>
        </a:p>
      </dsp:txBody>
      <dsp:txXfrm>
        <a:off x="33955" y="2397686"/>
        <a:ext cx="6520781" cy="627655"/>
      </dsp:txXfrm>
    </dsp:sp>
    <dsp:sp modelId="{3C6B626F-B95D-4EB4-96ED-0914123ECF17}">
      <dsp:nvSpPr>
        <dsp:cNvPr id="0" name=""/>
        <dsp:cNvSpPr/>
      </dsp:nvSpPr>
      <dsp:spPr>
        <a:xfrm>
          <a:off x="0" y="3142816"/>
          <a:ext cx="6588691" cy="69556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Multiple features available (107)</a:t>
          </a:r>
        </a:p>
      </dsp:txBody>
      <dsp:txXfrm>
        <a:off x="33955" y="3176771"/>
        <a:ext cx="6520781" cy="627655"/>
      </dsp:txXfrm>
    </dsp:sp>
    <dsp:sp modelId="{07ECDEBA-2CEA-46CE-B0EE-6C1F988B7B48}">
      <dsp:nvSpPr>
        <dsp:cNvPr id="0" name=""/>
        <dsp:cNvSpPr/>
      </dsp:nvSpPr>
      <dsp:spPr>
        <a:xfrm>
          <a:off x="0" y="3921901"/>
          <a:ext cx="6588691" cy="69556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Balanced vs Imbalanced data set</a:t>
          </a:r>
        </a:p>
      </dsp:txBody>
      <dsp:txXfrm>
        <a:off x="33955" y="3955856"/>
        <a:ext cx="6520781" cy="627655"/>
      </dsp:txXfrm>
    </dsp:sp>
    <dsp:sp modelId="{04300B49-2542-43B1-A6DE-8094BC4A3504}">
      <dsp:nvSpPr>
        <dsp:cNvPr id="0" name=""/>
        <dsp:cNvSpPr/>
      </dsp:nvSpPr>
      <dsp:spPr>
        <a:xfrm>
          <a:off x="0" y="4617466"/>
          <a:ext cx="6588691" cy="111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Class 0: No heart disease indicated:  4403 (93.44%)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Class 1: Heart disease indicated:          309 (6.56%)</a:t>
          </a:r>
        </a:p>
      </dsp:txBody>
      <dsp:txXfrm>
        <a:off x="0" y="4617466"/>
        <a:ext cx="6588691" cy="11105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F9E2C-7B78-480C-AF64-825CA62623A1}">
      <dsp:nvSpPr>
        <dsp:cNvPr id="0" name=""/>
        <dsp:cNvSpPr/>
      </dsp:nvSpPr>
      <dsp:spPr>
        <a:xfrm>
          <a:off x="0" y="299581"/>
          <a:ext cx="6588691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95732" rIns="5113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Random Forest Classifier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Gradient Boosting Classifier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Support Vector Classifier</a:t>
          </a:r>
        </a:p>
      </dsp:txBody>
      <dsp:txXfrm>
        <a:off x="0" y="299581"/>
        <a:ext cx="6588691" cy="1436400"/>
      </dsp:txXfrm>
    </dsp:sp>
    <dsp:sp modelId="{D34638E0-E586-4AC3-8481-09096BFCCFAE}">
      <dsp:nvSpPr>
        <dsp:cNvPr id="0" name=""/>
        <dsp:cNvSpPr/>
      </dsp:nvSpPr>
      <dsp:spPr>
        <a:xfrm>
          <a:off x="329434" y="19141"/>
          <a:ext cx="4612083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Models to run:</a:t>
          </a:r>
        </a:p>
      </dsp:txBody>
      <dsp:txXfrm>
        <a:off x="356814" y="46521"/>
        <a:ext cx="4557323" cy="506120"/>
      </dsp:txXfrm>
    </dsp:sp>
    <dsp:sp modelId="{37F13D12-EC55-4989-8562-037DDEAC08CC}">
      <dsp:nvSpPr>
        <dsp:cNvPr id="0" name=""/>
        <dsp:cNvSpPr/>
      </dsp:nvSpPr>
      <dsp:spPr>
        <a:xfrm>
          <a:off x="0" y="2119021"/>
          <a:ext cx="658869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0FA82-1B8E-4DE2-A69B-4E80EE2C6643}">
      <dsp:nvSpPr>
        <dsp:cNvPr id="0" name=""/>
        <dsp:cNvSpPr/>
      </dsp:nvSpPr>
      <dsp:spPr>
        <a:xfrm>
          <a:off x="329434" y="1838581"/>
          <a:ext cx="4612083" cy="5608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engineering</a:t>
          </a:r>
        </a:p>
      </dsp:txBody>
      <dsp:txXfrm>
        <a:off x="356814" y="1865961"/>
        <a:ext cx="4557323" cy="506120"/>
      </dsp:txXfrm>
    </dsp:sp>
    <dsp:sp modelId="{A8E0F6A0-7AB0-43BE-B527-A4ADD4608D47}">
      <dsp:nvSpPr>
        <dsp:cNvPr id="0" name=""/>
        <dsp:cNvSpPr/>
      </dsp:nvSpPr>
      <dsp:spPr>
        <a:xfrm>
          <a:off x="0" y="2980861"/>
          <a:ext cx="658869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16016-9D99-4FA4-BAC2-C58C532DCD33}">
      <dsp:nvSpPr>
        <dsp:cNvPr id="0" name=""/>
        <dsp:cNvSpPr/>
      </dsp:nvSpPr>
      <dsp:spPr>
        <a:xfrm>
          <a:off x="329434" y="2700421"/>
          <a:ext cx="4612083" cy="5608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Hyperparameter tuning</a:t>
          </a:r>
        </a:p>
      </dsp:txBody>
      <dsp:txXfrm>
        <a:off x="356814" y="2727801"/>
        <a:ext cx="4557323" cy="506120"/>
      </dsp:txXfrm>
    </dsp:sp>
    <dsp:sp modelId="{B2602018-4653-4EF5-B879-97A5E3EAA340}">
      <dsp:nvSpPr>
        <dsp:cNvPr id="0" name=""/>
        <dsp:cNvSpPr/>
      </dsp:nvSpPr>
      <dsp:spPr>
        <a:xfrm>
          <a:off x="0" y="3842701"/>
          <a:ext cx="6588691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95732" rIns="5113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Recall Class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F1-score Class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Confusion Matrix – maximize number of true positive for Class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AUC-ROC vs accuracy</a:t>
          </a:r>
        </a:p>
      </dsp:txBody>
      <dsp:txXfrm>
        <a:off x="0" y="3842701"/>
        <a:ext cx="6588691" cy="2034900"/>
      </dsp:txXfrm>
    </dsp:sp>
    <dsp:sp modelId="{DF11BECB-D6E2-44C6-A15A-D151B2DF693F}">
      <dsp:nvSpPr>
        <dsp:cNvPr id="0" name=""/>
        <dsp:cNvSpPr/>
      </dsp:nvSpPr>
      <dsp:spPr>
        <a:xfrm>
          <a:off x="329434" y="3562261"/>
          <a:ext cx="4612083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Important Metrics:</a:t>
          </a:r>
        </a:p>
      </dsp:txBody>
      <dsp:txXfrm>
        <a:off x="356814" y="3589641"/>
        <a:ext cx="4557323" cy="5061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FC764-4D22-4031-9722-D11530E6E444}">
      <dsp:nvSpPr>
        <dsp:cNvPr id="0" name=""/>
        <dsp:cNvSpPr/>
      </dsp:nvSpPr>
      <dsp:spPr>
        <a:xfrm>
          <a:off x="0" y="689551"/>
          <a:ext cx="6588691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Multiple runs of model with manipulation of above parameters</a:t>
          </a:r>
        </a:p>
      </dsp:txBody>
      <dsp:txXfrm>
        <a:off x="46606" y="736157"/>
        <a:ext cx="6495479" cy="861507"/>
      </dsp:txXfrm>
    </dsp:sp>
    <dsp:sp modelId="{774CA678-52C4-4546-B4BD-E3718AF9D4E6}">
      <dsp:nvSpPr>
        <dsp:cNvPr id="0" name=""/>
        <dsp:cNvSpPr/>
      </dsp:nvSpPr>
      <dsp:spPr>
        <a:xfrm>
          <a:off x="0" y="1713391"/>
          <a:ext cx="6588691" cy="95471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Best run: balanced data (SMOTE, oversample class 1), top 15 features, hyperparameters NOT tuned</a:t>
          </a:r>
        </a:p>
      </dsp:txBody>
      <dsp:txXfrm>
        <a:off x="46606" y="1759997"/>
        <a:ext cx="6495479" cy="861507"/>
      </dsp:txXfrm>
    </dsp:sp>
    <dsp:sp modelId="{BD82F80F-1DBB-4B9D-81D8-E615023EB8D7}">
      <dsp:nvSpPr>
        <dsp:cNvPr id="0" name=""/>
        <dsp:cNvSpPr/>
      </dsp:nvSpPr>
      <dsp:spPr>
        <a:xfrm>
          <a:off x="0" y="2737231"/>
          <a:ext cx="6588691" cy="95471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Metrics:</a:t>
          </a:r>
        </a:p>
      </dsp:txBody>
      <dsp:txXfrm>
        <a:off x="46606" y="2783837"/>
        <a:ext cx="6495479" cy="861507"/>
      </dsp:txXfrm>
    </dsp:sp>
    <dsp:sp modelId="{B6DA51DF-2DF1-4CB9-B6CC-32C7F6F6B304}">
      <dsp:nvSpPr>
        <dsp:cNvPr id="0" name=""/>
        <dsp:cNvSpPr/>
      </dsp:nvSpPr>
      <dsp:spPr>
        <a:xfrm>
          <a:off x="0" y="3691951"/>
          <a:ext cx="6588691" cy="151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Cross-validation mean score for top 15 features: 0.948072479713932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ROC-AUC mean score for top 15 features: 0.9859698648112545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Accuracy score top 15 features: 0.8896434634974533</a:t>
          </a:r>
        </a:p>
      </dsp:txBody>
      <dsp:txXfrm>
        <a:off x="0" y="3691951"/>
        <a:ext cx="6588691" cy="15152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BAB91-3981-49C0-BAA5-1B44DC9ECD57}">
      <dsp:nvSpPr>
        <dsp:cNvPr id="0" name=""/>
        <dsp:cNvSpPr/>
      </dsp:nvSpPr>
      <dsp:spPr>
        <a:xfrm>
          <a:off x="0" y="1172"/>
          <a:ext cx="6588691" cy="17341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Multiple runs of model with manipulation of above parameters</a:t>
          </a:r>
        </a:p>
      </dsp:txBody>
      <dsp:txXfrm>
        <a:off x="84655" y="85827"/>
        <a:ext cx="6419381" cy="1564849"/>
      </dsp:txXfrm>
    </dsp:sp>
    <dsp:sp modelId="{3D92AB32-FC71-431F-9707-7BD37D227026}">
      <dsp:nvSpPr>
        <dsp:cNvPr id="0" name=""/>
        <dsp:cNvSpPr/>
      </dsp:nvSpPr>
      <dsp:spPr>
        <a:xfrm>
          <a:off x="0" y="1824611"/>
          <a:ext cx="6588691" cy="173415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Best run: balanced data (SMOTE, oversample class 1), top 15 features, hyperparameters NOT tuned</a:t>
          </a:r>
        </a:p>
      </dsp:txBody>
      <dsp:txXfrm>
        <a:off x="84655" y="1909266"/>
        <a:ext cx="6419381" cy="1564849"/>
      </dsp:txXfrm>
    </dsp:sp>
    <dsp:sp modelId="{1B665730-CFB2-460F-AC69-B85E033C60F1}">
      <dsp:nvSpPr>
        <dsp:cNvPr id="0" name=""/>
        <dsp:cNvSpPr/>
      </dsp:nvSpPr>
      <dsp:spPr>
        <a:xfrm>
          <a:off x="0" y="3648051"/>
          <a:ext cx="6588691" cy="173415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Metrics:</a:t>
          </a:r>
        </a:p>
      </dsp:txBody>
      <dsp:txXfrm>
        <a:off x="84655" y="3732706"/>
        <a:ext cx="6419381" cy="1564849"/>
      </dsp:txXfrm>
    </dsp:sp>
    <dsp:sp modelId="{A044EEBF-FA8A-4DB5-AAB9-E0476AA523BE}">
      <dsp:nvSpPr>
        <dsp:cNvPr id="0" name=""/>
        <dsp:cNvSpPr/>
      </dsp:nvSpPr>
      <dsp:spPr>
        <a:xfrm>
          <a:off x="0" y="5382210"/>
          <a:ext cx="6588691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Accuracy of the GBM for top 15 features: 0.876</a:t>
          </a:r>
        </a:p>
      </dsp:txBody>
      <dsp:txXfrm>
        <a:off x="0" y="5382210"/>
        <a:ext cx="6588691" cy="5133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D76C5-9AC1-4685-B6A8-87DFF4516BE3}">
      <dsp:nvSpPr>
        <dsp:cNvPr id="0" name=""/>
        <dsp:cNvSpPr/>
      </dsp:nvSpPr>
      <dsp:spPr>
        <a:xfrm>
          <a:off x="0" y="46049"/>
          <a:ext cx="6588691" cy="14524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Four kernels available:</a:t>
          </a:r>
        </a:p>
      </dsp:txBody>
      <dsp:txXfrm>
        <a:off x="70903" y="116952"/>
        <a:ext cx="6446885" cy="1310645"/>
      </dsp:txXfrm>
    </dsp:sp>
    <dsp:sp modelId="{74622470-182B-4416-98B3-0FD528C1F8C1}">
      <dsp:nvSpPr>
        <dsp:cNvPr id="0" name=""/>
        <dsp:cNvSpPr/>
      </dsp:nvSpPr>
      <dsp:spPr>
        <a:xfrm>
          <a:off x="0" y="1498500"/>
          <a:ext cx="6588691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Linear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Poly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RBF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Sigmoid</a:t>
          </a:r>
        </a:p>
      </dsp:txBody>
      <dsp:txXfrm>
        <a:off x="0" y="1498500"/>
        <a:ext cx="6588691" cy="1372410"/>
      </dsp:txXfrm>
    </dsp:sp>
    <dsp:sp modelId="{A6C3D67B-7BBE-44D6-B6FC-8CFD98A02BA4}">
      <dsp:nvSpPr>
        <dsp:cNvPr id="0" name=""/>
        <dsp:cNvSpPr/>
      </dsp:nvSpPr>
      <dsp:spPr>
        <a:xfrm>
          <a:off x="0" y="2870910"/>
          <a:ext cx="6588691" cy="1452451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Multiple runs of model with manipulation of above parameters and kernels</a:t>
          </a:r>
        </a:p>
      </dsp:txBody>
      <dsp:txXfrm>
        <a:off x="70903" y="2941813"/>
        <a:ext cx="6446885" cy="1310645"/>
      </dsp:txXfrm>
    </dsp:sp>
    <dsp:sp modelId="{C98493B3-B4EC-4890-8F88-6C066D64DEF6}">
      <dsp:nvSpPr>
        <dsp:cNvPr id="0" name=""/>
        <dsp:cNvSpPr/>
      </dsp:nvSpPr>
      <dsp:spPr>
        <a:xfrm>
          <a:off x="0" y="4398242"/>
          <a:ext cx="6588691" cy="145245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Best run: linear kernel, balanced data (SMOTE, oversample class 1), top 30 features, hyperparameters NOT tuned</a:t>
          </a:r>
        </a:p>
      </dsp:txBody>
      <dsp:txXfrm>
        <a:off x="70903" y="4469145"/>
        <a:ext cx="6446885" cy="1310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50B82-F112-4D0F-9AD9-BF39C31AD82F}">
      <dsp:nvSpPr>
        <dsp:cNvPr id="0" name=""/>
        <dsp:cNvSpPr/>
      </dsp:nvSpPr>
      <dsp:spPr>
        <a:xfrm>
          <a:off x="0" y="333534"/>
          <a:ext cx="6588691" cy="49278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437388" rIns="51135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 major program of the National Center for Health Statistics (NCHS), which is part of the Centers for Disease Control and Prevention (CDC)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began in the early 1960s as a program of studies designed to assess the health and nutritional status of adults and children in the United States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changed in 1999 to became a continuous program with a changing focus on a variety of health and nutrition measurements to meet emerging needs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examines a nationally representative sample of about 5,000 persons each year</a:t>
          </a:r>
        </a:p>
      </dsp:txBody>
      <dsp:txXfrm>
        <a:off x="0" y="333534"/>
        <a:ext cx="6588691" cy="4927878"/>
      </dsp:txXfrm>
    </dsp:sp>
    <dsp:sp modelId="{DC9B541A-B79F-4350-916A-C455E2568CD0}">
      <dsp:nvSpPr>
        <dsp:cNvPr id="0" name=""/>
        <dsp:cNvSpPr/>
      </dsp:nvSpPr>
      <dsp:spPr>
        <a:xfrm>
          <a:off x="329434" y="21179"/>
          <a:ext cx="4612083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What is NHANES?</a:t>
          </a:r>
        </a:p>
      </dsp:txBody>
      <dsp:txXfrm>
        <a:off x="359696" y="51441"/>
        <a:ext cx="4551559" cy="559396"/>
      </dsp:txXfrm>
    </dsp:sp>
    <dsp:sp modelId="{5404A410-33C3-451C-A533-AAE900937694}">
      <dsp:nvSpPr>
        <dsp:cNvPr id="0" name=""/>
        <dsp:cNvSpPr/>
      </dsp:nvSpPr>
      <dsp:spPr>
        <a:xfrm>
          <a:off x="0" y="5550217"/>
          <a:ext cx="4016927" cy="457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1BCB2-98D3-490E-9B9B-3B9E5E256738}">
      <dsp:nvSpPr>
        <dsp:cNvPr id="0" name=""/>
        <dsp:cNvSpPr/>
      </dsp:nvSpPr>
      <dsp:spPr>
        <a:xfrm>
          <a:off x="0" y="5367749"/>
          <a:ext cx="5215205" cy="50314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4562" y="5392311"/>
        <a:ext cx="5166081" cy="45402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B6467-8AE7-45BF-9CF9-76BAE1EF38B0}">
      <dsp:nvSpPr>
        <dsp:cNvPr id="0" name=""/>
        <dsp:cNvSpPr/>
      </dsp:nvSpPr>
      <dsp:spPr>
        <a:xfrm>
          <a:off x="0" y="348091"/>
          <a:ext cx="6588691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SVM linear kernel, balanced data, top 30 features, untuned hyperparameters</a:t>
          </a:r>
        </a:p>
      </dsp:txBody>
      <dsp:txXfrm>
        <a:off x="60199" y="408290"/>
        <a:ext cx="6468293" cy="1112781"/>
      </dsp:txXfrm>
    </dsp:sp>
    <dsp:sp modelId="{6AF8655C-7B91-46D3-BD82-F99D3A48C8D7}">
      <dsp:nvSpPr>
        <dsp:cNvPr id="0" name=""/>
        <dsp:cNvSpPr/>
      </dsp:nvSpPr>
      <dsp:spPr>
        <a:xfrm>
          <a:off x="0" y="1670551"/>
          <a:ext cx="6588691" cy="123317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Trade-off of precision for recall, but only to a certain extent</a:t>
          </a:r>
        </a:p>
      </dsp:txBody>
      <dsp:txXfrm>
        <a:off x="60199" y="1730750"/>
        <a:ext cx="6468293" cy="1112781"/>
      </dsp:txXfrm>
    </dsp:sp>
    <dsp:sp modelId="{CCA5162F-7193-4411-B04F-BA32BB94794E}">
      <dsp:nvSpPr>
        <dsp:cNvPr id="0" name=""/>
        <dsp:cNvSpPr/>
      </dsp:nvSpPr>
      <dsp:spPr>
        <a:xfrm>
          <a:off x="0" y="2993011"/>
          <a:ext cx="6588691" cy="123317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Clinical value/perspective</a:t>
          </a:r>
        </a:p>
      </dsp:txBody>
      <dsp:txXfrm>
        <a:off x="60199" y="3053210"/>
        <a:ext cx="6468293" cy="1112781"/>
      </dsp:txXfrm>
    </dsp:sp>
    <dsp:sp modelId="{AF8C1B1C-6F40-4895-8572-B64630F26B76}">
      <dsp:nvSpPr>
        <dsp:cNvPr id="0" name=""/>
        <dsp:cNvSpPr/>
      </dsp:nvSpPr>
      <dsp:spPr>
        <a:xfrm>
          <a:off x="0" y="4315471"/>
          <a:ext cx="6588691" cy="12331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What else can we learn?</a:t>
          </a:r>
        </a:p>
      </dsp:txBody>
      <dsp:txXfrm>
        <a:off x="60199" y="4375670"/>
        <a:ext cx="6468293" cy="111278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3025E-FE5F-4670-A789-53866910467D}">
      <dsp:nvSpPr>
        <dsp:cNvPr id="0" name=""/>
        <dsp:cNvSpPr/>
      </dsp:nvSpPr>
      <dsp:spPr>
        <a:xfrm>
          <a:off x="0" y="17521"/>
          <a:ext cx="6588691" cy="159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Time-to-event (survival analysis)</a:t>
          </a:r>
        </a:p>
      </dsp:txBody>
      <dsp:txXfrm>
        <a:off x="77676" y="95197"/>
        <a:ext cx="6433339" cy="1435848"/>
      </dsp:txXfrm>
    </dsp:sp>
    <dsp:sp modelId="{420F0836-05B7-4051-9542-952C355931B9}">
      <dsp:nvSpPr>
        <dsp:cNvPr id="0" name=""/>
        <dsp:cNvSpPr/>
      </dsp:nvSpPr>
      <dsp:spPr>
        <a:xfrm>
          <a:off x="0" y="1608721"/>
          <a:ext cx="6588691" cy="97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Indicating likelihood of onset of heart disease by age</a:t>
          </a:r>
        </a:p>
      </dsp:txBody>
      <dsp:txXfrm>
        <a:off x="0" y="1608721"/>
        <a:ext cx="6588691" cy="972900"/>
      </dsp:txXfrm>
    </dsp:sp>
    <dsp:sp modelId="{DD58D5B3-CB40-4FA2-87F4-C5681B399810}">
      <dsp:nvSpPr>
        <dsp:cNvPr id="0" name=""/>
        <dsp:cNvSpPr/>
      </dsp:nvSpPr>
      <dsp:spPr>
        <a:xfrm>
          <a:off x="0" y="2581621"/>
          <a:ext cx="6588691" cy="15912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Differences in gender at onset of heart disease </a:t>
          </a:r>
        </a:p>
      </dsp:txBody>
      <dsp:txXfrm>
        <a:off x="77676" y="2659297"/>
        <a:ext cx="6433339" cy="1435848"/>
      </dsp:txXfrm>
    </dsp:sp>
    <dsp:sp modelId="{705EB56B-2287-4C5A-A9A6-410BF25CBE8B}">
      <dsp:nvSpPr>
        <dsp:cNvPr id="0" name=""/>
        <dsp:cNvSpPr/>
      </dsp:nvSpPr>
      <dsp:spPr>
        <a:xfrm>
          <a:off x="0" y="4288021"/>
          <a:ext cx="6588691" cy="15912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Likelihood to develop heart disease by age</a:t>
          </a:r>
        </a:p>
      </dsp:txBody>
      <dsp:txXfrm>
        <a:off x="77676" y="4365697"/>
        <a:ext cx="6433339" cy="1435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50B82-F112-4D0F-9AD9-BF39C31AD82F}">
      <dsp:nvSpPr>
        <dsp:cNvPr id="0" name=""/>
        <dsp:cNvSpPr/>
      </dsp:nvSpPr>
      <dsp:spPr>
        <a:xfrm>
          <a:off x="0" y="492721"/>
          <a:ext cx="6588691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54076" rIns="5113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Unique in that it combines interviews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interview includes demographic, socioeconomic, dietary, and health-related questions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AND Physical examinations 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include laboratory tests and physiological measurements, administered by highly trained medical personnel.</a:t>
          </a:r>
        </a:p>
      </dsp:txBody>
      <dsp:txXfrm>
        <a:off x="0" y="492721"/>
        <a:ext cx="6588691" cy="2034900"/>
      </dsp:txXfrm>
    </dsp:sp>
    <dsp:sp modelId="{DC9B541A-B79F-4350-916A-C455E2568CD0}">
      <dsp:nvSpPr>
        <dsp:cNvPr id="0" name=""/>
        <dsp:cNvSpPr/>
      </dsp:nvSpPr>
      <dsp:spPr>
        <a:xfrm>
          <a:off x="329434" y="241801"/>
          <a:ext cx="461208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Why NHANES?</a:t>
          </a:r>
        </a:p>
      </dsp:txBody>
      <dsp:txXfrm>
        <a:off x="353932" y="266299"/>
        <a:ext cx="4563087" cy="452844"/>
      </dsp:txXfrm>
    </dsp:sp>
    <dsp:sp modelId="{5404A410-33C3-451C-A533-AAE900937694}">
      <dsp:nvSpPr>
        <dsp:cNvPr id="0" name=""/>
        <dsp:cNvSpPr/>
      </dsp:nvSpPr>
      <dsp:spPr>
        <a:xfrm>
          <a:off x="0" y="2870341"/>
          <a:ext cx="6588691" cy="278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54076" rIns="5113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To determine the prevalence of major diseases and risk factors for diseases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To assess nutritional status and its association with health promotion and disease prevention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As the basis for national standards for such measurements as height, weight, and blood pressure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 epidemiological studies and health sciences research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To develop public health policy and to direct and design health programs and services</a:t>
          </a:r>
        </a:p>
      </dsp:txBody>
      <dsp:txXfrm>
        <a:off x="0" y="2870341"/>
        <a:ext cx="6588691" cy="2784600"/>
      </dsp:txXfrm>
    </dsp:sp>
    <dsp:sp modelId="{2B11BCB2-98D3-490E-9B9B-3B9E5E256738}">
      <dsp:nvSpPr>
        <dsp:cNvPr id="0" name=""/>
        <dsp:cNvSpPr/>
      </dsp:nvSpPr>
      <dsp:spPr>
        <a:xfrm>
          <a:off x="329434" y="2619421"/>
          <a:ext cx="4612083" cy="501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Findings from this survey are used:</a:t>
          </a:r>
        </a:p>
      </dsp:txBody>
      <dsp:txXfrm>
        <a:off x="353932" y="2643919"/>
        <a:ext cx="4563087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93BB4-D13B-4FCE-B5CB-D7B3CC0A52CD}">
      <dsp:nvSpPr>
        <dsp:cNvPr id="0" name=""/>
        <dsp:cNvSpPr/>
      </dsp:nvSpPr>
      <dsp:spPr>
        <a:xfrm>
          <a:off x="0" y="573"/>
          <a:ext cx="6588691" cy="19229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link between diet/nutrition and cardiac disease is long established </a:t>
          </a:r>
        </a:p>
      </dsp:txBody>
      <dsp:txXfrm>
        <a:off x="93871" y="94444"/>
        <a:ext cx="6400949" cy="1735216"/>
      </dsp:txXfrm>
    </dsp:sp>
    <dsp:sp modelId="{C0E0F79F-5C20-4F33-B88E-8ADFBF63769B}">
      <dsp:nvSpPr>
        <dsp:cNvPr id="0" name=""/>
        <dsp:cNvSpPr/>
      </dsp:nvSpPr>
      <dsp:spPr>
        <a:xfrm>
          <a:off x="0" y="1986892"/>
          <a:ext cx="6588691" cy="192295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Understanding exactly what that link is has been incompletely understood and continues to evolve over time. </a:t>
          </a:r>
        </a:p>
      </dsp:txBody>
      <dsp:txXfrm>
        <a:off x="93871" y="2080763"/>
        <a:ext cx="6400949" cy="1735216"/>
      </dsp:txXfrm>
    </dsp:sp>
    <dsp:sp modelId="{17A9DD51-6FCF-4E0B-B0F1-DB97B914CA22}">
      <dsp:nvSpPr>
        <dsp:cNvPr id="0" name=""/>
        <dsp:cNvSpPr/>
      </dsp:nvSpPr>
      <dsp:spPr>
        <a:xfrm>
          <a:off x="0" y="3973210"/>
          <a:ext cx="6588691" cy="192295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goal of this capstone is to attempt to better understand the link between diet/nutrition and cardiac disease by exploring the relationship between various diet components, nutrients, and behaviors around nutrition.</a:t>
          </a:r>
        </a:p>
      </dsp:txBody>
      <dsp:txXfrm>
        <a:off x="93871" y="4067081"/>
        <a:ext cx="6400949" cy="17352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3F319-5CB0-47AB-BEE6-959DBD8A94D6}">
      <dsp:nvSpPr>
        <dsp:cNvPr id="0" name=""/>
        <dsp:cNvSpPr/>
      </dsp:nvSpPr>
      <dsp:spPr>
        <a:xfrm>
          <a:off x="0" y="90061"/>
          <a:ext cx="6588691" cy="1855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Medical science continues to search for both prevention methods and treatment methods to tackle the morbidity and mortality presented by cardiac disease. </a:t>
          </a:r>
        </a:p>
      </dsp:txBody>
      <dsp:txXfrm>
        <a:off x="90584" y="180645"/>
        <a:ext cx="6407523" cy="1674452"/>
      </dsp:txXfrm>
    </dsp:sp>
    <dsp:sp modelId="{F047D904-53CD-49D8-8F8C-6A70F5D94800}">
      <dsp:nvSpPr>
        <dsp:cNvPr id="0" name=""/>
        <dsp:cNvSpPr/>
      </dsp:nvSpPr>
      <dsp:spPr>
        <a:xfrm>
          <a:off x="0" y="2020561"/>
          <a:ext cx="6588691" cy="18556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Capstone Project, although limited in size of data, can offer additional insights into the relationship between diet/nutrition and cardiac disease. </a:t>
          </a:r>
        </a:p>
      </dsp:txBody>
      <dsp:txXfrm>
        <a:off x="90584" y="2111145"/>
        <a:ext cx="6407523" cy="1674452"/>
      </dsp:txXfrm>
    </dsp:sp>
    <dsp:sp modelId="{5BF2F2DF-8249-4FA9-80E0-07F8237AC132}">
      <dsp:nvSpPr>
        <dsp:cNvPr id="0" name=""/>
        <dsp:cNvSpPr/>
      </dsp:nvSpPr>
      <dsp:spPr>
        <a:xfrm>
          <a:off x="0" y="3951061"/>
          <a:ext cx="6588691" cy="18556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Much like a pilot study, the results of this study may offer researchers an insight into a specific nutrient or dietary behavior that warrants further study on a larger scale. </a:t>
          </a:r>
        </a:p>
      </dsp:txBody>
      <dsp:txXfrm>
        <a:off x="90584" y="4041645"/>
        <a:ext cx="6407523" cy="16744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B92CF-E12D-49A9-86AC-A3A817FA91F6}">
      <dsp:nvSpPr>
        <dsp:cNvPr id="0" name=""/>
        <dsp:cNvSpPr/>
      </dsp:nvSpPr>
      <dsp:spPr>
        <a:xfrm>
          <a:off x="6429" y="0"/>
          <a:ext cx="6582261" cy="19003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All data sets obtained from NHANES 2015 – 2016 cycle</a:t>
          </a:r>
        </a:p>
      </dsp:txBody>
      <dsp:txXfrm>
        <a:off x="99195" y="92766"/>
        <a:ext cx="6396729" cy="1714785"/>
      </dsp:txXfrm>
    </dsp:sp>
    <dsp:sp modelId="{441F9BF8-321E-47C7-80DF-301E69200FAB}">
      <dsp:nvSpPr>
        <dsp:cNvPr id="0" name=""/>
        <dsp:cNvSpPr/>
      </dsp:nvSpPr>
      <dsp:spPr>
        <a:xfrm rot="5400000">
          <a:off x="3720182" y="839990"/>
          <a:ext cx="1520254" cy="421676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Demographic Variables and Sample Weights</a:t>
          </a:r>
        </a:p>
      </dsp:txBody>
      <dsp:txXfrm rot="-5400000">
        <a:off x="2371929" y="2262457"/>
        <a:ext cx="4142549" cy="1371828"/>
      </dsp:txXfrm>
    </dsp:sp>
    <dsp:sp modelId="{034E8233-0C9E-4D2D-AD9B-D6661122572E}">
      <dsp:nvSpPr>
        <dsp:cNvPr id="0" name=""/>
        <dsp:cNvSpPr/>
      </dsp:nvSpPr>
      <dsp:spPr>
        <a:xfrm>
          <a:off x="0" y="1998212"/>
          <a:ext cx="2371928" cy="190031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Demographic data: 1 file</a:t>
          </a:r>
        </a:p>
      </dsp:txBody>
      <dsp:txXfrm>
        <a:off x="92766" y="2090978"/>
        <a:ext cx="2186396" cy="1714785"/>
      </dsp:txXfrm>
    </dsp:sp>
    <dsp:sp modelId="{3B1195CD-8EF2-4CD6-8F55-1310185E06AC}">
      <dsp:nvSpPr>
        <dsp:cNvPr id="0" name=""/>
        <dsp:cNvSpPr/>
      </dsp:nvSpPr>
      <dsp:spPr>
        <a:xfrm rot="5400000">
          <a:off x="3720182" y="2835323"/>
          <a:ext cx="1520254" cy="4216762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Blood Pressure Measurements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Body Measurements</a:t>
          </a:r>
        </a:p>
      </dsp:txBody>
      <dsp:txXfrm rot="-5400000">
        <a:off x="2371929" y="4257790"/>
        <a:ext cx="4142549" cy="1371828"/>
      </dsp:txXfrm>
    </dsp:sp>
    <dsp:sp modelId="{90043687-0C1F-4ECE-9BF0-7FBD4148CDE8}">
      <dsp:nvSpPr>
        <dsp:cNvPr id="0" name=""/>
        <dsp:cNvSpPr/>
      </dsp:nvSpPr>
      <dsp:spPr>
        <a:xfrm>
          <a:off x="0" y="3993546"/>
          <a:ext cx="2371928" cy="190031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Examination data: 2 files</a:t>
          </a:r>
        </a:p>
      </dsp:txBody>
      <dsp:txXfrm>
        <a:off x="92766" y="4086312"/>
        <a:ext cx="2186396" cy="17147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C2F9A-9872-460D-AB6B-65ED928EC061}">
      <dsp:nvSpPr>
        <dsp:cNvPr id="0" name=""/>
        <dsp:cNvSpPr/>
      </dsp:nvSpPr>
      <dsp:spPr>
        <a:xfrm rot="5400000">
          <a:off x="3329753" y="-670114"/>
          <a:ext cx="2301111" cy="421676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Dietary Interview - Total Nutrient Intakes, First Day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Cholesterol – Total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Complete Blood Count with 5-Part Differential - Whole Blood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High-Sensitivity C-Reactive Protein (hs-CRP)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Standard Biochemistry Profile </a:t>
          </a:r>
        </a:p>
      </dsp:txBody>
      <dsp:txXfrm rot="-5400000">
        <a:off x="2371928" y="400042"/>
        <a:ext cx="4104431" cy="2076449"/>
      </dsp:txXfrm>
    </dsp:sp>
    <dsp:sp modelId="{9912DDC0-3DD9-4E07-9D72-356EB1CE0374}">
      <dsp:nvSpPr>
        <dsp:cNvPr id="0" name=""/>
        <dsp:cNvSpPr/>
      </dsp:nvSpPr>
      <dsp:spPr>
        <a:xfrm>
          <a:off x="0" y="71"/>
          <a:ext cx="2371928" cy="28763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Laboratory data: 5 files</a:t>
          </a:r>
        </a:p>
      </dsp:txBody>
      <dsp:txXfrm>
        <a:off x="115788" y="115859"/>
        <a:ext cx="2140352" cy="2644813"/>
      </dsp:txXfrm>
    </dsp:sp>
    <dsp:sp modelId="{A6B9E656-25C1-4716-86DE-1208C6FC72E7}">
      <dsp:nvSpPr>
        <dsp:cNvPr id="0" name=""/>
        <dsp:cNvSpPr/>
      </dsp:nvSpPr>
      <dsp:spPr>
        <a:xfrm rot="5400000">
          <a:off x="3329753" y="2350095"/>
          <a:ext cx="2301111" cy="4216762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Blood Pressure &amp; Cholesterol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Medical Conditions</a:t>
          </a:r>
        </a:p>
      </dsp:txBody>
      <dsp:txXfrm rot="-5400000">
        <a:off x="2371928" y="3420252"/>
        <a:ext cx="4104431" cy="2076449"/>
      </dsp:txXfrm>
    </dsp:sp>
    <dsp:sp modelId="{309A0528-2300-4A7B-9232-E20EB4B8FC72}">
      <dsp:nvSpPr>
        <dsp:cNvPr id="0" name=""/>
        <dsp:cNvSpPr/>
      </dsp:nvSpPr>
      <dsp:spPr>
        <a:xfrm>
          <a:off x="0" y="3020281"/>
          <a:ext cx="2371928" cy="287638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Questionnaire data:  2 files</a:t>
          </a:r>
        </a:p>
      </dsp:txBody>
      <dsp:txXfrm>
        <a:off x="115788" y="3136069"/>
        <a:ext cx="2140352" cy="26448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2DDC0-3DD9-4E07-9D72-356EB1CE0374}">
      <dsp:nvSpPr>
        <dsp:cNvPr id="0" name=""/>
        <dsp:cNvSpPr/>
      </dsp:nvSpPr>
      <dsp:spPr>
        <a:xfrm>
          <a:off x="5147" y="3326"/>
          <a:ext cx="6578396" cy="1882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Dietary data: 4 files</a:t>
          </a:r>
        </a:p>
      </dsp:txBody>
      <dsp:txXfrm>
        <a:off x="97048" y="95227"/>
        <a:ext cx="6394594" cy="1698798"/>
      </dsp:txXfrm>
    </dsp:sp>
    <dsp:sp modelId="{18E7EB01-D77D-492A-A422-5D3150A5950F}">
      <dsp:nvSpPr>
        <dsp:cNvPr id="0" name=""/>
        <dsp:cNvSpPr/>
      </dsp:nvSpPr>
      <dsp:spPr>
        <a:xfrm rot="5400000">
          <a:off x="1291048" y="1209147"/>
          <a:ext cx="3072755" cy="555309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Dietary Interview - Total Nutrient Intakes, First Day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Dietary Interview - Total Nutrient Intakes, Second Day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Dietary Supplement Use 24-Hour - Total Dietary Supplements, First Day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Dietary Supplement Use 24-Hour - Total Dietary Supplements, Second Day </a:t>
          </a:r>
          <a:endParaRPr lang="en-US" sz="1900" kern="1200" dirty="0"/>
        </a:p>
      </dsp:txBody>
      <dsp:txXfrm rot="-5400000">
        <a:off x="50878" y="2599317"/>
        <a:ext cx="5403096" cy="2772755"/>
      </dsp:txXfrm>
    </dsp:sp>
    <dsp:sp modelId="{DB8BA5A4-C2AD-445A-AF1F-B4D503B89318}">
      <dsp:nvSpPr>
        <dsp:cNvPr id="0" name=""/>
        <dsp:cNvSpPr/>
      </dsp:nvSpPr>
      <dsp:spPr>
        <a:xfrm>
          <a:off x="5147" y="2077974"/>
          <a:ext cx="45730" cy="381544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7379" y="2080206"/>
        <a:ext cx="41266" cy="38109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30476-DA43-4673-91E2-53BF55E4BE4F}">
      <dsp:nvSpPr>
        <dsp:cNvPr id="0" name=""/>
        <dsp:cNvSpPr/>
      </dsp:nvSpPr>
      <dsp:spPr>
        <a:xfrm>
          <a:off x="0" y="739051"/>
          <a:ext cx="6588691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54076" rIns="5113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Final file: 10,027 entries x 216 columns</a:t>
          </a:r>
        </a:p>
      </dsp:txBody>
      <dsp:txXfrm>
        <a:off x="0" y="739051"/>
        <a:ext cx="6588691" cy="722925"/>
      </dsp:txXfrm>
    </dsp:sp>
    <dsp:sp modelId="{BAA3E9AC-49F4-4722-BF6B-53A81369F744}">
      <dsp:nvSpPr>
        <dsp:cNvPr id="0" name=""/>
        <dsp:cNvSpPr/>
      </dsp:nvSpPr>
      <dsp:spPr>
        <a:xfrm>
          <a:off x="329434" y="488131"/>
          <a:ext cx="461208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Merging: </a:t>
          </a:r>
        </a:p>
      </dsp:txBody>
      <dsp:txXfrm>
        <a:off x="353932" y="512629"/>
        <a:ext cx="4563087" cy="452844"/>
      </dsp:txXfrm>
    </dsp:sp>
    <dsp:sp modelId="{5F1A521B-9E14-42CF-8C19-4A72C02D06FC}">
      <dsp:nvSpPr>
        <dsp:cNvPr id="0" name=""/>
        <dsp:cNvSpPr/>
      </dsp:nvSpPr>
      <dsp:spPr>
        <a:xfrm>
          <a:off x="0" y="1804696"/>
          <a:ext cx="6588691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54076" rIns="5113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unable to accurately fill; drop for full exploration</a:t>
          </a:r>
        </a:p>
      </dsp:txBody>
      <dsp:txXfrm>
        <a:off x="0" y="1804696"/>
        <a:ext cx="6588691" cy="722925"/>
      </dsp:txXfrm>
    </dsp:sp>
    <dsp:sp modelId="{9BBEB070-AB55-4976-B954-73DD419AACA8}">
      <dsp:nvSpPr>
        <dsp:cNvPr id="0" name=""/>
        <dsp:cNvSpPr/>
      </dsp:nvSpPr>
      <dsp:spPr>
        <a:xfrm>
          <a:off x="329434" y="1553776"/>
          <a:ext cx="4612083" cy="50184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Missing lab info for ~33% of unique “SEQN” files</a:t>
          </a:r>
        </a:p>
      </dsp:txBody>
      <dsp:txXfrm>
        <a:off x="353932" y="1578274"/>
        <a:ext cx="4563087" cy="452844"/>
      </dsp:txXfrm>
    </dsp:sp>
    <dsp:sp modelId="{26E8F682-9D68-4090-B249-BB877077F518}">
      <dsp:nvSpPr>
        <dsp:cNvPr id="0" name=""/>
        <dsp:cNvSpPr/>
      </dsp:nvSpPr>
      <dsp:spPr>
        <a:xfrm>
          <a:off x="0" y="2870341"/>
          <a:ext cx="6588691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54076" rIns="5113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Target value: positive indicator for any of 4 questions re heart disease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Calculating average of individual nutrient + supplement intake over 2 days</a:t>
          </a:r>
        </a:p>
      </dsp:txBody>
      <dsp:txXfrm>
        <a:off x="0" y="2870341"/>
        <a:ext cx="6588691" cy="1472625"/>
      </dsp:txXfrm>
    </dsp:sp>
    <dsp:sp modelId="{1E95133D-B1AE-4B59-9695-4A031C9887B1}">
      <dsp:nvSpPr>
        <dsp:cNvPr id="0" name=""/>
        <dsp:cNvSpPr/>
      </dsp:nvSpPr>
      <dsp:spPr>
        <a:xfrm>
          <a:off x="329434" y="2619421"/>
          <a:ext cx="4612083" cy="50184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Combining &amp; Calculating:</a:t>
          </a:r>
        </a:p>
      </dsp:txBody>
      <dsp:txXfrm>
        <a:off x="353932" y="2643919"/>
        <a:ext cx="4563087" cy="452844"/>
      </dsp:txXfrm>
    </dsp:sp>
    <dsp:sp modelId="{3E960EB1-0A2C-489C-B8C6-B8656FED5115}">
      <dsp:nvSpPr>
        <dsp:cNvPr id="0" name=""/>
        <dsp:cNvSpPr/>
      </dsp:nvSpPr>
      <dsp:spPr>
        <a:xfrm>
          <a:off x="0" y="4685686"/>
          <a:ext cx="6588691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54076" rIns="5113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4712 entries x 168 columns</a:t>
          </a:r>
        </a:p>
      </dsp:txBody>
      <dsp:txXfrm>
        <a:off x="0" y="4685686"/>
        <a:ext cx="6588691" cy="722925"/>
      </dsp:txXfrm>
    </dsp:sp>
    <dsp:sp modelId="{2424C80A-AFFD-4CC9-B958-4696664E66C2}">
      <dsp:nvSpPr>
        <dsp:cNvPr id="0" name=""/>
        <dsp:cNvSpPr/>
      </dsp:nvSpPr>
      <dsp:spPr>
        <a:xfrm>
          <a:off x="329434" y="4434766"/>
          <a:ext cx="4612083" cy="501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Final data file: </a:t>
          </a:r>
        </a:p>
      </dsp:txBody>
      <dsp:txXfrm>
        <a:off x="353932" y="4459264"/>
        <a:ext cx="4563087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0746-72AE-4BD2-824E-8B90EAA18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2EC72-91C9-4A46-BEDA-F12D3B70C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63A5C-2DED-4855-839A-23107D2B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02F40-CFF1-4AD2-A4E0-7890F2D9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A21E-798C-45E4-A3F8-1E34AD82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5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34F0-4C42-4240-9A32-9AF3C17D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8199A-9CAA-4140-9136-26B09F4CE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2127-27F8-48B9-BB82-3F971EB3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C960F-E8F5-4915-B549-82D5D2BB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AE2A-9BAA-4C90-8381-D0591B62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8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90E2B-92A5-4A63-AAC4-A1571CBB3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A6098-0195-4DC2-B9E4-8DC387016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16D94-D36E-42E4-99B3-5BC003D3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C833F-6B4A-48A4-A6AA-6A1A1F0A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5D826-16B7-4B3A-8DF3-C7FD88F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2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7A0B-6A53-42DA-82FB-42B986F4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A2EF-C025-4279-BFB4-15D7EA4E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DEAD9-9392-4BE8-901A-182CC60E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AD5A3-9C3D-4330-8C85-F87942AD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FCA7F-29A8-474D-B426-9FA36411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5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57F8-6014-4F65-AFD8-E128482D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ECAD1-CF48-4F3A-AF01-6FA2E18A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FE4C-975B-40DF-B490-EAD3C2F1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BC9E9-726B-40B0-B6CF-A3DBB6AB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9FAED-C593-41C5-98B3-7A5B5CFC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726A-8201-4919-82B8-4F687846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E642-6147-4B55-988D-E0764D1B6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8F0F0-F7C8-4430-8954-3DB3F6464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A5D90-2D82-48FF-8A24-535804D1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7A726-8DF6-4330-A1C5-0CCD0CB1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AAC95-F578-4863-9883-BDBA0395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4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49D9-95A0-4F0A-868F-E0C8245A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86ED4-3E53-4124-8254-842B166B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FF489-F503-41D9-9748-2542C428B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7D85F-57F7-43E8-BB7C-2CD478809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FAF92-EFC8-4F3D-A41C-B61A4018E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2872D-9208-4846-A1CB-995FFB97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92540-40EC-4BA9-9CC6-7B12E354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51C64-9BD6-4D1E-8D14-4EEDC249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8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06F9-5636-45A7-BC83-E13A7795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2A32F-C5C8-4174-9E77-0D156882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BA20A-A485-4EED-ACD9-FECA7925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43371-5F87-4352-AA7F-15A3EC0E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2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AFC85-2825-4DA2-8E2E-9B9A799B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7F67C-686A-4F1F-BCA3-B64567B8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77B6B-7D8C-4D0F-9164-CB1A3166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2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2B05-74F9-45AE-9E26-E8ADEEE5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D620-1220-4C8B-A37C-35D6421E1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21EA9-1D68-4DF2-A8D9-312DAFD0E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CFBA-50BE-45DA-B0C8-281D7556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D4FA1-659F-402F-AA3C-7D982AFD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61D33-0C22-47C9-87FD-6BAD5FA5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6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0936-D223-41CE-AC88-6A33BC7C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C72AD-40F9-40B7-8EF3-6C83416FD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F4B14-F999-4A58-979E-CFA8562C7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E2BB9-2ABD-4A8A-AED0-0B742B24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7D53-180B-436B-859F-8E15DBA6FFC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38115-686A-41FA-839E-95BF2444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C2F8-D0E1-4256-A46B-972BF5D6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8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A553F-2B46-49B4-81C7-7A982CA8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6AB1-726D-4CA2-980D-714ADB33C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26870-0ABB-4C9F-A5FB-46D8B4891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7D53-180B-436B-859F-8E15DBA6FFC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F6DA3-54D2-4644-AC54-68428FF5B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A469-5DE5-4833-B993-6DE589B55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F35D6-146B-40C0-8D0D-9D3CA26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2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AB3C2A63-5F24-4EEB-9DED-E7FE1295F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296186" y="-689446"/>
            <a:ext cx="1715478" cy="8307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632" y="857786"/>
            <a:ext cx="7661510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962F0-1901-46E8-A4A6-3115AC457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337" y="1471351"/>
            <a:ext cx="6724997" cy="4016621"/>
          </a:xfrm>
        </p:spPr>
        <p:txBody>
          <a:bodyPr anchor="ctr">
            <a:normAutofit/>
          </a:bodyPr>
          <a:lstStyle/>
          <a:p>
            <a:pPr algn="l"/>
            <a:br>
              <a:rPr lang="en-US" sz="4600" dirty="0"/>
            </a:br>
            <a:r>
              <a:rPr lang="en-US" sz="4600" dirty="0"/>
              <a:t>Using The National Health and Nutrition Examination Survey (NHANES) to Predict Heart Disease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98322-3C62-479C-83DF-E1EF10779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4011" y="1836951"/>
            <a:ext cx="2881749" cy="3268794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Final Capstone</a:t>
            </a:r>
          </a:p>
          <a:p>
            <a:pPr algn="l"/>
            <a:r>
              <a:rPr lang="en-US" dirty="0"/>
              <a:t>March 2020</a:t>
            </a:r>
          </a:p>
          <a:p>
            <a:pPr algn="l"/>
            <a:r>
              <a:rPr lang="en-US" dirty="0"/>
              <a:t>Presented by </a:t>
            </a:r>
          </a:p>
          <a:p>
            <a:pPr algn="l"/>
            <a:r>
              <a:rPr lang="en-US" dirty="0"/>
              <a:t>Kathie King</a:t>
            </a:r>
          </a:p>
          <a:p>
            <a:pPr algn="l"/>
            <a:endParaRPr lang="en-US" dirty="0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4872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61F1D-49ED-44FC-948C-27CD0DAC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Original data sets: counts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057D363-BE54-4227-ACC3-E85D8FB902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699785"/>
              </p:ext>
            </p:extLst>
          </p:nvPr>
        </p:nvGraphicFramePr>
        <p:xfrm>
          <a:off x="5153822" y="593320"/>
          <a:ext cx="6553547" cy="5679310"/>
        </p:xfrm>
        <a:graphic>
          <a:graphicData uri="http://schemas.openxmlformats.org/drawingml/2006/table">
            <a:tbl>
              <a:tblPr firstRow="1" lastRow="1" bandRow="1">
                <a:noFill/>
                <a:tableStyleId>{8EC20E35-A176-4012-BC5E-935CFFF8708E}</a:tableStyleId>
              </a:tblPr>
              <a:tblGrid>
                <a:gridCol w="2233575">
                  <a:extLst>
                    <a:ext uri="{9D8B030D-6E8A-4147-A177-3AD203B41FA5}">
                      <a16:colId xmlns:a16="http://schemas.microsoft.com/office/drawing/2014/main" val="637143011"/>
                    </a:ext>
                  </a:extLst>
                </a:gridCol>
                <a:gridCol w="2437360">
                  <a:extLst>
                    <a:ext uri="{9D8B030D-6E8A-4147-A177-3AD203B41FA5}">
                      <a16:colId xmlns:a16="http://schemas.microsoft.com/office/drawing/2014/main" val="61278284"/>
                    </a:ext>
                  </a:extLst>
                </a:gridCol>
                <a:gridCol w="1882612">
                  <a:extLst>
                    <a:ext uri="{9D8B030D-6E8A-4147-A177-3AD203B41FA5}">
                      <a16:colId xmlns:a16="http://schemas.microsoft.com/office/drawing/2014/main" val="925321234"/>
                    </a:ext>
                  </a:extLst>
                </a:gridCol>
              </a:tblGrid>
              <a:tr h="410172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all" spc="150">
                          <a:solidFill>
                            <a:schemeClr val="lt1"/>
                          </a:solidFill>
                        </a:rPr>
                        <a:t>File Name</a:t>
                      </a:r>
                    </a:p>
                  </a:txBody>
                  <a:tcPr marL="101416" marR="101416" marT="101416" marB="1014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all" spc="150">
                          <a:solidFill>
                            <a:schemeClr val="lt1"/>
                          </a:solidFill>
                        </a:rPr>
                        <a:t>Unique “SEQN” Count</a:t>
                      </a:r>
                    </a:p>
                  </a:txBody>
                  <a:tcPr marL="101416" marR="101416" marT="101416" marB="1014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all" spc="150">
                          <a:solidFill>
                            <a:schemeClr val="lt1"/>
                          </a:solidFill>
                        </a:rPr>
                        <a:t>Total File Count</a:t>
                      </a:r>
                    </a:p>
                  </a:txBody>
                  <a:tcPr marL="101416" marR="101416" marT="101416" marB="1014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656710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Demog_df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9972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86576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Med_cond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9575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9600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53920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Body_measures_df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9545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9600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825249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Bp_quest_df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6328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6400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109508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Cbc_df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9166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9200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669972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Hdl_df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8022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8100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9379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Tot_chol_df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8022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8100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509291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Hscrp_df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9166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9200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091732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Std_chem_df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6745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6800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79872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tot_intake1_df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9545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9600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216263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tot_intake2_df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9545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9600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772323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Tot_diet_supp_1_df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9545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9600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06799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Tot_diet_supp_2_df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9545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9600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974768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pPr algn="ctr"/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Total Count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114,721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115,400</a:t>
                      </a:r>
                    </a:p>
                  </a:txBody>
                  <a:tcPr marL="101416" marR="101416" marT="101416" marB="1014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714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43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BD43B-99D1-416F-A608-780E3FB8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Merging, Cleaning, Wrangling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F3B609-5697-4BCE-BD8B-6A079B4BF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80039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33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E28BD-80B0-407F-BDCA-A5F5E0F8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Target 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637D79-4CF9-49EB-A2B6-9C3BD0BF5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712025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479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91B7B-F8AC-4B4C-B89C-662A215B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Target 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8F88E3-7629-4DDA-AF2B-426D39B1B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740203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75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3DD8C-F409-42C2-87E0-056E1B4C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Additional wrangling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7D00EA-926B-4AED-A701-8A467360A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94645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57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9EAA2-9D4D-44B0-86AB-8E2F03A7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Outliers: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body measurements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F188CF9-FC11-4123-93B6-EDB5CA9037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4168" y="2399942"/>
            <a:ext cx="5181600" cy="3657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943EAB-14DC-4880-9C95-618D9DB32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9" y="2399942"/>
            <a:ext cx="420485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2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3265F-E08F-4AF6-B549-CD3B11BA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Outliers: 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lab values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124AB5-90DC-447E-9728-CFDDCDBD50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7751" y="2426818"/>
            <a:ext cx="3924294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56897D-9B1E-4F11-BE48-6BAA2CD25A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7051" y="2426818"/>
            <a:ext cx="447674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0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34DF1-4937-4C30-A36B-27BC3CA0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Categorical values, encoded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D06E9-3792-4B39-94CA-C96D3D3D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101" y="311449"/>
            <a:ext cx="6771015" cy="61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3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BDE29-5CCD-4416-BD81-229BF4F9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Unsupervised Learning: 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Clustering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2F893D6-8905-4265-97EC-19E7AB3B9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14166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73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E1107-6EE0-4B0C-AA61-27178CF5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Unsupervised Learning: 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Clustering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20E2F8-6EAE-4E06-9E5C-97EE9590B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47601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89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231A0-4C8E-4E8B-A397-51EA31AC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Introduction: context of the project</a:t>
            </a:r>
            <a:br>
              <a:rPr lang="en-US" sz="4800">
                <a:solidFill>
                  <a:schemeClr val="bg1"/>
                </a:solidFill>
              </a:rPr>
            </a:b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953EE3-1A2C-4137-8229-6D2FBEEE2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21099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459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F520E-DFF1-43E9-80B7-5CCBAEB9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Supervised Learning: 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Visualize final data set (fat-soluble vitamins)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C1500D-C726-4209-8504-002705F9CF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5675" y="2426818"/>
            <a:ext cx="3887701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A593B3-4240-4BF4-83DE-CED2EF4734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074535" y="2426818"/>
            <a:ext cx="41969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04FCA-6145-4673-9C07-B277C4D2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Supervised Learning: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Final data set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549770E-8D5E-4AC7-8469-967E5615D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758684"/>
              </p:ext>
            </p:extLst>
          </p:nvPr>
        </p:nvGraphicFramePr>
        <p:xfrm>
          <a:off x="5008949" y="303590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4239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84D7C-C4BC-4169-B004-9BD5542B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Supervised Learning: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DF4D88-D4C7-4CB1-9869-73E4A7D94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01747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462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534AF-B89C-4FB3-B2BA-EB5C4060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Supervised Learning: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Random Forest Classifier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875AE8-3BDD-46B9-A435-EA8426E0C4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03536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818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547C-C174-4F49-A53D-68A8994E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Supervised Learning: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Random Forest Classifier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7D0C81-047B-4D2E-9B1D-6655F7C99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2310834"/>
            <a:ext cx="10784759" cy="2812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E93C5B-15CB-4783-AEB2-5A350068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123499"/>
            <a:ext cx="10784759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20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B3C85-CE3D-49BA-8B95-2730C72D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Supervised Learning: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Random Forest Classifier, top 15 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F0938CD-2C00-48BC-8760-E4D151BA0F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17502" y="2426818"/>
            <a:ext cx="3284046" cy="399763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30C65E-6282-40AD-8207-E46A5E374D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64392" y="2426818"/>
            <a:ext cx="441727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43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0B6B8-757C-4A68-867B-82313E99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Supervised Learning: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Gradient Boosting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27A330-B3E5-4CEA-BF94-F59C4E086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20966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924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547C-C174-4F49-A53D-68A8994E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Supervised Learning: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Gradient Boosting Model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3E71FD-D400-4618-85CA-3DF582AEB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0834"/>
            <a:ext cx="10515600" cy="2812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DF444D-6AE8-4672-85EA-5F70718A0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09" y="5246591"/>
            <a:ext cx="10553091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04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BD7E0-6646-40D0-A957-28D0ED1F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Supervised Learning: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Gradient Boosting Model, top 15 features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755C87-F75D-4C65-BBA7-6828DFEC0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8209" y="2426818"/>
            <a:ext cx="3442632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F1A580-6A36-49FA-A07F-B57D14A52F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39715" y="2426818"/>
            <a:ext cx="446663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5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080C-6518-4CD8-8291-01E8DCA0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771534"/>
          </a:xfrm>
        </p:spPr>
        <p:txBody>
          <a:bodyPr>
            <a:normAutofit/>
          </a:bodyPr>
          <a:lstStyle/>
          <a:p>
            <a:r>
              <a:rPr lang="en-US" sz="4800" dirty="0"/>
              <a:t>Supervised Learning:</a:t>
            </a:r>
            <a:br>
              <a:rPr lang="en-US" sz="4800" dirty="0"/>
            </a:br>
            <a:r>
              <a:rPr lang="en-US" sz="4800" dirty="0"/>
              <a:t>Gradient Boosting Model, tuning hyperparameters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4612B-F963-437B-AEB5-9AB32A9D9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61" y="1385887"/>
            <a:ext cx="5414963" cy="39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80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CCEB4-F053-46C1-82C3-9B77E63D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source: The National Health and Nutrition Examination Survey (NHANES)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3BF74A-0CC0-4847-9111-22156070E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50394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843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05088-87FF-40EC-B01A-B0923D09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Supervised Learning: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SVM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A5F51B-5C85-4E02-BE10-3A86FD5EF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37034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4590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547C-C174-4F49-A53D-68A8994E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Supervised Learning: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SVM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53ACF-7551-46A9-B8F9-45662FFE3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971" y="2239348"/>
            <a:ext cx="10515600" cy="2994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7758CC-0665-43EE-A634-B80A08CE4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77" y="5291192"/>
            <a:ext cx="10559187" cy="15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42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577D1-AD2F-4E6A-AD87-3CA1BD31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Supervised Learning: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SVM, top 30 features (from GBM model)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E884DF-A9A6-4348-B10B-C616E1768D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8803" y="2426818"/>
            <a:ext cx="2805342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332C15-5EE0-424D-9B5A-1D69D6A10A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39715" y="2426818"/>
            <a:ext cx="446663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08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D0EF-1473-4E1D-9284-0ED75B48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</a:t>
            </a:r>
            <a:br>
              <a:rPr lang="en-US" dirty="0"/>
            </a:br>
            <a:r>
              <a:rPr lang="en-US" dirty="0"/>
              <a:t>SVM, also best?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D89608-1ACB-4E6F-818E-FA764E10B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094566"/>
              </p:ext>
            </p:extLst>
          </p:nvPr>
        </p:nvGraphicFramePr>
        <p:xfrm>
          <a:off x="838200" y="1690688"/>
          <a:ext cx="10515600" cy="2697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195849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742723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694585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579735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566596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Classification Report: linear kernel, balanced data, top 15 features, untuned hyperparameters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5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7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3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73216"/>
                  </a:ext>
                </a:extLst>
              </a:tr>
              <a:tr h="472007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1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5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6061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F040A40-FA3A-4F74-91E7-353045BEC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11553"/>
            <a:ext cx="10553091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02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ECD1-5790-4BDD-ADAB-D859B96B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913577"/>
          </a:xfrm>
        </p:spPr>
        <p:txBody>
          <a:bodyPr>
            <a:normAutofit/>
          </a:bodyPr>
          <a:lstStyle/>
          <a:p>
            <a:r>
              <a:rPr lang="en-US" sz="4800" dirty="0"/>
              <a:t>Supervised Learning:</a:t>
            </a:r>
            <a:br>
              <a:rPr lang="en-US" sz="4800" dirty="0"/>
            </a:br>
            <a:r>
              <a:rPr lang="en-US" sz="4800" dirty="0"/>
              <a:t>SVM, top 15 features (from RFC model)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4D60A3-DB2B-4B2A-AF22-DDECE0CE9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80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23554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D0EF-1473-4E1D-9284-0ED75B48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</a:t>
            </a:r>
            <a:br>
              <a:rPr lang="en-US" dirty="0"/>
            </a:br>
            <a:r>
              <a:rPr lang="en-US" dirty="0"/>
              <a:t>SVM, also best?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D89608-1ACB-4E6F-818E-FA764E10B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741053"/>
              </p:ext>
            </p:extLst>
          </p:nvPr>
        </p:nvGraphicFramePr>
        <p:xfrm>
          <a:off x="838200" y="1690688"/>
          <a:ext cx="10515600" cy="2697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195849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742723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694585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579735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566596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Classification Report: poly kernel, balanced data, top 30 features, untuned hyperparameters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5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7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3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73216"/>
                  </a:ext>
                </a:extLst>
              </a:tr>
              <a:tr h="472007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1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5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6061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388B7B7-33B7-4725-8AD5-480DA483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26795"/>
            <a:ext cx="10553091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71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67BC2-AE5C-4E0B-85FB-EDB49DF5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Best Model?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8B7DC4-2D26-4C63-A154-E029F7DDA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76250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186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AB427-E30D-4EEC-B27D-AF099DB4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Biostatistics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F699AD-2DB9-45BB-B93A-E9D91BACA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32053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8237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FF06-0397-4085-9A52-A4FDDB36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718268"/>
          </a:xfrm>
        </p:spPr>
        <p:txBody>
          <a:bodyPr>
            <a:normAutofit/>
          </a:bodyPr>
          <a:lstStyle/>
          <a:p>
            <a:r>
              <a:rPr lang="en-US" sz="4800" dirty="0"/>
              <a:t>Biostatistics: current incidence of heart disease by gender/age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B518A-DDDE-47C5-A1B4-B4169670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277" y="1524680"/>
            <a:ext cx="4878160" cy="446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10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547C-C174-4F49-A53D-68A8994E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Biostatistics: time-to-event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0C3552-EB5B-4374-B6FE-531073AF5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78417"/>
              </p:ext>
            </p:extLst>
          </p:nvPr>
        </p:nvGraphicFramePr>
        <p:xfrm>
          <a:off x="732486" y="2509911"/>
          <a:ext cx="10671932" cy="39976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2316">
                  <a:extLst>
                    <a:ext uri="{9D8B030D-6E8A-4147-A177-3AD203B41FA5}">
                      <a16:colId xmlns:a16="http://schemas.microsoft.com/office/drawing/2014/main" val="736666927"/>
                    </a:ext>
                  </a:extLst>
                </a:gridCol>
                <a:gridCol w="2201559">
                  <a:extLst>
                    <a:ext uri="{9D8B030D-6E8A-4147-A177-3AD203B41FA5}">
                      <a16:colId xmlns:a16="http://schemas.microsoft.com/office/drawing/2014/main" val="1310712183"/>
                    </a:ext>
                  </a:extLst>
                </a:gridCol>
                <a:gridCol w="2363209">
                  <a:extLst>
                    <a:ext uri="{9D8B030D-6E8A-4147-A177-3AD203B41FA5}">
                      <a16:colId xmlns:a16="http://schemas.microsoft.com/office/drawing/2014/main" val="3289497921"/>
                    </a:ext>
                  </a:extLst>
                </a:gridCol>
                <a:gridCol w="2332424">
                  <a:extLst>
                    <a:ext uri="{9D8B030D-6E8A-4147-A177-3AD203B41FA5}">
                      <a16:colId xmlns:a16="http://schemas.microsoft.com/office/drawing/2014/main" val="1090719237"/>
                    </a:ext>
                  </a:extLst>
                </a:gridCol>
                <a:gridCol w="2332424">
                  <a:extLst>
                    <a:ext uri="{9D8B030D-6E8A-4147-A177-3AD203B41FA5}">
                      <a16:colId xmlns:a16="http://schemas.microsoft.com/office/drawing/2014/main" val="3411442958"/>
                    </a:ext>
                  </a:extLst>
                </a:gridCol>
              </a:tblGrid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Time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Surv prob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Surv prob SE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Number at risk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Number events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1331376084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32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0.999360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0.000640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1563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1650188535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37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0.997222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0.001389 	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1402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1125185691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38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0.995765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0.001727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1369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3807046473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41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0.002045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0.002045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1280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574968582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45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0.987486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0.003122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1121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3164077475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50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0.984490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0.003560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944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3302749168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55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0.972916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0.005068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770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2875068249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60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0.950833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0.007512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602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4217230656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/>
                        <a:t>65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0.917885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0.010720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421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362729272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 dirty="0"/>
                        <a:t>70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0.866525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0.015382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264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3162041719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 dirty="0"/>
                        <a:t>75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0.821899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0.020097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163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200837965"/>
                  </a:ext>
                </a:extLst>
              </a:tr>
              <a:tr h="307511">
                <a:tc>
                  <a:txBody>
                    <a:bodyPr/>
                    <a:lstStyle/>
                    <a:p>
                      <a:r>
                        <a:rPr lang="en-US" sz="1400" dirty="0"/>
                        <a:t>80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0.569251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0.039046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 marL="69889" marR="69889" marT="34944" marB="349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22.0</a:t>
                      </a:r>
                    </a:p>
                  </a:txBody>
                  <a:tcPr marL="69889" marR="69889" marT="34944" marB="34944"/>
                </a:tc>
                <a:extLst>
                  <a:ext uri="{0D108BD9-81ED-4DB2-BD59-A6C34878D82A}">
                    <a16:rowId xmlns:a16="http://schemas.microsoft.com/office/drawing/2014/main" val="304407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65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CCEB4-F053-46C1-82C3-9B77E63D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source: The National Health and Nutrition Examination Survey (NHANES)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3BF74A-0CC0-4847-9111-22156070E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75751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775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EB698-5F58-4F05-A033-E0985D17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Biostatistics: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Survival plot (age of onset) by 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588E7-C784-4BFB-9B1C-3016A94A6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075"/>
            <a:ext cx="5719763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30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906C9-7554-4FAA-AB58-8B734F7C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Biostatistics: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Cox PH test gender difference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B9E75-0A90-48FE-96CD-6E210A2F5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2386584"/>
            <a:ext cx="104584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56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D555-2671-4542-87A7-A03B355B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practical uses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BCC9-7FF2-4367-BBBC-87CFCD4B7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power</a:t>
            </a:r>
          </a:p>
          <a:p>
            <a:pPr lvl="1"/>
            <a:r>
              <a:rPr lang="en-US" dirty="0"/>
              <a:t>Confirms what is known about heart disease</a:t>
            </a:r>
          </a:p>
          <a:p>
            <a:pPr lvl="1"/>
            <a:r>
              <a:rPr lang="en-US" dirty="0"/>
              <a:t>Risk factors:</a:t>
            </a:r>
          </a:p>
          <a:p>
            <a:pPr lvl="2"/>
            <a:r>
              <a:rPr lang="en-US" dirty="0"/>
              <a:t>Age</a:t>
            </a:r>
          </a:p>
          <a:p>
            <a:pPr lvl="2"/>
            <a:r>
              <a:rPr lang="en-US" dirty="0"/>
              <a:t>Gender</a:t>
            </a:r>
          </a:p>
          <a:p>
            <a:pPr lvl="2"/>
            <a:r>
              <a:rPr lang="en-US" dirty="0"/>
              <a:t>Elevated blood pressure and cholesterol</a:t>
            </a:r>
          </a:p>
          <a:p>
            <a:pPr lvl="2"/>
            <a:r>
              <a:rPr lang="en-US" dirty="0"/>
              <a:t>SODIUM use</a:t>
            </a:r>
          </a:p>
          <a:p>
            <a:pPr lvl="2"/>
            <a:r>
              <a:rPr lang="en-US" dirty="0"/>
              <a:t>Poverty</a:t>
            </a:r>
          </a:p>
          <a:p>
            <a:pPr lvl="2"/>
            <a:r>
              <a:rPr lang="en-US" dirty="0"/>
              <a:t>Body measurements/weight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58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257D-2872-4D70-8A6F-AC710CAE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practical uses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C7C2-56B8-49AF-8DF1-ED6C91A05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Explanatory power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59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1BB4-960C-402B-BF87-27A4067F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points/shortcomings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1D97-3B6A-4D6C-900B-F72C80F0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Tree Classifier is considered a “black box”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26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2D4B-A6F0-4BB5-8036-A8558A9F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anticipate to be the biggest challenge you’ll 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2A73-E367-41B4-AAEB-C37BF92F1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sheer size of the data is a challenge. The survey program is divided into five major categories: Demographic, Dietary, Examination, Laboratory, and Questionnaire Data. Each of these five major </a:t>
            </a:r>
            <a:r>
              <a:rPr lang="en-US" dirty="0" err="1"/>
              <a:t>catgories</a:t>
            </a:r>
            <a:r>
              <a:rPr lang="en-US" dirty="0"/>
              <a:t> has multiple sub-categories. There are 5,000+ </a:t>
            </a:r>
            <a:r>
              <a:rPr lang="en-US" dirty="0" err="1"/>
              <a:t>respondants</a:t>
            </a:r>
            <a:r>
              <a:rPr lang="en-US" dirty="0"/>
              <a:t> every year since 1999.</a:t>
            </a:r>
          </a:p>
          <a:p>
            <a:endParaRPr lang="en-US" dirty="0"/>
          </a:p>
          <a:p>
            <a:r>
              <a:rPr lang="en-US" dirty="0"/>
              <a:t>The subcategories each contain multiple files of individual variables/features. There are literally thousands of possible features available. These variables must be paired down to a </a:t>
            </a:r>
            <a:r>
              <a:rPr lang="en-US" dirty="0" err="1"/>
              <a:t>managable</a:t>
            </a:r>
            <a:r>
              <a:rPr lang="en-US" dirty="0"/>
              <a:t> level prior to reading into Python.</a:t>
            </a:r>
          </a:p>
          <a:p>
            <a:endParaRPr lang="en-US" dirty="0"/>
          </a:p>
          <a:p>
            <a:r>
              <a:rPr lang="en-US" dirty="0"/>
              <a:t>In addition to the quantity of data available, the structure of the data presents challenges. The data are only available in the SAS platform/format. In order to work with the data in Python, the SAS Universal Viewer must be installed locally. Once converted to a CSV format, the multiple files must be read into Python and merged together before and work can be done. </a:t>
            </a:r>
          </a:p>
        </p:txBody>
      </p:sp>
    </p:spTree>
    <p:extLst>
      <p:ext uri="{BB962C8B-B14F-4D97-AF65-F5344CB8AC3E}">
        <p14:creationId xmlns:p14="http://schemas.microsoft.com/office/powerpoint/2010/main" val="3019061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4299-4B5C-40E0-ACB7-D8E7BDC6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9B92-3A8B-4979-B93D-B33E54AB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 in the United States is among the costliest and most inefficient in the industrialized world</a:t>
            </a:r>
          </a:p>
          <a:p>
            <a:r>
              <a:rPr lang="en-US" dirty="0"/>
              <a:t>Efforts to improve care and reduce expenses is in the best interest of all involved</a:t>
            </a:r>
          </a:p>
          <a:p>
            <a:r>
              <a:rPr lang="en-US" dirty="0"/>
              <a:t>Better understanding of the factors which contribute to the incidence of </a:t>
            </a:r>
            <a:r>
              <a:rPr lang="en-US"/>
              <a:t>heart disease is </a:t>
            </a:r>
            <a:r>
              <a:rPr lang="en-US" dirty="0"/>
              <a:t>vital in improving care and reducing expenses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56870-5188-4A11-AAF8-6BE038AB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The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47DDEB-AA00-4299-8833-3FA5BA83B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08979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23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5087E-6152-460C-A199-30C0B8F4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Purpose of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CE247B-51EF-4175-99CF-0D7870848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20552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167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00475-F273-4EB5-B73E-5B81F865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Original data 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30E411-FEFE-44E6-B93F-3D2D19AFD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77870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56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3D76F-A8BD-497B-9D1F-40FFF55A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Original data 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B7A2E9-8218-400D-96DD-172E7FD59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7469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43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3D76F-A8BD-497B-9D1F-40FFF55A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Original data 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B7A2E9-8218-400D-96DD-172E7FD59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39368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43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1998</Words>
  <Application>Microsoft Office PowerPoint</Application>
  <PresentationFormat>Widescreen</PresentationFormat>
  <Paragraphs>368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 Using The National Health and Nutrition Examination Survey (NHANES) to Predict Heart Disease </vt:lpstr>
      <vt:lpstr>Introduction: context of the project </vt:lpstr>
      <vt:lpstr>Data source: The National Health and Nutrition Examination Survey (NHANES) </vt:lpstr>
      <vt:lpstr>Data source: The National Health and Nutrition Examination Survey (NHANES) </vt:lpstr>
      <vt:lpstr>The Problem</vt:lpstr>
      <vt:lpstr>Purpose of the Project</vt:lpstr>
      <vt:lpstr>Original data sets</vt:lpstr>
      <vt:lpstr>Original data sets</vt:lpstr>
      <vt:lpstr>Original data sets</vt:lpstr>
      <vt:lpstr>Original data sets: counts</vt:lpstr>
      <vt:lpstr>Merging, Cleaning, Wrangling</vt:lpstr>
      <vt:lpstr>Target value</vt:lpstr>
      <vt:lpstr>Target value</vt:lpstr>
      <vt:lpstr>Additional wrangling</vt:lpstr>
      <vt:lpstr>Outliers: body measurements</vt:lpstr>
      <vt:lpstr>Outliers:  lab values</vt:lpstr>
      <vt:lpstr>Categorical values, encoded</vt:lpstr>
      <vt:lpstr>Unsupervised Learning:  Clustering</vt:lpstr>
      <vt:lpstr>Unsupervised Learning:  Clustering</vt:lpstr>
      <vt:lpstr>Supervised Learning:  Visualize final data set (fat-soluble vitamins)</vt:lpstr>
      <vt:lpstr>Supervised Learning:  Final data set</vt:lpstr>
      <vt:lpstr>Supervised Learning: Models</vt:lpstr>
      <vt:lpstr>Supervised Learning: Random Forest Classifier</vt:lpstr>
      <vt:lpstr>Supervised Learning: Random Forest Classifier</vt:lpstr>
      <vt:lpstr>Supervised Learning: Random Forest Classifier, top 15 features</vt:lpstr>
      <vt:lpstr>Supervised Learning: Gradient Boosting Model</vt:lpstr>
      <vt:lpstr>Supervised Learning: Gradient Boosting Model</vt:lpstr>
      <vt:lpstr>Supervised Learning: Gradient Boosting Model, top 15 features</vt:lpstr>
      <vt:lpstr>Supervised Learning: Gradient Boosting Model, tuning hyperparameters</vt:lpstr>
      <vt:lpstr>Supervised Learning: SVM</vt:lpstr>
      <vt:lpstr>Supervised Learning: SVM</vt:lpstr>
      <vt:lpstr>Supervised Learning: SVM, top 30 features (from GBM model)</vt:lpstr>
      <vt:lpstr>Supervised Learning: SVM, also best?</vt:lpstr>
      <vt:lpstr>Supervised Learning: SVM, top 15 features (from RFC model)</vt:lpstr>
      <vt:lpstr>Supervised Learning: SVM, also best?</vt:lpstr>
      <vt:lpstr>Best Model?</vt:lpstr>
      <vt:lpstr>Biostatistics</vt:lpstr>
      <vt:lpstr>Biostatistics: current incidence of heart disease by gender/age</vt:lpstr>
      <vt:lpstr>Biostatistics: time-to-event summary </vt:lpstr>
      <vt:lpstr>Biostatistics: Survival plot (age of onset) by gender</vt:lpstr>
      <vt:lpstr>Biostatistics: Cox PH test gender difference</vt:lpstr>
      <vt:lpstr>The practical uses of the model</vt:lpstr>
      <vt:lpstr>The practical uses of the model</vt:lpstr>
      <vt:lpstr>Weak points/shortcomings of model</vt:lpstr>
      <vt:lpstr>What do you anticipate to be the biggest challenge you’ll face?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Using The National Health and Nutrition Examination Survey (NHANES) to Predict Heart Disease </dc:title>
  <dc:creator>Kathie King</dc:creator>
  <cp:lastModifiedBy>Kathie King</cp:lastModifiedBy>
  <cp:revision>8</cp:revision>
  <dcterms:created xsi:type="dcterms:W3CDTF">2020-03-20T01:27:57Z</dcterms:created>
  <dcterms:modified xsi:type="dcterms:W3CDTF">2020-03-27T01:44:59Z</dcterms:modified>
</cp:coreProperties>
</file>