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01510" y="3618546"/>
            <a:ext cx="7208602" cy="4511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/>
              <a:t>A</a:t>
            </a:r>
            <a:r>
              <a:rPr b="1" dirty="0" sz="2400" lang="en-US"/>
              <a:t>.</a:t>
            </a:r>
            <a:r>
              <a:rPr b="1" dirty="0" sz="2400" lang="en-US"/>
              <a:t>F</a:t>
            </a:r>
            <a:r>
              <a:rPr b="1" dirty="0" sz="2400" lang="en-US"/>
              <a:t>a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i</a:t>
            </a:r>
            <a:r>
              <a:rPr b="1" dirty="0" sz="2400" lang="en-US"/>
              <a:t>m</a:t>
            </a:r>
            <a:r>
              <a:rPr b="1" dirty="0" sz="2400" lang="en-US"/>
              <a:t>a</a:t>
            </a:r>
            <a:r>
              <a:rPr b="1" dirty="0" sz="2400" lang="en-US"/>
              <a:t> 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c</a:t>
            </a:r>
            <a:r>
              <a:rPr b="1" dirty="0" sz="2400" lang="en-US"/>
              <a:t>h</a:t>
            </a:r>
            <a:r>
              <a:rPr b="1" dirty="0" sz="2400" lang="en-US"/>
              <a:t>i</a:t>
            </a:r>
            <a:r>
              <a:rPr b="1" dirty="0" sz="2400" lang="en-US"/>
              <a:t>y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endParaRPr b="1" sz="2000"/>
          </a:p>
          <a:p>
            <a:endParaRPr b="1" sz="2000"/>
          </a:p>
          <a:p>
            <a:r>
              <a:rPr b="1" dirty="0" sz="2400" lang="en-US"/>
              <a:t>REGISTER NO AND NMID: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m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0</a:t>
            </a:r>
            <a:r>
              <a:rPr b="1" dirty="0" sz="2400" lang="en-US"/>
              <a:t>5</a:t>
            </a:r>
            <a:r>
              <a:rPr b="1" dirty="0" sz="2400" lang="en-US"/>
              <a:t>0</a:t>
            </a:r>
            <a:r>
              <a:rPr b="1" dirty="0" sz="2400" lang="en-US"/>
              <a:t>0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0</a:t>
            </a:r>
            <a:r>
              <a:rPr b="1" dirty="0" sz="2400" lang="en-US"/>
              <a:t>8</a:t>
            </a:r>
            <a:endParaRPr b="1" dirty="0" sz="2000" lang="en-US">
              <a:cs typeface="Calibri"/>
            </a:endParaRPr>
          </a:p>
          <a:p>
            <a:endParaRPr b="1" dirty="0" sz="20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b="1" dirty="0" sz="2400" lang="en-US"/>
              <a:t>B</a:t>
            </a:r>
            <a:r>
              <a:rPr b="1" dirty="0" sz="2400" lang="en-US"/>
              <a:t>C</a:t>
            </a:r>
            <a:r>
              <a:rPr b="1" dirty="0" sz="2400" lang="en-US"/>
              <a:t>A</a:t>
            </a:r>
            <a:r>
              <a:rPr b="1" dirty="0" sz="2400" lang="en-US"/>
              <a:t>(</a:t>
            </a:r>
            <a:r>
              <a:rPr b="1" dirty="0" sz="2400" lang="en-US"/>
              <a:t>B</a:t>
            </a:r>
            <a:r>
              <a:rPr b="1" dirty="0" sz="2400" lang="en-US"/>
              <a:t>a</a:t>
            </a:r>
            <a:r>
              <a:rPr b="1" dirty="0" sz="2400" lang="en-US"/>
              <a:t>c</a:t>
            </a:r>
            <a:r>
              <a:rPr b="1" dirty="0" sz="2400" lang="en-US"/>
              <a:t>h</a:t>
            </a:r>
            <a:r>
              <a:rPr b="1" dirty="0" sz="2400" lang="en-US"/>
              <a:t>e</a:t>
            </a:r>
            <a:r>
              <a:rPr b="1" dirty="0" sz="2400" lang="en-US"/>
              <a:t>l</a:t>
            </a:r>
            <a:r>
              <a:rPr b="1" dirty="0" sz="2400" lang="en-US"/>
              <a:t>or </a:t>
            </a:r>
            <a:r>
              <a:rPr b="1" dirty="0" sz="2400" lang="en-US"/>
              <a:t>o</a:t>
            </a:r>
            <a:r>
              <a:rPr b="1" dirty="0" sz="2400" lang="en-US"/>
              <a:t>f</a:t>
            </a:r>
            <a:r>
              <a:rPr b="1" dirty="0" sz="2400" lang="en-US"/>
              <a:t> </a:t>
            </a:r>
            <a:r>
              <a:rPr b="1" dirty="0" sz="2400" lang="en-US"/>
              <a:t>C</a:t>
            </a:r>
            <a:r>
              <a:rPr b="1" dirty="0" sz="2400" lang="en-US"/>
              <a:t>omputer </a:t>
            </a:r>
            <a:r>
              <a:rPr b="1" dirty="0" sz="2400" lang="en-US"/>
              <a:t>Applications</a:t>
            </a:r>
            <a:r>
              <a:rPr b="1" dirty="0" sz="2400" lang="en-US"/>
              <a:t>)</a:t>
            </a:r>
            <a:endParaRPr b="1" sz="2000"/>
          </a:p>
          <a:p>
            <a:endParaRPr b="1" sz="2000"/>
          </a:p>
          <a:p>
            <a:r>
              <a:rPr b="1" dirty="0" sz="2400" lang="en-US"/>
              <a:t>COLLEGE: COLLEGE/ UNIVERSITY</a:t>
            </a:r>
            <a:r>
              <a:rPr b="1" dirty="0" sz="2400" lang="en-US"/>
              <a:t>:</a:t>
            </a:r>
            <a:r>
              <a:rPr b="1" dirty="0" sz="2400" lang="en-US"/>
              <a:t> Vivekananda </a:t>
            </a:r>
            <a:r>
              <a:rPr b="1" dirty="0" sz="2400" lang="en-US"/>
              <a:t>College </a:t>
            </a:r>
            <a:r>
              <a:rPr b="1" dirty="0" sz="2400" lang="en-US"/>
              <a:t>of </a:t>
            </a:r>
            <a:r>
              <a:rPr b="1" dirty="0" sz="2400" lang="en-US"/>
              <a:t>arts </a:t>
            </a:r>
            <a:r>
              <a:rPr b="1" dirty="0" sz="2400" lang="en-US"/>
              <a:t>and </a:t>
            </a:r>
            <a:r>
              <a:rPr b="1" dirty="0" sz="2400" lang="en-US"/>
              <a:t>science </a:t>
            </a:r>
            <a:r>
              <a:rPr b="1" dirty="0" sz="2400" lang="en-US"/>
              <a:t>f</a:t>
            </a:r>
            <a:r>
              <a:rPr b="1" dirty="0" sz="2400" lang="en-US"/>
              <a:t>or </a:t>
            </a:r>
            <a:r>
              <a:rPr b="1" dirty="0" sz="2400" lang="en-US"/>
              <a:t>w</a:t>
            </a:r>
            <a:r>
              <a:rPr b="1" dirty="0" sz="2400" lang="en-US"/>
              <a:t>o</a:t>
            </a:r>
            <a:r>
              <a:rPr b="1" dirty="0" sz="2400" lang="en-US"/>
              <a:t>m</a:t>
            </a:r>
            <a:r>
              <a:rPr b="1" dirty="0" sz="2400" lang="en-US"/>
              <a:t>e</a:t>
            </a:r>
            <a:r>
              <a:rPr b="1" dirty="0" sz="2400" lang="en-US"/>
              <a:t>n</a:t>
            </a:r>
            <a:r>
              <a:rPr b="1" dirty="0" sz="2400" lang="en-US"/>
              <a:t>/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m</a:t>
            </a:r>
            <a:r>
              <a:rPr b="1" dirty="0" sz="2400" lang="en-US"/>
              <a:t>a</a:t>
            </a:r>
            <a:r>
              <a:rPr b="1" dirty="0" sz="2400" lang="en-US"/>
              <a:t>lai </a:t>
            </a:r>
            <a:r>
              <a:rPr b="1" dirty="0" sz="2400" lang="en-US"/>
              <a:t>University </a:t>
            </a:r>
            <a:endParaRPr b="1" sz="2000"/>
          </a:p>
          <a:p>
            <a:endParaRPr sz="2000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582150" y="3429000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341263" y="1204847"/>
            <a:ext cx="9342454" cy="2247077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-47986" y="3567636"/>
            <a:ext cx="9095040" cy="287999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666875" y="1440179"/>
            <a:ext cx="7558885" cy="1348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A colorful, animated, and responsive student portfolio to showcase skills, projects, and achievements effectively.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3464124" y="3219450"/>
            <a:ext cx="6381012" cy="929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https://github.com/kathijabeevi1311-rgb/Fathima.git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864553" y="1469389"/>
            <a:ext cx="8412421" cy="270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C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l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u</a:t>
            </a:r>
            <a:r>
              <a:rPr dirty="0" sz="4800" lang="en-US" spc="25">
                <a:latin typeface="Love From You"/>
              </a:rPr>
              <a:t>r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&amp;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A</a:t>
            </a:r>
            <a:r>
              <a:rPr dirty="0" sz="4800" lang="en-US" spc="25">
                <a:latin typeface="Love From You"/>
              </a:rPr>
              <a:t>n</a:t>
            </a:r>
            <a:r>
              <a:rPr dirty="0" sz="4800" lang="en-US" spc="25">
                <a:latin typeface="Love From You"/>
              </a:rPr>
              <a:t>i</a:t>
            </a:r>
            <a:r>
              <a:rPr dirty="0" sz="4800" lang="en-US" spc="25">
                <a:latin typeface="Love From You"/>
              </a:rPr>
              <a:t>m</a:t>
            </a:r>
            <a:r>
              <a:rPr dirty="0" sz="4800" lang="en-US" spc="25">
                <a:latin typeface="Love From You"/>
              </a:rPr>
              <a:t>a</a:t>
            </a:r>
            <a:r>
              <a:rPr dirty="0" sz="4800" lang="en-US" spc="25">
                <a:latin typeface="Love From You"/>
              </a:rPr>
              <a:t>t</a:t>
            </a:r>
            <a:r>
              <a:rPr dirty="0" sz="4800" lang="en-US" spc="25">
                <a:latin typeface="Love From You"/>
              </a:rPr>
              <a:t>ed </a:t>
            </a:r>
            <a:br>
              <a:rPr dirty="0" sz="4800" lang="en-US" spc="25">
                <a:latin typeface="Love From You"/>
              </a:rPr>
            </a:b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P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r</a:t>
            </a:r>
            <a:r>
              <a:rPr dirty="0" sz="4800" lang="en-US" spc="25">
                <a:latin typeface="Love From You"/>
              </a:rPr>
              <a:t>t</a:t>
            </a:r>
            <a:r>
              <a:rPr dirty="0" sz="4800" lang="en-US" spc="25">
                <a:latin typeface="Love From You"/>
              </a:rPr>
              <a:t>f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l</a:t>
            </a:r>
            <a:r>
              <a:rPr dirty="0" sz="4800" lang="en-US" spc="25">
                <a:latin typeface="Love From You"/>
              </a:rPr>
              <a:t>io </a:t>
            </a:r>
            <a:r>
              <a:rPr dirty="0" sz="4800" lang="en-US" spc="25">
                <a:latin typeface="Love From You"/>
              </a:rPr>
              <a:t>d</a:t>
            </a:r>
            <a:r>
              <a:rPr dirty="0" sz="4800" lang="en-US" spc="25">
                <a:latin typeface="Love From You"/>
              </a:rPr>
              <a:t>e</a:t>
            </a:r>
            <a:r>
              <a:rPr dirty="0" sz="4800" lang="en-US" spc="25">
                <a:latin typeface="Love From You"/>
              </a:rPr>
              <a:t>s</a:t>
            </a:r>
            <a:r>
              <a:rPr dirty="0" sz="4800" lang="en-US" spc="25">
                <a:latin typeface="Love From You"/>
              </a:rPr>
              <a:t>ign</a:t>
            </a:r>
            <a:r>
              <a:rPr dirty="0" sz="4800" lang="en-US" spc="25">
                <a:latin typeface="Love From You"/>
              </a:rPr>
              <a:t>.</a:t>
            </a:r>
            <a:r>
              <a:rPr dirty="0" sz="4800" lang="en-US" spc="25">
                <a:latin typeface="Love From You"/>
              </a:rPr>
              <a:t>.</a:t>
            </a:r>
            <a:r>
              <a:rPr dirty="0" sz="4800" lang="en-US" spc="25">
                <a:latin typeface="Love From You"/>
              </a:rPr>
              <a:t>.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3697864" y="484505"/>
            <a:ext cx="5548746" cy="7292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783657" y="1695449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284342" y="1926461"/>
            <a:ext cx="6727614" cy="2606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Students often struggle to showcase their skills, projects, and achievements in a modern, attractive, and interactive way.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Traditional resumes and plain portfolios lack interactivity, visual appeal, and personalization.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676274" y="691078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328676" y="1605280"/>
            <a:ext cx="8450775" cy="5539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This project is a Colorful Animated Student Portfolio Website designed to help students present their: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About Me – A self-introduction with animated headings 🌟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Skills – Technical abilities listed with icons 💻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Projects – Highlighting academic and personal works 📚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Education – Academic qualifications 🎓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Contact – Easy communication via email, LinkedIn, or GitHub 📬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386694" y="1417763"/>
            <a:ext cx="10511638" cy="63779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Students 🎓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create and showcase their personal portfolio.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Present skills, projects, and achievements in a modern way.</a:t>
            </a:r>
            <a:endParaRPr sz="28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Recruiters / Employers 💼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quickly view a student’s skills, education, and project experience.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Helps in hiring or internship selection.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Teachers / Mentors 👩‍🏫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evaluate students’ work, creativity, and technical knowledge.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Peers / Classmates 🤝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collaborate on projects and get inspiration from others’ portfolios.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912303" y="2386328"/>
            <a:ext cx="7567545" cy="2606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Tools: VS Code, Web Browser, GitHub (optional), PowerPoint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Techniques: HTML5 for structure, CSS3 for design &amp; animations, JavaScript for interactivity, Responsive Web Design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 rot="21600000">
            <a:off x="2431346" y="510421"/>
            <a:ext cx="7306462" cy="6377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Header – Title &amp; navigation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About – Student intro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Skills – Technical abilities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Projects – Academic work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Education – Qualifications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Contact – Links &amp; email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Footer – Copyright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✨ Colorful, animated, and responsive design.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 rot="21600000">
            <a:off x="2215470" y="1089104"/>
            <a:ext cx="7563215" cy="42824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Add profile picture upload feature 📸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Contact form with backend support 📬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More animations &amp; themes 🎨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Project gallery with filters 📂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Mobile-first advanced responsiveness 📱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2024-03-25T01:07:22Z</dcterms:created>
  <dcterms:modified xsi:type="dcterms:W3CDTF">2025-08-27T12:09:36Z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6f530bb3b6cf4561a8b1e3b94fbd0afb</vt:lpwstr>
  </property>
</Properties>
</file>