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"/>
          <p:cNvSpPr>
            <a:spLocks noGrp="1"/>
          </p:cNvSpPr>
          <p:nvPr>
            <p:ph type="body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"/>
          <p:cNvSpPr>
            <a:spLocks noGrp="1"/>
          </p:cNvSpPr>
          <p:nvPr>
            <p:ph type="body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3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981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701510" y="3618546"/>
            <a:ext cx="7208602" cy="45110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400" lang="en-US"/>
              <a:t>STUDENT NAME: </a:t>
            </a:r>
            <a:r>
              <a:rPr b="1" dirty="0" sz="2400" lang="en-US"/>
              <a:t>A</a:t>
            </a:r>
            <a:r>
              <a:rPr b="1" dirty="0" sz="2400" lang="en-US"/>
              <a:t>.</a:t>
            </a:r>
            <a:r>
              <a:rPr b="1" dirty="0" sz="2400" lang="en-US"/>
              <a:t>F</a:t>
            </a:r>
            <a:r>
              <a:rPr b="1" dirty="0" sz="2400" lang="en-US"/>
              <a:t>a</a:t>
            </a:r>
            <a:r>
              <a:rPr b="1" dirty="0" sz="2400" lang="en-US"/>
              <a:t>t</a:t>
            </a:r>
            <a:r>
              <a:rPr b="1" dirty="0" sz="2400" lang="en-US"/>
              <a:t>h</a:t>
            </a:r>
            <a:r>
              <a:rPr b="1" dirty="0" sz="2400" lang="en-US"/>
              <a:t>i</a:t>
            </a:r>
            <a:r>
              <a:rPr b="1" dirty="0" sz="2400" lang="en-US"/>
              <a:t>m</a:t>
            </a:r>
            <a:r>
              <a:rPr b="1" dirty="0" sz="2400" lang="en-US"/>
              <a:t>a</a:t>
            </a:r>
            <a:r>
              <a:rPr b="1" dirty="0" sz="2400" lang="en-US"/>
              <a:t> </a:t>
            </a:r>
            <a:r>
              <a:rPr b="1" dirty="0" sz="2400" lang="en-US"/>
              <a:t>n</a:t>
            </a:r>
            <a:r>
              <a:rPr b="1" dirty="0" sz="2400" lang="en-US"/>
              <a:t>a</a:t>
            </a:r>
            <a:r>
              <a:rPr b="1" dirty="0" sz="2400" lang="en-US"/>
              <a:t>c</a:t>
            </a:r>
            <a:r>
              <a:rPr b="1" dirty="0" sz="2400" lang="en-US"/>
              <a:t>h</a:t>
            </a:r>
            <a:r>
              <a:rPr b="1" dirty="0" sz="2400" lang="en-US"/>
              <a:t>i</a:t>
            </a:r>
            <a:r>
              <a:rPr b="1" dirty="0" sz="2400" lang="en-US"/>
              <a:t>y</a:t>
            </a:r>
            <a:r>
              <a:rPr b="1" dirty="0" sz="2400" lang="en-US"/>
              <a:t>a</a:t>
            </a:r>
            <a:r>
              <a:rPr b="1" dirty="0" sz="2400" lang="en-US"/>
              <a:t>r</a:t>
            </a:r>
            <a:endParaRPr b="1" sz="2000"/>
          </a:p>
          <a:p>
            <a:endParaRPr b="1" sz="2000"/>
          </a:p>
          <a:p>
            <a:r>
              <a:rPr b="1" dirty="0" sz="2400" lang="en-US"/>
              <a:t>REGISTER NO AND NMID:</a:t>
            </a:r>
            <a:r>
              <a:rPr b="1" dirty="0" sz="2400" lang="en-US"/>
              <a:t>a</a:t>
            </a:r>
            <a:r>
              <a:rPr b="1" dirty="0" sz="2400" lang="en-US"/>
              <a:t>s</a:t>
            </a:r>
            <a:r>
              <a:rPr b="1" dirty="0" sz="2400" lang="en-US"/>
              <a:t>a</a:t>
            </a:r>
            <a:r>
              <a:rPr b="1" dirty="0" sz="2400" lang="en-US"/>
              <a:t>n</a:t>
            </a:r>
            <a:r>
              <a:rPr b="1" dirty="0" sz="2400" lang="en-US"/>
              <a:t>m</a:t>
            </a:r>
            <a:r>
              <a:rPr b="1" dirty="0" sz="2400" lang="en-US"/>
              <a:t>4</a:t>
            </a:r>
            <a:r>
              <a:rPr b="1" dirty="0" sz="2400" lang="en-US"/>
              <a:t>1</a:t>
            </a:r>
            <a:r>
              <a:rPr b="1" dirty="0" sz="2400" lang="en-US"/>
              <a:t>1</a:t>
            </a:r>
            <a:r>
              <a:rPr b="1" dirty="0" sz="2400" lang="en-US"/>
              <a:t>2</a:t>
            </a:r>
            <a:r>
              <a:rPr b="1" dirty="0" sz="2400" lang="en-US"/>
              <a:t>4</a:t>
            </a:r>
            <a:r>
              <a:rPr b="1" dirty="0" sz="2400" lang="en-US"/>
              <a:t>1</a:t>
            </a:r>
            <a:r>
              <a:rPr b="1" dirty="0" sz="2400" lang="en-US"/>
              <a:t>3</a:t>
            </a:r>
            <a:r>
              <a:rPr b="1" dirty="0" sz="2400" lang="en-US"/>
              <a:t>4</a:t>
            </a:r>
            <a:r>
              <a:rPr b="1" dirty="0" sz="2400" lang="en-US"/>
              <a:t>1</a:t>
            </a:r>
            <a:r>
              <a:rPr b="1" dirty="0" sz="2400" lang="en-US"/>
              <a:t>1</a:t>
            </a:r>
            <a:r>
              <a:rPr b="1" dirty="0" sz="2400" lang="en-US"/>
              <a:t>0</a:t>
            </a:r>
            <a:r>
              <a:rPr b="1" dirty="0" sz="2400" lang="en-US"/>
              <a:t>5</a:t>
            </a:r>
            <a:r>
              <a:rPr b="1" dirty="0" sz="2400" lang="en-US"/>
              <a:t>0</a:t>
            </a:r>
            <a:r>
              <a:rPr b="1" dirty="0" sz="2400" lang="en-US"/>
              <a:t>0</a:t>
            </a:r>
            <a:r>
              <a:rPr b="1" dirty="0" sz="2400" lang="en-US"/>
              <a:t>1</a:t>
            </a:r>
            <a:r>
              <a:rPr b="1" dirty="0" sz="2400" lang="en-US"/>
              <a:t>2</a:t>
            </a:r>
            <a:r>
              <a:rPr b="1" dirty="0" sz="2400" lang="en-US"/>
              <a:t>2</a:t>
            </a:r>
            <a:r>
              <a:rPr b="1" dirty="0" sz="2400" lang="en-US"/>
              <a:t>0</a:t>
            </a:r>
            <a:r>
              <a:rPr b="1" dirty="0" sz="2400" lang="en-US"/>
              <a:t>0</a:t>
            </a:r>
            <a:r>
              <a:rPr b="1" dirty="0" sz="2400" lang="en-US"/>
              <a:t>8</a:t>
            </a:r>
            <a:endParaRPr b="1" dirty="0" sz="2000" lang="en-US">
              <a:cs typeface="Calibri"/>
            </a:endParaRPr>
          </a:p>
          <a:p>
            <a:endParaRPr b="1" dirty="0" sz="2000" lang="en-US">
              <a:cs typeface="Calibri"/>
            </a:endParaRPr>
          </a:p>
          <a:p>
            <a:r>
              <a:rPr b="1" dirty="0" sz="2400" lang="en-US"/>
              <a:t>DEPARTMENT: </a:t>
            </a:r>
            <a:r>
              <a:rPr b="1" dirty="0" sz="2400" lang="en-US"/>
              <a:t>B</a:t>
            </a:r>
            <a:r>
              <a:rPr b="1" dirty="0" sz="2400" lang="en-US"/>
              <a:t>C</a:t>
            </a:r>
            <a:r>
              <a:rPr b="1" dirty="0" sz="2400" lang="en-US"/>
              <a:t>A</a:t>
            </a:r>
            <a:r>
              <a:rPr b="1" dirty="0" sz="2400" lang="en-US"/>
              <a:t>(</a:t>
            </a:r>
            <a:r>
              <a:rPr b="1" dirty="0" sz="2400" lang="en-US"/>
              <a:t>B</a:t>
            </a:r>
            <a:r>
              <a:rPr b="1" dirty="0" sz="2400" lang="en-US"/>
              <a:t>a</a:t>
            </a:r>
            <a:r>
              <a:rPr b="1" dirty="0" sz="2400" lang="en-US"/>
              <a:t>c</a:t>
            </a:r>
            <a:r>
              <a:rPr b="1" dirty="0" sz="2400" lang="en-US"/>
              <a:t>h</a:t>
            </a:r>
            <a:r>
              <a:rPr b="1" dirty="0" sz="2400" lang="en-US"/>
              <a:t>e</a:t>
            </a:r>
            <a:r>
              <a:rPr b="1" dirty="0" sz="2400" lang="en-US"/>
              <a:t>l</a:t>
            </a:r>
            <a:r>
              <a:rPr b="1" dirty="0" sz="2400" lang="en-US"/>
              <a:t>or </a:t>
            </a:r>
            <a:r>
              <a:rPr b="1" dirty="0" sz="2400" lang="en-US"/>
              <a:t>o</a:t>
            </a:r>
            <a:r>
              <a:rPr b="1" dirty="0" sz="2400" lang="en-US"/>
              <a:t>f</a:t>
            </a:r>
            <a:r>
              <a:rPr b="1" dirty="0" sz="2400" lang="en-US"/>
              <a:t> </a:t>
            </a:r>
            <a:r>
              <a:rPr b="1" dirty="0" sz="2400" lang="en-US"/>
              <a:t>C</a:t>
            </a:r>
            <a:r>
              <a:rPr b="1" dirty="0" sz="2400" lang="en-US"/>
              <a:t>omputer </a:t>
            </a:r>
            <a:r>
              <a:rPr b="1" dirty="0" sz="2400" lang="en-US"/>
              <a:t>Applications</a:t>
            </a:r>
            <a:r>
              <a:rPr b="1" dirty="0" sz="2400" lang="en-US"/>
              <a:t>)</a:t>
            </a:r>
            <a:endParaRPr b="1" sz="2000"/>
          </a:p>
          <a:p>
            <a:endParaRPr b="1" sz="2000"/>
          </a:p>
          <a:p>
            <a:r>
              <a:rPr b="1" dirty="0" sz="2400" lang="en-US"/>
              <a:t>COLLEGE: COLLEGE/ UNIVERSITY</a:t>
            </a:r>
            <a:r>
              <a:rPr b="1" dirty="0" sz="2400" lang="en-US"/>
              <a:t>:</a:t>
            </a:r>
            <a:r>
              <a:rPr b="1" dirty="0" sz="2400" lang="en-US"/>
              <a:t> Vivekananda </a:t>
            </a:r>
            <a:r>
              <a:rPr b="1" dirty="0" sz="2400" lang="en-US"/>
              <a:t>College </a:t>
            </a:r>
            <a:r>
              <a:rPr b="1" dirty="0" sz="2400" lang="en-US"/>
              <a:t>of </a:t>
            </a:r>
            <a:r>
              <a:rPr b="1" dirty="0" sz="2400" lang="en-US"/>
              <a:t>arts </a:t>
            </a:r>
            <a:r>
              <a:rPr b="1" dirty="0" sz="2400" lang="en-US"/>
              <a:t>and </a:t>
            </a:r>
            <a:r>
              <a:rPr b="1" dirty="0" sz="2400" lang="en-US"/>
              <a:t>science </a:t>
            </a:r>
            <a:r>
              <a:rPr b="1" dirty="0" sz="2400" lang="en-US"/>
              <a:t>f</a:t>
            </a:r>
            <a:r>
              <a:rPr b="1" dirty="0" sz="2400" lang="en-US"/>
              <a:t>or </a:t>
            </a:r>
            <a:r>
              <a:rPr b="1" dirty="0" sz="2400" lang="en-US"/>
              <a:t>w</a:t>
            </a:r>
            <a:r>
              <a:rPr b="1" dirty="0" sz="2400" lang="en-US"/>
              <a:t>o</a:t>
            </a:r>
            <a:r>
              <a:rPr b="1" dirty="0" sz="2400" lang="en-US"/>
              <a:t>m</a:t>
            </a:r>
            <a:r>
              <a:rPr b="1" dirty="0" sz="2400" lang="en-US"/>
              <a:t>e</a:t>
            </a:r>
            <a:r>
              <a:rPr b="1" dirty="0" sz="2400" lang="en-US"/>
              <a:t>n</a:t>
            </a:r>
            <a:r>
              <a:rPr b="1" dirty="0" sz="2400" lang="en-US"/>
              <a:t>/</a:t>
            </a:r>
            <a:r>
              <a:rPr b="1" dirty="0" sz="2400" lang="en-US"/>
              <a:t>A</a:t>
            </a:r>
            <a:r>
              <a:rPr b="1" dirty="0" sz="2400" lang="en-US"/>
              <a:t>n</a:t>
            </a:r>
            <a:r>
              <a:rPr b="1" dirty="0" sz="2400" lang="en-US"/>
              <a:t>n</a:t>
            </a:r>
            <a:r>
              <a:rPr b="1" dirty="0" sz="2400" lang="en-US"/>
              <a:t>a</a:t>
            </a:r>
            <a:r>
              <a:rPr b="1" dirty="0" sz="2400" lang="en-US"/>
              <a:t>m</a:t>
            </a:r>
            <a:r>
              <a:rPr b="1" dirty="0" sz="2400" lang="en-US"/>
              <a:t>a</a:t>
            </a:r>
            <a:r>
              <a:rPr b="1" dirty="0" sz="2400" lang="en-US"/>
              <a:t>lai </a:t>
            </a:r>
            <a:r>
              <a:rPr b="1" dirty="0" sz="2400" lang="en-US"/>
              <a:t>University </a:t>
            </a:r>
            <a:endParaRPr b="1" sz="2000"/>
          </a:p>
          <a:p>
            <a:endParaRPr sz="2000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9582150" y="3429000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743200" y="2354703"/>
            <a:ext cx="8534018" cy="929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-341263" y="1204847"/>
            <a:ext cx="9342454" cy="2247077"/>
          </a:xfrm>
          <a:prstGeom prst="rect"/>
        </p:spPr>
      </p:pic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21600000">
            <a:off x="-47986" y="3567636"/>
            <a:ext cx="9095040" cy="2879994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37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8" name=""/>
          <p:cNvSpPr txBox="1"/>
          <p:nvPr/>
        </p:nvSpPr>
        <p:spPr>
          <a:xfrm>
            <a:off x="1666875" y="1440179"/>
            <a:ext cx="7558885" cy="13487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A colorful, animated, and responsive student portfolio to showcase skills, projects, and achievements effectively.</a:t>
            </a:r>
            <a:endParaRPr b="1" sz="2800" lang="en-US">
              <a:solidFill>
                <a:srgbClr val="000000"/>
              </a:solidFill>
            </a:endParaRPr>
          </a:p>
        </p:txBody>
      </p:sp>
      <p:sp>
        <p:nvSpPr>
          <p:cNvPr id="1048711" name=""/>
          <p:cNvSpPr txBox="1"/>
          <p:nvPr/>
        </p:nvSpPr>
        <p:spPr>
          <a:xfrm>
            <a:off x="1142980" y="3219450"/>
            <a:ext cx="6953020" cy="929641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https://github.com/kathijabeevi1311-rgb/Fathima-TNSDC-FWD-DP1.git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bIns="0" lIns="0" rIns="0" rtlCol="0" tIns="0" wrap="square"/>
          <a:p>
            <a:pPr algn="ctr"/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864553" y="1469389"/>
            <a:ext cx="8412421" cy="2708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br>
              <a:rPr dirty="0" sz="4250" lang="en-US" spc="25"/>
            </a:br>
            <a:br>
              <a:rPr dirty="0" sz="4250" lang="en-US" spc="25"/>
            </a:br>
            <a:r>
              <a:rPr dirty="0" sz="4250" lang="en-US" spc="25"/>
              <a:t> </a:t>
            </a:r>
            <a:r>
              <a:rPr dirty="0" sz="4250" lang="en-US" spc="25"/>
              <a:t> </a:t>
            </a:r>
            <a:r>
              <a:rPr dirty="0" sz="4250" lang="en-US" spc="25"/>
              <a:t> </a:t>
            </a:r>
            <a:r>
              <a:rPr dirty="0" sz="4250" lang="en-US" spc="25"/>
              <a:t> </a:t>
            </a:r>
            <a:r>
              <a:rPr dirty="0" sz="4250" lang="en-US" spc="25"/>
              <a:t> </a:t>
            </a:r>
            <a:r>
              <a:rPr dirty="0" sz="4250" lang="en-US" spc="25"/>
              <a:t> </a:t>
            </a:r>
            <a:r>
              <a:rPr dirty="0" sz="4800" lang="en-US" spc="25">
                <a:latin typeface="Love From You"/>
              </a:rPr>
              <a:t> </a:t>
            </a:r>
            <a:r>
              <a:rPr dirty="0" sz="4800" lang="en-US" spc="25">
                <a:latin typeface="Love From You"/>
              </a:rPr>
              <a:t> </a:t>
            </a:r>
            <a:r>
              <a:rPr dirty="0" sz="4800" lang="en-US" spc="25">
                <a:latin typeface="Love From You"/>
              </a:rPr>
              <a:t> </a:t>
            </a:r>
            <a:r>
              <a:rPr dirty="0" sz="4800" lang="en-US" spc="25">
                <a:latin typeface="Love From You"/>
              </a:rPr>
              <a:t> </a:t>
            </a:r>
            <a:r>
              <a:rPr dirty="0" sz="4800" lang="en-US" spc="25">
                <a:latin typeface="Love From You"/>
              </a:rPr>
              <a:t>C</a:t>
            </a:r>
            <a:r>
              <a:rPr dirty="0" sz="4800" lang="en-US" spc="25">
                <a:latin typeface="Love From You"/>
              </a:rPr>
              <a:t>o</a:t>
            </a:r>
            <a:r>
              <a:rPr dirty="0" sz="4800" lang="en-US" spc="25">
                <a:latin typeface="Love From You"/>
              </a:rPr>
              <a:t>l</a:t>
            </a:r>
            <a:r>
              <a:rPr dirty="0" sz="4800" lang="en-US" spc="25">
                <a:latin typeface="Love From You"/>
              </a:rPr>
              <a:t>o</a:t>
            </a:r>
            <a:r>
              <a:rPr dirty="0" sz="4800" lang="en-US" spc="25">
                <a:latin typeface="Love From You"/>
              </a:rPr>
              <a:t>u</a:t>
            </a:r>
            <a:r>
              <a:rPr dirty="0" sz="4800" lang="en-US" spc="25">
                <a:latin typeface="Love From You"/>
              </a:rPr>
              <a:t>r</a:t>
            </a:r>
            <a:r>
              <a:rPr dirty="0" sz="4800" lang="en-US" spc="25">
                <a:latin typeface="Love From You"/>
              </a:rPr>
              <a:t> </a:t>
            </a:r>
            <a:r>
              <a:rPr dirty="0" sz="4800" lang="en-US" spc="25">
                <a:latin typeface="Love From You"/>
              </a:rPr>
              <a:t>&amp;</a:t>
            </a:r>
            <a:r>
              <a:rPr dirty="0" sz="4800" lang="en-US" spc="25">
                <a:latin typeface="Love From You"/>
              </a:rPr>
              <a:t> </a:t>
            </a:r>
            <a:r>
              <a:rPr dirty="0" sz="4800" lang="en-US" spc="25">
                <a:latin typeface="Love From You"/>
              </a:rPr>
              <a:t>A</a:t>
            </a:r>
            <a:r>
              <a:rPr dirty="0" sz="4800" lang="en-US" spc="25">
                <a:latin typeface="Love From You"/>
              </a:rPr>
              <a:t>n</a:t>
            </a:r>
            <a:r>
              <a:rPr dirty="0" sz="4800" lang="en-US" spc="25">
                <a:latin typeface="Love From You"/>
              </a:rPr>
              <a:t>i</a:t>
            </a:r>
            <a:r>
              <a:rPr dirty="0" sz="4800" lang="en-US" spc="25">
                <a:latin typeface="Love From You"/>
              </a:rPr>
              <a:t>m</a:t>
            </a:r>
            <a:r>
              <a:rPr dirty="0" sz="4800" lang="en-US" spc="25">
                <a:latin typeface="Love From You"/>
              </a:rPr>
              <a:t>a</a:t>
            </a:r>
            <a:r>
              <a:rPr dirty="0" sz="4800" lang="en-US" spc="25">
                <a:latin typeface="Love From You"/>
              </a:rPr>
              <a:t>t</a:t>
            </a:r>
            <a:r>
              <a:rPr dirty="0" sz="4800" lang="en-US" spc="25">
                <a:latin typeface="Love From You"/>
              </a:rPr>
              <a:t>ed </a:t>
            </a:r>
            <a:br>
              <a:rPr dirty="0" sz="4800" lang="en-US" spc="25">
                <a:latin typeface="Love From You"/>
              </a:rPr>
            </a:br>
            <a:r>
              <a:rPr dirty="0" sz="4800" lang="en-US" spc="25">
                <a:latin typeface="Love From You"/>
              </a:rPr>
              <a:t> </a:t>
            </a:r>
            <a:r>
              <a:rPr dirty="0" sz="4800" lang="en-US" spc="25">
                <a:latin typeface="Love From You"/>
              </a:rPr>
              <a:t> </a:t>
            </a:r>
            <a:r>
              <a:rPr dirty="0" sz="4800" lang="en-US" spc="25">
                <a:latin typeface="Love From You"/>
              </a:rPr>
              <a:t> </a:t>
            </a:r>
            <a:r>
              <a:rPr dirty="0" sz="4800" lang="en-US" spc="25">
                <a:latin typeface="Love From You"/>
              </a:rPr>
              <a:t>P</a:t>
            </a:r>
            <a:r>
              <a:rPr dirty="0" sz="4800" lang="en-US" spc="25">
                <a:latin typeface="Love From You"/>
              </a:rPr>
              <a:t>o</a:t>
            </a:r>
            <a:r>
              <a:rPr dirty="0" sz="4800" lang="en-US" spc="25">
                <a:latin typeface="Love From You"/>
              </a:rPr>
              <a:t>r</a:t>
            </a:r>
            <a:r>
              <a:rPr dirty="0" sz="4800" lang="en-US" spc="25">
                <a:latin typeface="Love From You"/>
              </a:rPr>
              <a:t>t</a:t>
            </a:r>
            <a:r>
              <a:rPr dirty="0" sz="4800" lang="en-US" spc="25">
                <a:latin typeface="Love From You"/>
              </a:rPr>
              <a:t>f</a:t>
            </a:r>
            <a:r>
              <a:rPr dirty="0" sz="4800" lang="en-US" spc="25">
                <a:latin typeface="Love From You"/>
              </a:rPr>
              <a:t>o</a:t>
            </a:r>
            <a:r>
              <a:rPr dirty="0" sz="4800" lang="en-US" spc="25">
                <a:latin typeface="Love From You"/>
              </a:rPr>
              <a:t>l</a:t>
            </a:r>
            <a:r>
              <a:rPr dirty="0" sz="4800" lang="en-US" spc="25">
                <a:latin typeface="Love From You"/>
              </a:rPr>
              <a:t>io </a:t>
            </a:r>
            <a:r>
              <a:rPr dirty="0" sz="4800" lang="en-US" spc="25">
                <a:latin typeface="Love From You"/>
              </a:rPr>
              <a:t>d</a:t>
            </a:r>
            <a:r>
              <a:rPr dirty="0" sz="4800" lang="en-US" spc="25">
                <a:latin typeface="Love From You"/>
              </a:rPr>
              <a:t>e</a:t>
            </a:r>
            <a:r>
              <a:rPr dirty="0" sz="4800" lang="en-US" spc="25">
                <a:latin typeface="Love From You"/>
              </a:rPr>
              <a:t>s</a:t>
            </a:r>
            <a:r>
              <a:rPr dirty="0" sz="4800" lang="en-US" spc="25">
                <a:latin typeface="Love From You"/>
              </a:rPr>
              <a:t>ign</a:t>
            </a:r>
            <a:r>
              <a:rPr dirty="0" sz="4800" lang="en-US" spc="25">
                <a:latin typeface="Love From You"/>
              </a:rPr>
              <a:t>.</a:t>
            </a:r>
            <a:r>
              <a:rPr dirty="0" sz="4800" lang="en-US" spc="25">
                <a:latin typeface="Love From You"/>
              </a:rPr>
              <a:t>.</a:t>
            </a:r>
            <a:r>
              <a:rPr dirty="0" sz="4800" lang="en-US" spc="25">
                <a:latin typeface="Love From You"/>
              </a:rPr>
              <a:t>.</a:t>
            </a:r>
            <a:r>
              <a:rPr dirty="0" sz="4250" lang="en-US" spc="25"/>
              <a:t> </a:t>
            </a:r>
            <a:r>
              <a:rPr dirty="0" sz="4250" lang="en-US" spc="25"/>
              <a:t> </a:t>
            </a:r>
            <a:r>
              <a:rPr dirty="0" sz="4250" lang="en-US" spc="25"/>
              <a:t> </a:t>
            </a:r>
            <a:r>
              <a:rPr dirty="0" sz="4250" lang="en-US" spc="25"/>
              <a:t> </a:t>
            </a:r>
            <a:r>
              <a:rPr dirty="0" sz="4250" lang="en-US" spc="25"/>
              <a:t> </a:t>
            </a:r>
            <a:r>
              <a:rPr dirty="0" sz="4250" lang="en-US" spc="25"/>
              <a:t> 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3697864" y="484505"/>
            <a:ext cx="5548746" cy="72923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1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1" sz="2400"/>
          </a:p>
          <a:p>
            <a:pPr algn="l">
              <a:buFont typeface="+mj-lt"/>
              <a:buAutoNum type="arabicPeriod"/>
            </a:pPr>
            <a:endParaRPr altLang="en-US" b="1" sz="1800" lang="zh-CN"/>
          </a:p>
          <a:p>
            <a:pPr algn="l">
              <a:buFont typeface="+mj-lt"/>
              <a:buAutoNum type="arabicPeriod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1" sz="2400"/>
          </a:p>
          <a:p>
            <a:pPr algn="l">
              <a:buFont typeface="+mj-lt"/>
              <a:buAutoNum type="arabicPeriod"/>
            </a:pPr>
            <a:endParaRPr altLang="en-US" b="1" sz="1800" lang="zh-CN"/>
          </a:p>
          <a:p>
            <a:pPr algn="l">
              <a:buFont typeface="+mj-lt"/>
              <a:buAutoNum type="arabicPeriod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1" sz="2400"/>
          </a:p>
          <a:p>
            <a:pPr algn="l">
              <a:buFont typeface="+mj-lt"/>
              <a:buAutoNum type="arabicPeriod"/>
            </a:pPr>
            <a:endParaRPr altLang="en-US" b="1" sz="1800" lang="zh-CN"/>
          </a:p>
          <a:p>
            <a:pPr algn="l">
              <a:buFont typeface="+mj-lt"/>
              <a:buAutoNum type="arabicPeriod"/>
            </a:pPr>
            <a:r>
              <a:rPr b="1"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1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endParaRPr b="1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  <a:endParaRPr b="1" sz="2400"/>
          </a:p>
          <a:p>
            <a:pPr algn="l">
              <a:buFont typeface="+mj-lt"/>
              <a:buAutoNum type="arabicPeriod"/>
            </a:pPr>
            <a:endParaRPr altLang="en-US" b="1" sz="1800" lang="zh-CN"/>
          </a:p>
          <a:p>
            <a:pPr algn="l">
              <a:buFont typeface="+mj-lt"/>
              <a:buAutoNum type="arabicPeriod"/>
            </a:pPr>
            <a:r>
              <a:rPr b="1"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1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endParaRPr b="1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b="1"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1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endParaRPr b="1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1" sz="2400"/>
          </a:p>
          <a:p>
            <a:pPr algn="l">
              <a:buFont typeface="+mj-lt"/>
              <a:buAutoNum type="arabicPeriod"/>
            </a:pPr>
            <a:endParaRPr altLang="en-US" b="1" sz="1800" lang="zh-CN"/>
          </a:p>
          <a:p>
            <a:pPr algn="l">
              <a:buFont typeface="+mj-lt"/>
              <a:buAutoNum type="arabicPeriod"/>
            </a:pPr>
            <a:r>
              <a:rPr b="1"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b="1"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1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783657" y="1695449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"/>
          <p:cNvSpPr txBox="1"/>
          <p:nvPr/>
        </p:nvSpPr>
        <p:spPr>
          <a:xfrm>
            <a:off x="1284342" y="1926461"/>
            <a:ext cx="6727614" cy="26060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Students often struggle to showcase their skills, projects, and achievements in a modern, attractive, and interactive way.</a:t>
            </a:r>
            <a:endParaRPr b="1"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Traditional resumes and plain portfolios lack interactivity, visual appeal, and personalization.</a:t>
            </a:r>
            <a:endParaRPr b="1"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676274" y="691078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"/>
          <p:cNvSpPr txBox="1"/>
          <p:nvPr/>
        </p:nvSpPr>
        <p:spPr>
          <a:xfrm>
            <a:off x="328676" y="1605280"/>
            <a:ext cx="8450775" cy="55397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This project is a Colorful Animated Student Portfolio Website designed to help students present their:</a:t>
            </a:r>
            <a:endParaRPr b="1" sz="2800" lang="en-US">
              <a:solidFill>
                <a:srgbClr val="000000"/>
              </a:solidFill>
            </a:endParaRPr>
          </a:p>
          <a:p>
            <a:endParaRPr b="1"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b="1" sz="2800" lang="en-US">
                <a:solidFill>
                  <a:srgbClr val="000000"/>
                </a:solidFill>
              </a:rPr>
              <a:t>About Me – A self-introduction with animated headings 🌟</a:t>
            </a:r>
            <a:endParaRPr b="1"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b="1" sz="2800" lang="en-US">
                <a:solidFill>
                  <a:srgbClr val="000000"/>
                </a:solidFill>
              </a:rPr>
              <a:t>Skills – Technical abilities listed with icons 💻</a:t>
            </a:r>
            <a:endParaRPr b="1" sz="2800" lang="en-US">
              <a:solidFill>
                <a:srgbClr val="000000"/>
              </a:solidFill>
            </a:endParaRPr>
          </a:p>
          <a:p>
            <a:endParaRPr b="1"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b="1" sz="2800" lang="en-US">
                <a:solidFill>
                  <a:srgbClr val="000000"/>
                </a:solidFill>
              </a:rPr>
              <a:t>Projects – Highlighting academic and personal works 📚</a:t>
            </a:r>
            <a:endParaRPr b="1"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b="1" sz="2800" lang="en-US">
                <a:solidFill>
                  <a:srgbClr val="000000"/>
                </a:solidFill>
              </a:rPr>
              <a:t>Education – Academic qualifications 🎓</a:t>
            </a:r>
            <a:endParaRPr b="1" sz="2800" lang="en-US">
              <a:solidFill>
                <a:srgbClr val="000000"/>
              </a:solidFill>
            </a:endParaRPr>
          </a:p>
          <a:p>
            <a:endParaRPr b="1"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b="1" sz="2800" lang="en-US">
                <a:solidFill>
                  <a:srgbClr val="000000"/>
                </a:solidFill>
              </a:rPr>
              <a:t>Contact – Easy communication via email, LinkedIn, or GitHub 📬</a:t>
            </a:r>
            <a:endParaRPr b="1"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"/>
          <p:cNvSpPr txBox="1"/>
          <p:nvPr/>
        </p:nvSpPr>
        <p:spPr>
          <a:xfrm>
            <a:off x="386694" y="1417763"/>
            <a:ext cx="10511638" cy="6377940"/>
          </a:xfrm>
          <a:prstGeom prst="rect"/>
        </p:spPr>
        <p:txBody>
          <a:bodyPr rtlCol="0" wrap="square">
            <a:spAutoFit/>
          </a:bodyPr>
          <a:p>
            <a:pPr indent="-514350" marL="514350">
              <a:buFont typeface="+mj-lt"/>
              <a:buAutoNum type="arabicPeriod" startAt="1"/>
            </a:pPr>
            <a:r>
              <a:rPr sz="2800" lang="en-US">
                <a:solidFill>
                  <a:srgbClr val="000000"/>
                </a:solidFill>
              </a:rPr>
              <a:t>Students 🎓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To create and showcase their personal portfolio.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Present skills, projects, and achievements in a modern way.</a:t>
            </a:r>
            <a:endParaRPr sz="2800" lang="en-US">
              <a:solidFill>
                <a:srgbClr val="000000"/>
              </a:solidFill>
            </a:endParaRPr>
          </a:p>
          <a:p>
            <a:pPr indent="-514350" marL="514350">
              <a:buFont typeface="+mj-lt"/>
              <a:buAutoNum type="arabicPeriod" startAt="1"/>
            </a:pPr>
            <a:endParaRPr sz="2800" lang="en-US">
              <a:solidFill>
                <a:srgbClr val="000000"/>
              </a:solidFill>
            </a:endParaRPr>
          </a:p>
          <a:p>
            <a:pPr indent="0" marL="0">
              <a:buNone/>
            </a:pPr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Recruiters / Employers 💼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To quickly view a student’s skills, education, and project experience.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Helps in hiring or internship selection.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Teachers / Mentors 👩‍🏫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To evaluate students’ work, creativity, and technical knowledge.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pPr indent="0" marL="0">
              <a:buNone/>
            </a:pPr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Peers / Classmates 🤝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To collaborate on projects and get inspiration from others’ portfolios.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"/>
          <p:cNvSpPr txBox="1"/>
          <p:nvPr/>
        </p:nvSpPr>
        <p:spPr>
          <a:xfrm>
            <a:off x="2912303" y="2386328"/>
            <a:ext cx="7567545" cy="26060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Tools: VS Code, Web Browser, GitHub (optional), PowerPoint</a:t>
            </a:r>
            <a:endParaRPr b="1" sz="2800" lang="en-US">
              <a:solidFill>
                <a:srgbClr val="000000"/>
              </a:solidFill>
            </a:endParaRPr>
          </a:p>
          <a:p>
            <a:endParaRPr b="1"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Techniques: HTML5 for structure, CSS3 for design &amp; animations, JavaScript for interactivity, Responsive Web Design</a:t>
            </a:r>
            <a:endParaRPr b="1"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9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8"/>
          <p:cNvSpPr txBox="1"/>
          <p:nvPr/>
        </p:nvSpPr>
        <p:spPr>
          <a:xfrm>
            <a:off x="739775" y="291147"/>
            <a:ext cx="8794750" cy="610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"/>
          <p:cNvSpPr txBox="1"/>
          <p:nvPr/>
        </p:nvSpPr>
        <p:spPr>
          <a:xfrm rot="21600000">
            <a:off x="2431346" y="510421"/>
            <a:ext cx="7306462" cy="6377940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Arial"/>
              <a:buChar char="•"/>
            </a:pPr>
            <a:r>
              <a:rPr b="1" sz="2800" lang="en-US">
                <a:solidFill>
                  <a:srgbClr val="000000"/>
                </a:solidFill>
              </a:rPr>
              <a:t>Header – Title &amp; navigation</a:t>
            </a:r>
            <a:endParaRPr b="1" sz="2800" lang="en-US">
              <a:solidFill>
                <a:srgbClr val="000000"/>
              </a:solidFill>
            </a:endParaRPr>
          </a:p>
          <a:p>
            <a:endParaRPr b="1"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b="1" sz="2800" lang="en-US">
                <a:solidFill>
                  <a:srgbClr val="000000"/>
                </a:solidFill>
              </a:rPr>
              <a:t>About – Student intro</a:t>
            </a:r>
            <a:endParaRPr b="1" sz="2800" lang="en-US">
              <a:solidFill>
                <a:srgbClr val="000000"/>
              </a:solidFill>
            </a:endParaRPr>
          </a:p>
          <a:p>
            <a:endParaRPr b="1"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b="1" sz="2800" lang="en-US">
                <a:solidFill>
                  <a:srgbClr val="000000"/>
                </a:solidFill>
              </a:rPr>
              <a:t>Skills – Technical abilities</a:t>
            </a:r>
            <a:endParaRPr b="1" sz="2800" lang="en-US">
              <a:solidFill>
                <a:srgbClr val="000000"/>
              </a:solidFill>
            </a:endParaRPr>
          </a:p>
          <a:p>
            <a:endParaRPr b="1"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b="1" sz="2800" lang="en-US">
                <a:solidFill>
                  <a:srgbClr val="000000"/>
                </a:solidFill>
              </a:rPr>
              <a:t>Projects – Academic work</a:t>
            </a:r>
            <a:endParaRPr b="1"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endParaRPr b="1"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b="1" sz="2800" lang="en-US">
                <a:solidFill>
                  <a:srgbClr val="000000"/>
                </a:solidFill>
              </a:rPr>
              <a:t>Education – Qualifications</a:t>
            </a:r>
            <a:endParaRPr b="1" sz="2800" lang="en-US">
              <a:solidFill>
                <a:srgbClr val="000000"/>
              </a:solidFill>
            </a:endParaRPr>
          </a:p>
          <a:p>
            <a:endParaRPr b="1"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b="1" sz="2800" lang="en-US">
                <a:solidFill>
                  <a:srgbClr val="000000"/>
                </a:solidFill>
              </a:rPr>
              <a:t>Contact – Links &amp; email</a:t>
            </a:r>
            <a:endParaRPr b="1"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endParaRPr b="1"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b="1" sz="2800" lang="en-US">
                <a:solidFill>
                  <a:srgbClr val="000000"/>
                </a:solidFill>
              </a:rPr>
              <a:t>Footer – Copyright</a:t>
            </a:r>
            <a:endParaRPr b="1" sz="2800" lang="en-US">
              <a:solidFill>
                <a:srgbClr val="000000"/>
              </a:solidFill>
            </a:endParaRPr>
          </a:p>
          <a:p>
            <a:endParaRPr b="1" sz="2800" lang="en-US">
              <a:solidFill>
                <a:srgbClr val="000000"/>
              </a:solidFill>
            </a:endParaRPr>
          </a:p>
          <a:p>
            <a:r>
              <a:rPr b="1" sz="2800" lang="en-US">
                <a:solidFill>
                  <a:srgbClr val="000000"/>
                </a:solidFill>
              </a:rPr>
              <a:t>✨ Colorful, animated, and responsive design.</a:t>
            </a:r>
            <a:endParaRPr b="1"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0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74" name=""/>
          <p:cNvSpPr txBox="1"/>
          <p:nvPr/>
        </p:nvSpPr>
        <p:spPr>
          <a:xfrm rot="21600000">
            <a:off x="2215470" y="1089104"/>
            <a:ext cx="7563215" cy="4282439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Arial"/>
              <a:buChar char="•"/>
            </a:pPr>
            <a:r>
              <a:rPr b="1" sz="2800" lang="en-US">
                <a:solidFill>
                  <a:srgbClr val="000000"/>
                </a:solidFill>
              </a:rPr>
              <a:t>Add profile picture upload feature 📸</a:t>
            </a:r>
            <a:endParaRPr b="1" sz="2800" lang="en-US">
              <a:solidFill>
                <a:srgbClr val="000000"/>
              </a:solidFill>
            </a:endParaRPr>
          </a:p>
          <a:p>
            <a:endParaRPr b="1"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b="1" sz="2800" lang="en-US">
                <a:solidFill>
                  <a:srgbClr val="000000"/>
                </a:solidFill>
              </a:rPr>
              <a:t>Contact form with backend support 📬</a:t>
            </a:r>
            <a:endParaRPr b="1" sz="2800" lang="en-US">
              <a:solidFill>
                <a:srgbClr val="000000"/>
              </a:solidFill>
            </a:endParaRPr>
          </a:p>
          <a:p>
            <a:endParaRPr b="1"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b="1" sz="2800" lang="en-US">
                <a:solidFill>
                  <a:srgbClr val="000000"/>
                </a:solidFill>
              </a:rPr>
              <a:t>More animations &amp; themes 🎨</a:t>
            </a:r>
            <a:endParaRPr b="1" sz="2800" lang="en-US">
              <a:solidFill>
                <a:srgbClr val="000000"/>
              </a:solidFill>
            </a:endParaRPr>
          </a:p>
          <a:p>
            <a:endParaRPr b="1"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b="1" sz="2800" lang="en-US">
                <a:solidFill>
                  <a:srgbClr val="000000"/>
                </a:solidFill>
              </a:rPr>
              <a:t>Project gallery with filters 📂</a:t>
            </a:r>
            <a:endParaRPr b="1"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endParaRPr b="1" sz="2800" lang="en-US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b="1" sz="2800" lang="en-US">
                <a:solidFill>
                  <a:srgbClr val="000000"/>
                </a:solidFill>
              </a:rPr>
              <a:t>Mobile-first advanced responsiveness 📱</a:t>
            </a:r>
            <a:endParaRPr b="1" sz="2800" lang="en-US">
              <a:solidFill>
                <a:srgbClr val="000000"/>
              </a:solidFill>
            </a:endParaRPr>
          </a:p>
          <a:p>
            <a:endParaRPr b="1"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2024-03-24T14:07:22Z</dcterms:created>
  <dcterms:modified xsi:type="dcterms:W3CDTF">2025-08-31T13:14:38Z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6f530bb3b6cf4561a8b1e3b94fbd0afb</vt:lpwstr>
  </property>
</Properties>
</file>