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4" d="100"/>
          <a:sy n="5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0861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2266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408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474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0334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4627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528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0394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09695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0144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4271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1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38501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34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22339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9088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7001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9754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5932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687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836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5395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329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3270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656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3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926011" y="2923631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KATHIRVEL 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asanm20124132010500121055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ARIGNAR ANNA GOVERNMENT ARTS COLLEGE VILLUPURAM/ANNAMALAI UNIVERSITY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01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7092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37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1701785" y="982024"/>
            <a:ext cx="9388164" cy="19926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WEBSITE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1888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495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13868310" y="19049754"/>
            <a:ext cx="2762249" cy="3257549"/>
            <a:chOff x="13868310" y="19049754"/>
            <a:chExt cx="2762249" cy="3257549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15230386" y="21478628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5230386" y="22012028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3868310" y="19049754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18176">
            <a:off x="338779" y="841750"/>
            <a:ext cx="11813829" cy="4583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Traditional resumes are static and often fall to reflect craetivity,interactivity,or techinal knowledge Employers,recruiters,and even faculty members prefer a digital portfolio that demonstrates both technical skills.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60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11116137" cy="2656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Brief summary of my project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.This project is a studenl</a:t>
            </a:r>
            <a:endParaRPr lang="zh-CN" altLang="en-US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992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5682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53052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5375289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04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2025-08-29T07:03:50Z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