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6" d="100"/>
          <a:sy n="106" d="100"/>
        </p:scale>
        <p:origin x="-108" y="48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g"/><Relationship Id="rId1" Type="http://schemas.openxmlformats.org/officeDocument/2006/relationships/slideLayout" Target="../slideLayouts/slideLayout4.xml"/><Relationship Id="rId5" Type="http://schemas.openxmlformats.org/officeDocument/2006/relationships/image" Target="../media/image13.jpeg"/><Relationship Id="rId4" Type="http://schemas.openxmlformats.org/officeDocument/2006/relationships/image" Target="../media/image12.jpe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1938992"/>
          </a:xfrm>
          <a:prstGeom prst="rect">
            <a:avLst/>
          </a:prstGeom>
          <a:noFill/>
        </p:spPr>
        <p:txBody>
          <a:bodyPr wrap="square" lIns="91440" tIns="45720" rIns="91440" bIns="45720" rtlCol="0" anchor="t">
            <a:spAutoFit/>
          </a:bodyPr>
          <a:lstStyle/>
          <a:p>
            <a:r>
              <a:rPr lang="en-US" sz="2400" dirty="0"/>
              <a:t>STUDENT NAME: </a:t>
            </a:r>
            <a:r>
              <a:rPr lang="en-US" sz="2400" dirty="0" smtClean="0"/>
              <a:t>KATHIRVEL P</a:t>
            </a:r>
            <a:endParaRPr lang="en-US" sz="2400" dirty="0"/>
          </a:p>
          <a:p>
            <a:r>
              <a:rPr lang="en-US" sz="2400" dirty="0"/>
              <a:t>REGISTER NO AND NMID: </a:t>
            </a:r>
            <a:r>
              <a:rPr lang="en-US" sz="2400" dirty="0"/>
              <a:t>asanm20124132010500121055</a:t>
            </a:r>
            <a:endParaRPr lang="en-US" sz="2400" dirty="0">
              <a:cs typeface="Calibri"/>
            </a:endParaRPr>
          </a:p>
          <a:p>
            <a:r>
              <a:rPr lang="en-US" sz="2400" dirty="0"/>
              <a:t>DEPARTMENT: </a:t>
            </a:r>
            <a:r>
              <a:rPr lang="en-US" sz="2400" dirty="0" smtClean="0"/>
              <a:t>BCA</a:t>
            </a:r>
            <a:endParaRPr lang="en-US" sz="2400" dirty="0"/>
          </a:p>
          <a:p>
            <a:r>
              <a:rPr lang="en-US" sz="2400" dirty="0" smtClean="0"/>
              <a:t>COLLEGE:ARIGNAR ANNA GOVERNMENT ARTS COLLEGE,VILLUPURAM/ANNAMALAI UNIVERSITY</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5902898"/>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a:t>
            </a:r>
            <a:r>
              <a:rPr lang="en-IN" sz="4250" spc="15" dirty="0" smtClean="0"/>
              <a:t>SCREENSHOTS</a:t>
            </a:r>
            <a:br>
              <a:rPr lang="en-IN" sz="4250" spc="15" dirty="0" smtClean="0"/>
            </a:br>
            <a:r>
              <a:rPr lang="en-IN" sz="4250" spc="15" dirty="0"/>
              <a:t/>
            </a:r>
            <a:br>
              <a:rPr lang="en-IN" sz="4250" spc="15" dirty="0"/>
            </a:br>
            <a:r>
              <a:rPr lang="en-IN" sz="4250" spc="15" dirty="0" smtClean="0"/>
              <a:t/>
            </a:r>
            <a:br>
              <a:rPr lang="en-IN" sz="4250" spc="15" dirty="0" smtClean="0"/>
            </a:br>
            <a:r>
              <a:rPr lang="en-IN" sz="4250" spc="15" dirty="0"/>
              <a:t/>
            </a:r>
            <a:br>
              <a:rPr lang="en-IN" sz="4250" spc="15" dirty="0"/>
            </a:br>
            <a:r>
              <a:rPr lang="en-IN" sz="4250" spc="15" dirty="0" smtClean="0"/>
              <a:t/>
            </a:r>
            <a:br>
              <a:rPr lang="en-IN" sz="4250" spc="15" dirty="0" smtClean="0"/>
            </a:br>
            <a:r>
              <a:rPr lang="en-IN" sz="4250" spc="15" dirty="0"/>
              <a:t/>
            </a:r>
            <a:br>
              <a:rPr lang="en-IN" sz="4250" spc="15" dirty="0"/>
            </a:br>
            <a:r>
              <a:rPr lang="en-IN" sz="4250" spc="15" dirty="0" smtClean="0"/>
              <a:t/>
            </a:r>
            <a:br>
              <a:rPr lang="en-IN" sz="4250" spc="15" dirty="0" smtClean="0"/>
            </a:br>
            <a:r>
              <a:rPr lang="en-IN" sz="4250" spc="15" dirty="0"/>
              <a:t/>
            </a:r>
            <a:br>
              <a:rPr lang="en-IN" sz="4250" spc="15" dirty="0"/>
            </a:b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09800" y="1252174"/>
            <a:ext cx="4242105" cy="1948226"/>
          </a:xfrm>
          <a:prstGeom prst="rect">
            <a:avLst/>
          </a:prstGeom>
        </p:spPr>
      </p:pic>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09800" y="3182471"/>
            <a:ext cx="4242105" cy="1908639"/>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47423" y="1265621"/>
            <a:ext cx="4490792" cy="382548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8998268" cy="8938986"/>
          </a:xfrm>
          <a:prstGeom prst="rect">
            <a:avLst/>
          </a:prstGeom>
        </p:spPr>
        <p:txBody>
          <a:bodyPr vert="horz" wrap="square" lIns="0" tIns="13335" rIns="0" bIns="0" rtlCol="0">
            <a:spAutoFit/>
          </a:bodyPr>
          <a:lstStyle/>
          <a:p>
            <a:pPr marL="12700">
              <a:lnSpc>
                <a:spcPct val="100000"/>
              </a:lnSpc>
              <a:spcBef>
                <a:spcPts val="105"/>
              </a:spcBef>
            </a:pPr>
            <a:r>
              <a:rPr lang="en-IN" dirty="0" smtClean="0"/>
              <a:t>CONCLUSION</a:t>
            </a:r>
            <a:br>
              <a:rPr lang="en-IN" dirty="0" smtClean="0"/>
            </a:br>
            <a:r>
              <a:rPr lang="en-IN" dirty="0" smtClean="0"/>
              <a:t/>
            </a:r>
            <a:br>
              <a:rPr lang="en-IN" dirty="0" smtClean="0"/>
            </a:br>
            <a:r>
              <a:rPr lang="en-US" sz="2800" dirty="0" smtClean="0"/>
              <a:t>In </a:t>
            </a:r>
            <a:r>
              <a:rPr lang="en-US" sz="2800" dirty="0"/>
              <a:t>conclusion, our project successfully demonstrates how a well-designed portfolio can enhance an individual’s professional presence. It is lightweight, responsive, and customizable. In the future, we plan to enhance the portfolio with more animations, integration with LinkedIn or </a:t>
            </a:r>
            <a:r>
              <a:rPr lang="en-US" sz="2800" dirty="0" err="1"/>
              <a:t>GitHub</a:t>
            </a:r>
            <a:r>
              <a:rPr lang="en-US" sz="2800" dirty="0"/>
              <a:t> APIs, and adding a blog section for knowledge sharing</a:t>
            </a:r>
            <a:r>
              <a:rPr lang="en-US" sz="1600" dirty="0"/>
              <a:t>.</a:t>
            </a:r>
            <a:r>
              <a:rPr lang="en-IN" dirty="0"/>
              <a:t/>
            </a:r>
            <a:br>
              <a:rPr lang="en-IN" dirty="0"/>
            </a:br>
            <a:r>
              <a:rPr lang="en-IN" dirty="0" smtClean="0"/>
              <a:t/>
            </a:r>
            <a:br>
              <a:rPr lang="en-IN" dirty="0" smtClean="0"/>
            </a:br>
            <a:r>
              <a:rPr lang="en-IN" dirty="0"/>
              <a:t/>
            </a:r>
            <a:br>
              <a:rPr lang="en-IN" dirty="0"/>
            </a:br>
            <a:r>
              <a:rPr lang="en-IN" dirty="0" smtClean="0"/>
              <a:t/>
            </a:r>
            <a:br>
              <a:rPr lang="en-IN" dirty="0" smtClean="0"/>
            </a:br>
            <a:r>
              <a:rPr lang="en-IN" dirty="0"/>
              <a:t/>
            </a:r>
            <a:br>
              <a:rPr lang="en-IN" dirty="0"/>
            </a:br>
            <a:r>
              <a:rPr lang="en-IN" dirty="0" smtClean="0"/>
              <a:t/>
            </a:r>
            <a:br>
              <a:rPr lang="en-IN" dirty="0" smtClean="0"/>
            </a:b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5813425" cy="2632772"/>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smtClean="0"/>
              <a:t>TITLE</a:t>
            </a:r>
            <a:r>
              <a:rPr lang="en-US" sz="4250" spc="25" dirty="0" smtClean="0"/>
              <a:t>          </a:t>
            </a:r>
            <a:br>
              <a:rPr lang="en-US" sz="4250" spc="25" dirty="0" smtClean="0"/>
            </a:br>
            <a:r>
              <a:rPr lang="en-US" sz="4250" spc="25" dirty="0"/>
              <a:t/>
            </a:r>
            <a:br>
              <a:rPr lang="en-US" sz="4250" spc="25" dirty="0"/>
            </a:br>
            <a:r>
              <a:rPr lang="en-US" sz="4250" spc="25" dirty="0" smtClean="0"/>
              <a:t/>
            </a:r>
            <a:br>
              <a:rPr lang="en-US" sz="4250" spc="25" dirty="0" smtClean="0"/>
            </a:br>
            <a:r>
              <a:rPr lang="en-US" sz="4250" spc="25" dirty="0" smtClean="0"/>
              <a:t>PORTFOLIO WEBSITE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8200" y="990600"/>
            <a:ext cx="8001000" cy="6479979"/>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smtClean="0"/>
              <a:t>S</a:t>
            </a:r>
            <a:r>
              <a:rPr sz="4250" spc="-370" dirty="0" smtClean="0"/>
              <a:t>T</a:t>
            </a:r>
            <a:r>
              <a:rPr sz="4250" spc="-375" dirty="0" smtClean="0"/>
              <a:t>A</a:t>
            </a:r>
            <a:r>
              <a:rPr sz="4250" spc="15" dirty="0" smtClean="0"/>
              <a:t>T</a:t>
            </a:r>
            <a:r>
              <a:rPr sz="4250" spc="-10" dirty="0" smtClean="0"/>
              <a:t>E</a:t>
            </a:r>
            <a:r>
              <a:rPr sz="4250" spc="-20" dirty="0" smtClean="0"/>
              <a:t>ME</a:t>
            </a:r>
            <a:r>
              <a:rPr sz="4250" spc="10" dirty="0" smtClean="0"/>
              <a:t>NT</a:t>
            </a:r>
            <a:r>
              <a:rPr lang="en-US" sz="4250" spc="10" dirty="0" smtClean="0"/>
              <a:t/>
            </a:r>
            <a:br>
              <a:rPr lang="en-US" sz="4250" spc="10" dirty="0" smtClean="0"/>
            </a:br>
            <a:r>
              <a:rPr lang="en-US" sz="4250" spc="10" dirty="0"/>
              <a:t/>
            </a:r>
            <a:br>
              <a:rPr lang="en-US" sz="4250" spc="10" dirty="0"/>
            </a:br>
            <a:r>
              <a:rPr lang="en-US" sz="1600" spc="10" dirty="0"/>
              <a:t>Every project starts with a problem. In our case, the problem is that many beginners in web development do not have a simple, structured portfolio to showcase their skills. Without an online presence, it becomes difficult for them to stand out in job interviews or internships. Our project addresses this gap by creating a user-friendly, customizable portfolio website.</a:t>
            </a:r>
            <a:r>
              <a:rPr lang="en-US" sz="4250" spc="10" dirty="0"/>
              <a:t/>
            </a:r>
            <a:br>
              <a:rPr lang="en-US" sz="4250" spc="10" dirty="0"/>
            </a:br>
            <a:r>
              <a:rPr lang="en-US" sz="4250" spc="10" dirty="0"/>
              <a:t/>
            </a:r>
            <a:br>
              <a:rPr lang="en-US" sz="4250" spc="10" dirty="0"/>
            </a:br>
            <a:r>
              <a:rPr lang="en-US" sz="4250" spc="10" dirty="0" smtClean="0"/>
              <a:t/>
            </a:r>
            <a:br>
              <a:rPr lang="en-US" sz="4250" spc="10" dirty="0" smtClean="0"/>
            </a:br>
            <a:r>
              <a:rPr lang="en-US" sz="4250" spc="10" dirty="0"/>
              <a:t/>
            </a:r>
            <a:br>
              <a:rPr lang="en-US" sz="4250" spc="10" dirty="0"/>
            </a:br>
            <a:r>
              <a:rPr lang="en-US" sz="4250" spc="10" dirty="0" smtClean="0"/>
              <a:t/>
            </a:r>
            <a:br>
              <a:rPr lang="en-US" sz="4250" spc="10" dirty="0" smtClean="0"/>
            </a:br>
            <a:r>
              <a:rPr lang="en-US" sz="4250" spc="10" dirty="0"/>
              <a:t/>
            </a:r>
            <a:br>
              <a:rPr lang="en-US" sz="4250" spc="10" dirty="0"/>
            </a:b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7947025" cy="9188413"/>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smtClean="0"/>
              <a:t>OVERVIEW</a:t>
            </a:r>
            <a:r>
              <a:rPr lang="en-US" sz="4250" spc="-20" dirty="0"/>
              <a:t/>
            </a:r>
            <a:br>
              <a:rPr lang="en-US" sz="4250" spc="-20" dirty="0"/>
            </a:br>
            <a:r>
              <a:rPr lang="en-US" sz="3200" spc="-20" dirty="0"/>
              <a:t>Our project is a responsive portfolio website built using HTML, CSS, and JavaScript. The main objective is to provide a platform where an individual can highlight their education, skills, projects, and achievements. The portfolio is designed to be clean, modern, and easy to navigate.</a:t>
            </a:r>
            <a:r>
              <a:rPr lang="en-US" sz="4250" spc="-20" dirty="0"/>
              <a:t/>
            </a:r>
            <a:br>
              <a:rPr lang="en-US" sz="4250" spc="-20" dirty="0"/>
            </a:br>
            <a:r>
              <a:rPr lang="en-US" sz="4250" spc="-20" dirty="0" smtClean="0"/>
              <a:t/>
            </a:r>
            <a:br>
              <a:rPr lang="en-US" sz="4250" spc="-20" dirty="0" smtClean="0"/>
            </a:br>
            <a:r>
              <a:rPr lang="en-US" sz="4250" spc="-20" dirty="0"/>
              <a:t/>
            </a:r>
            <a:br>
              <a:rPr lang="en-US" sz="4250" spc="-20" dirty="0"/>
            </a:br>
            <a:r>
              <a:rPr lang="en-US" sz="4250" spc="-20" dirty="0" smtClean="0"/>
              <a:t/>
            </a:r>
            <a:br>
              <a:rPr lang="en-US" sz="4250" spc="-20" dirty="0" smtClean="0"/>
            </a:br>
            <a:r>
              <a:rPr lang="en-US" sz="4250" spc="-20" dirty="0"/>
              <a:t/>
            </a:r>
            <a:br>
              <a:rPr lang="en-US" sz="4250" spc="-20" dirty="0"/>
            </a:br>
            <a:r>
              <a:rPr lang="en-US" sz="4250" spc="-20" dirty="0" smtClean="0"/>
              <a:t/>
            </a:r>
            <a:br>
              <a:rPr lang="en-US" sz="4250" spc="-20" dirty="0" smtClean="0"/>
            </a:br>
            <a:r>
              <a:rPr lang="en-US" sz="4250" spc="-20" dirty="0"/>
              <a:t/>
            </a:r>
            <a:br>
              <a:rPr lang="en-US" sz="4250" spc="-20" dirty="0"/>
            </a:b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457200" y="533400"/>
            <a:ext cx="8744585" cy="740330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r>
              <a:rPr sz="3200" spc="5" dirty="0" smtClean="0"/>
              <a:t>?</a:t>
            </a:r>
            <a:r>
              <a:rPr lang="en-US" sz="3200" spc="5" dirty="0" smtClean="0"/>
              <a:t/>
            </a:r>
            <a:br>
              <a:rPr lang="en-US" sz="3200" spc="5" dirty="0" smtClean="0"/>
            </a:br>
            <a:r>
              <a:rPr lang="en-US" sz="3200" spc="5" dirty="0"/>
              <a:t/>
            </a:r>
            <a:br>
              <a:rPr lang="en-US" sz="3200" spc="5" dirty="0"/>
            </a:br>
            <a:r>
              <a:rPr lang="en-US" sz="3200" spc="5" dirty="0"/>
              <a:t>The primary end users of our portfolio project are students, job seekers, and professionals who want to showcase their skills. Recruiters and hiring managers are the secondary end users who can quickly view the candidate’s profile and achievements through the portfolio.</a:t>
            </a:r>
            <a:br>
              <a:rPr lang="en-US" sz="3200" spc="5" dirty="0"/>
            </a:br>
            <a:r>
              <a:rPr lang="en-US" sz="3200" spc="5" dirty="0" smtClean="0"/>
              <a:t/>
            </a:r>
            <a:br>
              <a:rPr lang="en-US" sz="3200" spc="5" dirty="0" smtClean="0"/>
            </a:br>
            <a:r>
              <a:rPr lang="en-US" sz="3200" spc="5" dirty="0"/>
              <a:t/>
            </a:r>
            <a:br>
              <a:rPr lang="en-US" sz="3200" spc="5" dirty="0"/>
            </a:br>
            <a:r>
              <a:rPr lang="en-US" sz="3200" spc="5" dirty="0" smtClean="0"/>
              <a:t/>
            </a:r>
            <a:br>
              <a:rPr lang="en-US" sz="3200" spc="5" dirty="0" smtClean="0"/>
            </a:br>
            <a:r>
              <a:rPr lang="en-US" sz="3200" spc="5" dirty="0"/>
              <a:t/>
            </a:r>
            <a:br>
              <a:rPr lang="en-US" sz="3200" spc="5" dirty="0"/>
            </a:br>
            <a:r>
              <a:rPr lang="en-US" sz="3200" spc="5" dirty="0" smtClean="0"/>
              <a:t/>
            </a:r>
            <a:br>
              <a:rPr lang="en-US" sz="3200" spc="5" dirty="0" smtClean="0"/>
            </a:b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448550" y="1371600"/>
            <a:ext cx="1905000" cy="2486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28600" y="304800"/>
            <a:ext cx="9763125" cy="8446543"/>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a:t>
            </a:r>
            <a:r>
              <a:rPr lang="en-IN" sz="3600" spc="10" dirty="0" smtClean="0"/>
              <a:t>TECHNIQUES</a:t>
            </a:r>
            <a:br>
              <a:rPr lang="en-IN" sz="3600" spc="10" dirty="0" smtClean="0"/>
            </a:br>
            <a:r>
              <a:rPr lang="en-IN" sz="3600" spc="10" dirty="0"/>
              <a:t/>
            </a:r>
            <a:br>
              <a:rPr lang="en-IN" sz="3600" spc="10" dirty="0"/>
            </a:br>
            <a:r>
              <a:rPr lang="en-US" sz="3200" spc="10" dirty="0"/>
              <a:t>For developing this portfolio, we used HTML for structure, CSS for styling, and JavaScript for interactivity. We designed and tested the project using Visual Studio Code. For version control and project hosting, we used </a:t>
            </a:r>
            <a:r>
              <a:rPr lang="en-US" sz="3200" spc="10" dirty="0" err="1"/>
              <a:t>Git</a:t>
            </a:r>
            <a:r>
              <a:rPr lang="en-US" sz="3200" spc="10" dirty="0"/>
              <a:t> and </a:t>
            </a:r>
            <a:r>
              <a:rPr lang="en-US" sz="3200" spc="10" dirty="0" err="1"/>
              <a:t>GitHub</a:t>
            </a:r>
            <a:r>
              <a:rPr lang="en-US" sz="3200" spc="10" dirty="0"/>
              <a:t>. These technologies ensured that the project was lightweight, efficient, and accessible.</a:t>
            </a:r>
            <a:r>
              <a:rPr lang="en-IN" sz="3200" spc="10" dirty="0" smtClean="0"/>
              <a:t/>
            </a:r>
            <a:br>
              <a:rPr lang="en-IN" sz="3200" spc="10" dirty="0" smtClean="0"/>
            </a:br>
            <a:r>
              <a:rPr lang="en-IN" sz="3600" spc="10" dirty="0"/>
              <a:t/>
            </a:r>
            <a:br>
              <a:rPr lang="en-IN" sz="3600" spc="10" dirty="0"/>
            </a:br>
            <a:r>
              <a:rPr lang="en-IN" sz="3600" spc="10" dirty="0" smtClean="0"/>
              <a:t/>
            </a:r>
            <a:br>
              <a:rPr lang="en-IN" sz="3600" spc="10" dirty="0" smtClean="0"/>
            </a:br>
            <a:r>
              <a:rPr lang="en-IN" sz="3600" spc="10" dirty="0"/>
              <a:t/>
            </a:r>
            <a:br>
              <a:rPr lang="en-IN" sz="3600" spc="10" dirty="0"/>
            </a:br>
            <a:r>
              <a:rPr lang="en-IN" sz="3600" spc="10" dirty="0" smtClean="0"/>
              <a:t/>
            </a:r>
            <a:br>
              <a:rPr lang="en-IN" sz="3600" spc="10" dirty="0" smtClean="0"/>
            </a:br>
            <a:r>
              <a:rPr lang="en-IN" sz="3600" spc="10" dirty="0"/>
              <a:t/>
            </a:r>
            <a:br>
              <a:rPr lang="en-IN" sz="3600" spc="10" dirty="0"/>
            </a:br>
            <a:r>
              <a:rPr lang="en-IN" sz="3600" spc="10" dirty="0" smtClean="0"/>
              <a:t/>
            </a:r>
            <a:br>
              <a:rPr lang="en-IN" sz="3600" spc="10" dirty="0" smtClean="0"/>
            </a:b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9990555"/>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a:t>
            </a:r>
            <a:r>
              <a:rPr lang="en-IN" sz="4000" b="1" spc="15" dirty="0" smtClean="0">
                <a:latin typeface="Trebuchet MS"/>
                <a:cs typeface="Trebuchet MS"/>
              </a:rPr>
              <a:t>LAYOUT</a:t>
            </a:r>
          </a:p>
          <a:p>
            <a:pPr marL="12700">
              <a:lnSpc>
                <a:spcPct val="100000"/>
              </a:lnSpc>
              <a:spcBef>
                <a:spcPts val="105"/>
              </a:spcBef>
            </a:pPr>
            <a:r>
              <a:rPr lang="en-US" sz="2800" b="1" spc="15" dirty="0" smtClean="0">
                <a:latin typeface="Trebuchet MS"/>
                <a:cs typeface="Trebuchet MS"/>
              </a:rPr>
              <a:t> </a:t>
            </a:r>
          </a:p>
          <a:p>
            <a:pPr marL="12700">
              <a:lnSpc>
                <a:spcPct val="100000"/>
              </a:lnSpc>
              <a:spcBef>
                <a:spcPts val="105"/>
              </a:spcBef>
            </a:pPr>
            <a:r>
              <a:rPr lang="en-US" sz="2800" b="1" spc="15" dirty="0" smtClean="0">
                <a:latin typeface="Trebuchet MS"/>
                <a:cs typeface="Trebuchet MS"/>
              </a:rPr>
              <a:t>The </a:t>
            </a:r>
            <a:r>
              <a:rPr lang="en-US" sz="2800" b="1" spc="15" dirty="0">
                <a:latin typeface="Trebuchet MS"/>
                <a:cs typeface="Trebuchet MS"/>
              </a:rPr>
              <a:t>portfolio design follows a clean and structured layout with simple navigation, making it easy for visitors to explore sections like About, Education, Skills, and Projects. The hero section introduces the creator clearly, while each segment is organized in a straightforward manner that highlights key information without clutter. Overall, the design is minimalist, user-friendly, and leaves room for future growth.</a:t>
            </a:r>
          </a:p>
          <a:p>
            <a:pPr marL="12700">
              <a:lnSpc>
                <a:spcPct val="100000"/>
              </a:lnSpc>
              <a:spcBef>
                <a:spcPts val="105"/>
              </a:spcBef>
            </a:pPr>
            <a:endParaRPr lang="en-US" sz="4000" b="1" spc="15" dirty="0" smtClean="0">
              <a:latin typeface="Trebuchet MS"/>
              <a:cs typeface="Trebuchet MS"/>
            </a:endParaRPr>
          </a:p>
          <a:p>
            <a:pPr marL="12700">
              <a:lnSpc>
                <a:spcPct val="100000"/>
              </a:lnSpc>
              <a:spcBef>
                <a:spcPts val="105"/>
              </a:spcBef>
            </a:pPr>
            <a:endParaRPr lang="en-US" sz="4000" b="1" spc="15" dirty="0">
              <a:latin typeface="Trebuchet MS"/>
              <a:cs typeface="Trebuchet MS"/>
            </a:endParaRPr>
          </a:p>
          <a:p>
            <a:pPr marL="12700">
              <a:lnSpc>
                <a:spcPct val="100000"/>
              </a:lnSpc>
              <a:spcBef>
                <a:spcPts val="105"/>
              </a:spcBef>
            </a:pPr>
            <a:endParaRPr lang="en-US" sz="4000" b="1" spc="15" dirty="0" smtClean="0">
              <a:latin typeface="Trebuchet MS"/>
              <a:cs typeface="Trebuchet MS"/>
            </a:endParaRPr>
          </a:p>
          <a:p>
            <a:pPr marL="12700">
              <a:lnSpc>
                <a:spcPct val="100000"/>
              </a:lnSpc>
              <a:spcBef>
                <a:spcPts val="105"/>
              </a:spcBef>
            </a:pPr>
            <a:endParaRPr lang="en-US" sz="4000" b="1" spc="15" dirty="0">
              <a:latin typeface="Trebuchet MS"/>
              <a:cs typeface="Trebuchet MS"/>
            </a:endParaRPr>
          </a:p>
          <a:p>
            <a:pPr marL="12700">
              <a:lnSpc>
                <a:spcPct val="100000"/>
              </a:lnSpc>
              <a:spcBef>
                <a:spcPts val="105"/>
              </a:spcBef>
            </a:pPr>
            <a:endParaRPr lang="en-US" sz="4000" b="1" spc="15" dirty="0" smtClean="0">
              <a:latin typeface="Trebuchet MS"/>
              <a:cs typeface="Trebuchet MS"/>
            </a:endParaRPr>
          </a:p>
          <a:p>
            <a:pPr marL="12700">
              <a:lnSpc>
                <a:spcPct val="100000"/>
              </a:lnSpc>
              <a:spcBef>
                <a:spcPts val="105"/>
              </a:spcBef>
            </a:pPr>
            <a:endParaRPr lang="en-US" sz="4000" b="1" spc="15" dirty="0">
              <a:latin typeface="Trebuchet MS"/>
              <a:cs typeface="Trebuchet MS"/>
            </a:endParaRPr>
          </a:p>
          <a:p>
            <a:pPr marL="12700">
              <a:lnSpc>
                <a:spcPct val="100000"/>
              </a:lnSpc>
              <a:spcBef>
                <a:spcPts val="105"/>
              </a:spcBef>
            </a:pPr>
            <a:endParaRPr lang="en-US" sz="4000" b="1" spc="15" dirty="0" smtClean="0">
              <a:latin typeface="Trebuchet MS"/>
              <a:cs typeface="Trebuchet MS"/>
            </a:endParaRPr>
          </a:p>
          <a:p>
            <a:pPr marL="12700">
              <a:lnSpc>
                <a:spcPct val="100000"/>
              </a:lnSpc>
              <a:spcBef>
                <a:spcPts val="105"/>
              </a:spcBef>
            </a:pP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a:xfrm>
            <a:off x="609600" y="228600"/>
            <a:ext cx="10681335" cy="8863965"/>
          </a:xfrm>
        </p:spPr>
        <p:txBody>
          <a:bodyPr/>
          <a:lstStyle/>
          <a:p>
            <a:r>
              <a:rPr lang="en-IN" dirty="0"/>
              <a:t>FEATURES AND </a:t>
            </a:r>
            <a:r>
              <a:rPr lang="en-IN" dirty="0" smtClean="0"/>
              <a:t>FUNCTIONALITY</a:t>
            </a:r>
            <a:br>
              <a:rPr lang="en-IN" dirty="0" smtClean="0"/>
            </a:br>
            <a:r>
              <a:rPr lang="en-IN" dirty="0" smtClean="0"/>
              <a:t/>
            </a:r>
            <a:br>
              <a:rPr lang="en-IN" dirty="0" smtClean="0"/>
            </a:br>
            <a:r>
              <a:rPr lang="en-US" sz="3200" dirty="0" smtClean="0"/>
              <a:t>Our </a:t>
            </a:r>
            <a:r>
              <a:rPr lang="en-US" sz="3200" dirty="0"/>
              <a:t>portfolio comes with a set of useful features. Interactive elements like icons, hover effects, and smooth scrolling make the site visually appealing. A contact form is included for communication. Additionally, the design supports future expansion, like adding animations or a blog section.</a:t>
            </a:r>
            <a:r>
              <a:rPr lang="en-IN" sz="3200" dirty="0"/>
              <a:t/>
            </a:r>
            <a:br>
              <a:rPr lang="en-IN" sz="3200" dirty="0"/>
            </a:br>
            <a:r>
              <a:rPr lang="en-IN" dirty="0" smtClean="0"/>
              <a:t/>
            </a:r>
            <a:br>
              <a:rPr lang="en-IN" dirty="0" smtClean="0"/>
            </a:br>
            <a:r>
              <a:rPr lang="en-IN" dirty="0"/>
              <a:t/>
            </a:r>
            <a:br>
              <a:rPr lang="en-IN" dirty="0"/>
            </a:br>
            <a:r>
              <a:rPr lang="en-IN" dirty="0" smtClean="0"/>
              <a:t/>
            </a:r>
            <a:br>
              <a:rPr lang="en-IN" dirty="0" smtClean="0"/>
            </a:br>
            <a:r>
              <a:rPr lang="en-IN" dirty="0"/>
              <a:t/>
            </a:r>
            <a:br>
              <a:rPr lang="en-IN" dirty="0"/>
            </a:br>
            <a:r>
              <a:rPr lang="en-IN" dirty="0" smtClean="0"/>
              <a:t/>
            </a:r>
            <a:br>
              <a:rPr lang="en-IN" dirty="0" smtClean="0"/>
            </a:br>
            <a:endParaRPr lang="en-IN" dirty="0"/>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372</TotalTime>
  <Words>158</Words>
  <Application>Microsoft Office PowerPoint</Application>
  <PresentationFormat>Custom</PresentationFormat>
  <Paragraphs>46</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Digital Portfolio  </vt:lpstr>
      <vt:lpstr>PROJECT TITLE             PORTFOLIO WEBSITE</vt:lpstr>
      <vt:lpstr>AGENDA</vt:lpstr>
      <vt:lpstr>PROBLEM STATEMENT  Every project starts with a problem. In our case, the problem is that many beginners in web development do not have a simple, structured portfolio to showcase their skills. Without an online presence, it becomes difficult for them to stand out in job interviews or internships. Our project addresses this gap by creating a user-friendly, customizable portfolio website.      </vt:lpstr>
      <vt:lpstr>PROJECT OVERVIEW Our project is a responsive portfolio website built using HTML, CSS, and JavaScript. The main objective is to provide a platform where an individual can highlight their education, skills, projects, and achievements. The portfolio is designed to be clean, modern, and easy to navigate.       </vt:lpstr>
      <vt:lpstr>WHO ARE THE END USERS?  The primary end users of our portfolio project are students, job seekers, and professionals who want to showcase their skills. Recruiters and hiring managers are the secondary end users who can quickly view the candidate’s profile and achievements through the portfolio.      </vt:lpstr>
      <vt:lpstr>TOOLS AND TECHNIQUES  For developing this portfolio, we used HTML for structure, CSS for styling, and JavaScript for interactivity. We designed and tested the project using Visual Studio Code. For version control and project hosting, we used Git and GitHub. These technologies ensured that the project was lightweight, efficient, and accessible.       </vt:lpstr>
      <vt:lpstr>PowerPoint Presentation</vt:lpstr>
      <vt:lpstr>FEATURES AND FUNCTIONALITY  Our portfolio comes with a set of useful features. Interactive elements like icons, hover effects, and smooth scrolling make the site visually appealing. A contact form is included for communication. Additionally, the design supports future expansion, like adding animations or a blog section.      </vt:lpstr>
      <vt:lpstr>RESULTS AND SCREENSHOTS        </vt:lpstr>
      <vt:lpstr>CONCLUSION  In conclusion, our project successfully demonstrates how a well-designed portfolio can enhance an individual’s professional presence. It is lightweight, responsive, and customizable. In the future, we plan to enhance the portfolio with more animations, integration with LinkedIn or GitHub APIs, and adding a blog section for knowledge sharing.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user</cp:lastModifiedBy>
  <cp:revision>25</cp:revision>
  <dcterms:created xsi:type="dcterms:W3CDTF">2024-03-29T15:07:22Z</dcterms:created>
  <dcterms:modified xsi:type="dcterms:W3CDTF">2025-08-30T05:22:20Z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