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1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8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2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70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9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4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K</a:t>
            </a:r>
            <a:r>
              <a:rPr altLang="en-IN" dirty="0" sz="2400" lang="en-US"/>
              <a:t>A</a:t>
            </a:r>
            <a:r>
              <a:rPr altLang="en-IN" dirty="0" sz="2400" lang="en-US"/>
              <a:t>T</a:t>
            </a:r>
            <a:r>
              <a:rPr altLang="en-IN" dirty="0" sz="2400" lang="en-US"/>
              <a:t>HIRAVAN</a:t>
            </a:r>
            <a:r>
              <a:rPr altLang="en-IN" dirty="0" sz="2400" lang="en-US"/>
              <a:t>.</a:t>
            </a:r>
            <a:r>
              <a:rPr altLang="en-IN" dirty="0" sz="2400" lang="en-US"/>
              <a:t>K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IN" dirty="0" sz="2400" lang="en-US"/>
              <a:t>2</a:t>
            </a:r>
            <a:r>
              <a:rPr altLang="en-IN" dirty="0" sz="2400" lang="en-US"/>
              <a:t>4</a:t>
            </a:r>
            <a:r>
              <a:rPr altLang="en-IN" dirty="0" sz="2400" lang="en-US"/>
              <a:t>1</a:t>
            </a:r>
            <a:r>
              <a:rPr altLang="en-IN" dirty="0" sz="2400" lang="en-US"/>
              <a:t>3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5</a:t>
            </a:r>
            <a:r>
              <a:rPr altLang="en-IN" dirty="0" sz="2400" lang="en-US"/>
              <a:t>1</a:t>
            </a:r>
            <a:r>
              <a:rPr altLang="en-IN" dirty="0" sz="2400" lang="en-US"/>
              <a:t>8</a:t>
            </a:r>
            <a:r>
              <a:rPr altLang="en-IN" dirty="0" sz="2400" lang="en-US"/>
              <a:t>0</a:t>
            </a:r>
            <a:r>
              <a:rPr altLang="en-IN" dirty="0" sz="2400" lang="en-US"/>
              <a:t>2</a:t>
            </a:r>
            <a:r>
              <a:rPr altLang="en-IN" dirty="0" sz="2400" lang="en-US"/>
              <a:t>5</a:t>
            </a:r>
            <a:r>
              <a:rPr altLang="en-IN" dirty="0" sz="2400" lang="en-US"/>
              <a:t>2</a:t>
            </a:r>
            <a:r>
              <a:rPr altLang="en-IN" dirty="0" sz="2400" lang="en-US"/>
              <a:t>1</a:t>
            </a:r>
            <a:r>
              <a:rPr altLang="en-IN" dirty="0" sz="2400" lang="en-US"/>
              <a:t>0</a:t>
            </a:r>
            <a:r>
              <a:rPr altLang="en-IN" dirty="0" sz="2400" lang="en-US"/>
              <a:t>2</a:t>
            </a:r>
            <a:r>
              <a:rPr altLang="en-IN" dirty="0" sz="2400" lang="en-US"/>
              <a:t>3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</a:t>
            </a:r>
            <a:r>
              <a:rPr dirty="0" sz="2400" lang="en-US"/>
              <a:t>ENT: </a:t>
            </a:r>
            <a:r>
              <a:rPr altLang="en-IN" dirty="0" sz="2400" lang="en-US"/>
              <a:t>B</a:t>
            </a:r>
            <a:r>
              <a:rPr altLang="en-IN" dirty="0" sz="2400" lang="en-US"/>
              <a:t>.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P</a:t>
            </a:r>
            <a:r>
              <a:rPr altLang="en-IN" dirty="0" sz="2400" lang="en-US"/>
              <a:t>UTER </a:t>
            </a:r>
            <a:r>
              <a:rPr altLang="en-IN" dirty="0" sz="2400" lang="en-US"/>
              <a:t>SCIENCE </a:t>
            </a:r>
            <a:endParaRPr altLang="en-US" lang="zh-CN"/>
          </a:p>
          <a:p>
            <a:r>
              <a:rPr dirty="0" sz="2400" lang="en-US"/>
              <a:t>COLLEGE:</a:t>
            </a:r>
            <a:r>
              <a:rPr altLang="en-IN" dirty="0" sz="2400" lang="en-US"/>
              <a:t>G</a:t>
            </a:r>
            <a:r>
              <a:rPr altLang="en-IN" dirty="0" sz="2400" lang="en-US"/>
              <a:t>O</a:t>
            </a:r>
            <a:r>
              <a:rPr altLang="en-IN" dirty="0" sz="2400" lang="en-US"/>
              <a:t>V</a:t>
            </a:r>
            <a:r>
              <a:rPr altLang="en-IN" dirty="0" sz="2400" lang="en-US"/>
              <a:t>E</a:t>
            </a:r>
            <a:r>
              <a:rPr altLang="en-IN" dirty="0" sz="2400" lang="en-US"/>
              <a:t>R</a:t>
            </a:r>
            <a:r>
              <a:rPr altLang="en-IN" dirty="0" sz="2400" lang="en-US"/>
              <a:t>N</a:t>
            </a:r>
            <a:r>
              <a:rPr altLang="en-IN" dirty="0" sz="2400" lang="en-US"/>
              <a:t>M</a:t>
            </a:r>
            <a:r>
              <a:rPr altLang="en-IN" dirty="0" sz="2400" lang="en-US"/>
              <a:t>E</a:t>
            </a:r>
            <a:r>
              <a:rPr altLang="en-IN" dirty="0" sz="2400" lang="en-US"/>
              <a:t>N</a:t>
            </a:r>
            <a:r>
              <a:rPr altLang="en-IN" dirty="0" sz="2400" lang="en-US"/>
              <a:t>T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T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altLang="en-IN" dirty="0" sz="2400" lang="en-US"/>
              <a:t>AND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</a:t>
            </a:r>
            <a:r>
              <a:rPr altLang="en-IN" dirty="0" sz="2400" lang="en-US"/>
              <a:t>ENCE </a:t>
            </a:r>
            <a:r>
              <a:rPr dirty="0" sz="2400" lang="en-US"/>
              <a:t> COLLEGE</a:t>
            </a:r>
            <a:r>
              <a:rPr altLang="en-IN" dirty="0" sz="2400" lang="en-US"/>
              <a:t>v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u</a:t>
            </a:r>
            <a:r>
              <a:rPr altLang="en-IN" dirty="0" sz="2400" lang="en-US"/>
              <a:t>r</a:t>
            </a:r>
            <a:r>
              <a:rPr altLang="en-IN" dirty="0" sz="2400" lang="en-US"/>
              <a:t> </a:t>
            </a:r>
            <a:r>
              <a:rPr altLang="en-IN" dirty="0" sz="2400" lang="en-US"/>
              <a:t>ANNAMALAI </a:t>
            </a:r>
            <a:r>
              <a:rPr dirty="0" sz="2400" lang="en-US"/>
              <a:t>/ UNIVERSITY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 flipH="0" flipV="0">
            <a:off x="6804480" y="2020799"/>
            <a:ext cx="168457" cy="173561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322926" y="1672149"/>
            <a:ext cx="7259224" cy="4111488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149995" y="1541706"/>
            <a:ext cx="8777248" cy="4376569"/>
          </a:xfrm>
          <a:prstGeom prst="rect"/>
        </p:spPr>
      </p:pic>
      <p:sp>
        <p:nvSpPr>
          <p:cNvPr id="1048606" name=""/>
          <p:cNvSpPr txBox="1"/>
          <p:nvPr/>
        </p:nvSpPr>
        <p:spPr>
          <a:xfrm>
            <a:off x="1538619" y="621434"/>
            <a:ext cx="6813049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1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5" name="TextBox 13"/>
          <p:cNvSpPr txBox="1"/>
          <p:nvPr/>
        </p:nvSpPr>
        <p:spPr>
          <a:xfrm>
            <a:off x="742949" y="1559559"/>
            <a:ext cx="8610600" cy="44475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g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g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portfolio </a:t>
            </a:r>
            <a:r>
              <a:rPr altLang="en-IN" dirty="0" sz="2400" lang="en-US">
                <a:latin typeface="Arial"/>
              </a:rPr>
              <a:t>w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just 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g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g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f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w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w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b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g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.</a:t>
            </a:r>
            <a:endParaRPr altLang="en-US" lang="zh-CN"/>
          </a:p>
          <a:p>
            <a:endParaRPr altLang="en-US" lang="zh-CN"/>
          </a:p>
          <a:p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w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j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y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thoug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niques </a:t>
            </a:r>
            <a:r>
              <a:rPr altLang="en-IN" dirty="0" sz="2400" lang="en-US">
                <a:latin typeface="Arial"/>
              </a:rPr>
              <a:t>that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.</a:t>
            </a:r>
            <a:endParaRPr altLang="en-US" lang="zh-CN"/>
          </a:p>
          <a:p>
            <a:endParaRPr altLang="en-US" lang="zh-CN"/>
          </a:p>
          <a:p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. </a:t>
            </a:r>
            <a:r>
              <a:rPr altLang="en-IN" dirty="0" sz="2400" lang="en-US">
                <a:latin typeface="Arial"/>
              </a:rPr>
              <a:t>B</a:t>
            </a:r>
            <a:r>
              <a:rPr altLang="en-IN" dirty="0" sz="2400" lang="en-US">
                <a:latin typeface="Arial"/>
              </a:rPr>
              <a:t>y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g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J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v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b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f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y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k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achievements 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y</a:t>
            </a:r>
            <a:r>
              <a:rPr altLang="en-IN" dirty="0" sz="2400" lang="en-US">
                <a:latin typeface="Arial"/>
              </a:rPr>
              <a:t>.</a:t>
            </a:r>
            <a:endParaRPr altLang="en-US" lang="zh-CN"/>
          </a:p>
          <a:p>
            <a:endParaRPr altLang="en-US" lang="zh-CN"/>
          </a:p>
          <a:p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. 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tools 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j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b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w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b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y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b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f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v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y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deepe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standing 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f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g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x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 </a:t>
            </a:r>
            <a:endParaRPr altLang="en-US" lang="zh-CN"/>
          </a:p>
          <a:p>
            <a:r>
              <a:rPr dirty="0" sz="2400" lang="en-US">
                <a:latin typeface="Arial"/>
              </a:rPr>
              <a:t>           </a:t>
            </a:r>
            <a:endParaRPr dirty="0" sz="2400" lang="en-IN"/>
          </a:p>
        </p:txBody>
      </p:sp>
      <p:sp>
        <p:nvSpPr>
          <p:cNvPr id="1048616" name=""/>
          <p:cNvSpPr txBox="1"/>
          <p:nvPr/>
        </p:nvSpPr>
        <p:spPr>
          <a:xfrm>
            <a:off x="5333999" y="3472497"/>
            <a:ext cx="5942339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"/>
          <p:cNvSpPr txBox="1"/>
          <p:nvPr/>
        </p:nvSpPr>
        <p:spPr>
          <a:xfrm>
            <a:off x="796111" y="3173730"/>
            <a:ext cx="6154075" cy="510540"/>
          </a:xfrm>
          <a:prstGeom prst="rect"/>
          <a:ln>
            <a:solidFill>
              <a:srgbClr val="FFE100"/>
            </a:solidFill>
            <a:prstDash val="solid"/>
          </a:ln>
        </p:spPr>
        <p:txBody>
          <a:bodyPr rtlCol="0" wrap="square">
            <a:spAutoFit/>
          </a:bodyPr>
          <a:p>
            <a:r>
              <a:rPr b="1" sz="2800" lang="en-IN">
                <a:solidFill>
                  <a:srgbClr val="FFC000"/>
                </a:solidFill>
              </a:rPr>
              <a:t>https://codepen.io/Kathir-avan</a:t>
            </a:r>
            <a:endParaRPr b="1" sz="2800" lang="en-IN">
              <a:solidFill>
                <a:srgbClr val="FFC000"/>
              </a:solidFill>
            </a:endParaRPr>
          </a:p>
        </p:txBody>
      </p:sp>
      <p:sp>
        <p:nvSpPr>
          <p:cNvPr id="1048628" name=""/>
          <p:cNvSpPr txBox="1"/>
          <p:nvPr/>
        </p:nvSpPr>
        <p:spPr>
          <a:xfrm>
            <a:off x="796111" y="2433825"/>
            <a:ext cx="5655711" cy="510540"/>
          </a:xfrm>
          <a:prstGeom prst="rect"/>
          <a:noFill/>
          <a:ln>
            <a:solidFill>
              <a:srgbClr val="02A5E3"/>
            </a:solidFill>
            <a:prstDash val="solid"/>
          </a:ln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2A5E3"/>
                </a:solidFill>
              </a:rPr>
              <a:t>F</a:t>
            </a:r>
            <a:r>
              <a:rPr altLang="en-IN" sz="2800" lang="en-US">
                <a:solidFill>
                  <a:srgbClr val="02A5E3"/>
                </a:solidFill>
              </a:rPr>
              <a:t>o</a:t>
            </a:r>
            <a:r>
              <a:rPr altLang="en-IN" sz="2800" lang="en-US">
                <a:solidFill>
                  <a:srgbClr val="02A5E3"/>
                </a:solidFill>
              </a:rPr>
              <a:t>r</a:t>
            </a:r>
            <a:r>
              <a:rPr altLang="en-IN" sz="2800" lang="en-US">
                <a:solidFill>
                  <a:srgbClr val="02A5E3"/>
                </a:solidFill>
              </a:rPr>
              <a:t> </a:t>
            </a:r>
            <a:r>
              <a:rPr altLang="en-IN" sz="2800" lang="en-US">
                <a:solidFill>
                  <a:srgbClr val="02A5E3"/>
                </a:solidFill>
              </a:rPr>
              <a:t>m</a:t>
            </a:r>
            <a:r>
              <a:rPr altLang="en-IN" sz="2800" lang="en-US">
                <a:solidFill>
                  <a:srgbClr val="02A5E3"/>
                </a:solidFill>
              </a:rPr>
              <a:t>o</a:t>
            </a:r>
            <a:r>
              <a:rPr altLang="en-IN" sz="2800" lang="en-US">
                <a:solidFill>
                  <a:srgbClr val="02A5E3"/>
                </a:solidFill>
              </a:rPr>
              <a:t>r</a:t>
            </a:r>
            <a:r>
              <a:rPr altLang="en-IN" sz="2800" lang="en-US">
                <a:solidFill>
                  <a:srgbClr val="02A5E3"/>
                </a:solidFill>
              </a:rPr>
              <a:t>e</a:t>
            </a:r>
            <a:r>
              <a:rPr altLang="en-IN" sz="2800" lang="en-US">
                <a:solidFill>
                  <a:srgbClr val="02A5E3"/>
                </a:solidFill>
              </a:rPr>
              <a:t> </a:t>
            </a:r>
            <a:r>
              <a:rPr altLang="en-IN" sz="2800" lang="en-US">
                <a:solidFill>
                  <a:srgbClr val="02A5E3"/>
                </a:solidFill>
              </a:rPr>
              <a:t>context </a:t>
            </a:r>
            <a:r>
              <a:rPr altLang="en-IN" sz="2800" lang="en-US">
                <a:solidFill>
                  <a:srgbClr val="02A5E3"/>
                </a:solidFill>
              </a:rPr>
              <a:t>M</a:t>
            </a:r>
            <a:r>
              <a:rPr altLang="en-IN" sz="2800" lang="en-US">
                <a:solidFill>
                  <a:srgbClr val="02A5E3"/>
                </a:solidFill>
              </a:rPr>
              <a:t>e</a:t>
            </a:r>
            <a:r>
              <a:rPr altLang="en-IN" sz="2800" lang="en-US">
                <a:solidFill>
                  <a:srgbClr val="02A5E3"/>
                </a:solidFill>
              </a:rPr>
              <a:t> </a:t>
            </a:r>
            <a:r>
              <a:rPr altLang="en-IN" sz="2800" lang="en-US">
                <a:solidFill>
                  <a:srgbClr val="02A5E3"/>
                </a:solidFill>
              </a:rPr>
              <a:t>o</a:t>
            </a:r>
            <a:r>
              <a:rPr altLang="en-IN" sz="2800" lang="en-US">
                <a:solidFill>
                  <a:srgbClr val="02A5E3"/>
                </a:solidFill>
              </a:rPr>
              <a:t>n</a:t>
            </a:r>
            <a:r>
              <a:rPr altLang="en-IN" sz="2800" lang="en-US">
                <a:solidFill>
                  <a:srgbClr val="02A5E3"/>
                </a:solidFill>
              </a:rPr>
              <a:t> </a:t>
            </a:r>
            <a:r>
              <a:rPr altLang="en-IN" sz="2800" lang="en-US">
                <a:solidFill>
                  <a:srgbClr val="02A5E3"/>
                </a:solidFill>
              </a:rPr>
              <a:t>G</a:t>
            </a:r>
            <a:r>
              <a:rPr altLang="en-IN" sz="2800" lang="en-US">
                <a:solidFill>
                  <a:srgbClr val="02A5E3"/>
                </a:solidFill>
              </a:rPr>
              <a:t>I</a:t>
            </a:r>
            <a:r>
              <a:rPr altLang="en-IN" sz="2800" lang="en-US">
                <a:solidFill>
                  <a:srgbClr val="02A5E3"/>
                </a:solidFill>
              </a:rPr>
              <a:t>T</a:t>
            </a:r>
            <a:r>
              <a:rPr altLang="en-IN" sz="2800" lang="en-US">
                <a:solidFill>
                  <a:srgbClr val="02A5E3"/>
                </a:solidFill>
              </a:rPr>
              <a:t>H</a:t>
            </a:r>
            <a:r>
              <a:rPr altLang="en-IN" sz="2800" lang="en-US">
                <a:solidFill>
                  <a:srgbClr val="02A5E3"/>
                </a:solidFill>
              </a:rPr>
              <a:t>U</a:t>
            </a:r>
            <a:r>
              <a:rPr altLang="en-IN" sz="2800" lang="en-US">
                <a:solidFill>
                  <a:srgbClr val="02A5E3"/>
                </a:solidFill>
              </a:rPr>
              <a:t>B </a:t>
            </a:r>
            <a:endParaRPr sz="2800" lang="en-IN">
              <a:solidFill>
                <a:srgbClr val="02A5E3"/>
              </a:solidFill>
            </a:endParaRPr>
          </a:p>
        </p:txBody>
      </p:sp>
      <p:sp>
        <p:nvSpPr>
          <p:cNvPr id="1048629" name=""/>
          <p:cNvSpPr txBox="1"/>
          <p:nvPr/>
        </p:nvSpPr>
        <p:spPr>
          <a:xfrm>
            <a:off x="796110" y="1355069"/>
            <a:ext cx="4468833" cy="5105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IN" b="1" sz="2800" lang="en-US">
                <a:solidFill>
                  <a:srgbClr val="000000"/>
                </a:solidFill>
              </a:rPr>
              <a:t>G</a:t>
            </a:r>
            <a:r>
              <a:rPr altLang="en-IN" b="1" sz="2800" lang="en-US">
                <a:solidFill>
                  <a:srgbClr val="000000"/>
                </a:solidFill>
              </a:rPr>
              <a:t>I</a:t>
            </a:r>
            <a:r>
              <a:rPr altLang="en-IN" b="1" sz="2800" lang="en-US">
                <a:solidFill>
                  <a:srgbClr val="000000"/>
                </a:solidFill>
              </a:rPr>
              <a:t>T</a:t>
            </a:r>
            <a:r>
              <a:rPr altLang="en-IN" b="1" sz="2800" lang="en-US">
                <a:solidFill>
                  <a:srgbClr val="000000"/>
                </a:solidFill>
              </a:rPr>
              <a:t>H</a:t>
            </a:r>
            <a:r>
              <a:rPr altLang="en-IN" b="1" sz="2800" lang="en-US">
                <a:solidFill>
                  <a:srgbClr val="000000"/>
                </a:solidFill>
              </a:rPr>
              <a:t>U</a:t>
            </a:r>
            <a:r>
              <a:rPr altLang="en-IN" b="1" sz="2800" lang="en-US">
                <a:solidFill>
                  <a:srgbClr val="000000"/>
                </a:solidFill>
              </a:rPr>
              <a:t>B </a:t>
            </a:r>
            <a:r>
              <a:rPr altLang="en-IN" b="1" sz="2800" lang="en-US">
                <a:solidFill>
                  <a:srgbClr val="000000"/>
                </a:solidFill>
              </a:rPr>
              <a:t>L</a:t>
            </a:r>
            <a:r>
              <a:rPr altLang="en-IN" b="1" sz="2800" lang="en-US">
                <a:solidFill>
                  <a:srgbClr val="000000"/>
                </a:solidFill>
              </a:rPr>
              <a:t>I</a:t>
            </a:r>
            <a:r>
              <a:rPr altLang="en-IN" b="1" sz="2800" lang="en-US">
                <a:solidFill>
                  <a:srgbClr val="000000"/>
                </a:solidFill>
              </a:rPr>
              <a:t>N</a:t>
            </a:r>
            <a:r>
              <a:rPr altLang="en-IN" b="1" sz="2800" lang="en-US">
                <a:solidFill>
                  <a:srgbClr val="000000"/>
                </a:solidFill>
              </a:rPr>
              <a:t>K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6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63" name="TextBox 13"/>
          <p:cNvSpPr txBox="1"/>
          <p:nvPr/>
        </p:nvSpPr>
        <p:spPr>
          <a:xfrm>
            <a:off x="496139" y="1721484"/>
            <a:ext cx="8610600" cy="17805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/>
          <a:p>
            <a:r>
              <a:rPr dirty="0" sz="2400" lang="en-US">
                <a:latin typeface="Arial"/>
              </a:rPr>
              <a:t>    </a:t>
            </a:r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ENT 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G</a:t>
            </a:r>
            <a:r>
              <a:rPr altLang="en-IN" dirty="0" sz="2400" lang="en-US">
                <a:latin typeface="Arial"/>
              </a:rPr>
              <a:t>ITAL </a:t>
            </a:r>
            <a:r>
              <a:rPr altLang="en-IN" dirty="0" sz="2400" lang="en-US">
                <a:latin typeface="Arial"/>
              </a:rPr>
              <a:t>PORTFOLIO </a:t>
            </a:r>
            <a:endParaRPr dirty="0" sz="2400" lang="en-IN"/>
          </a:p>
          <a:p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endParaRPr dirty="0" sz="2400" lang="en-IN"/>
          </a:p>
          <a:p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G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V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 CONCISE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G</a:t>
            </a:r>
            <a:r>
              <a:rPr altLang="en-IN" dirty="0" sz="2400" lang="en-US">
                <a:latin typeface="Arial"/>
              </a:rPr>
              <a:t>FUL </a:t>
            </a:r>
            <a:r>
              <a:rPr altLang="en-IN" dirty="0" sz="2400" lang="en-US">
                <a:latin typeface="Arial"/>
              </a:rPr>
              <a:t>TITLE </a:t>
            </a:r>
            <a:r>
              <a:rPr altLang="en-IN" dirty="0" sz="2400" lang="en-US">
                <a:latin typeface="Arial"/>
              </a:rPr>
              <a:t>FOR </a:t>
            </a:r>
            <a:r>
              <a:rPr altLang="en-IN" dirty="0" sz="2400" lang="en-US">
                <a:latin typeface="Arial"/>
              </a:rPr>
              <a:t>YOUR </a:t>
            </a:r>
            <a:r>
              <a:rPr altLang="en-IN" dirty="0" sz="2400" lang="en-US">
                <a:latin typeface="Arial"/>
              </a:rPr>
              <a:t>PROJECT </a:t>
            </a:r>
            <a:endParaRPr dirty="0" sz="24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6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7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7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2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3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4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7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7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80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8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8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86" name="TextBox 13"/>
          <p:cNvSpPr txBox="1"/>
          <p:nvPr/>
        </p:nvSpPr>
        <p:spPr>
          <a:xfrm>
            <a:off x="1070243" y="2262694"/>
            <a:ext cx="9479858" cy="17805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NTS 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G</a:t>
            </a:r>
            <a:r>
              <a:rPr altLang="en-IN" dirty="0" sz="2400" lang="en-US">
                <a:latin typeface="Arial"/>
              </a:rPr>
              <a:t>G</a:t>
            </a:r>
            <a:r>
              <a:rPr altLang="en-IN" dirty="0" sz="2400" lang="en-US">
                <a:latin typeface="Arial"/>
              </a:rPr>
              <a:t>LE 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W 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K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LLS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 ACHIEVEMENT 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NING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K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S </a:t>
            </a:r>
            <a:endParaRPr altLang="en-US" lang="zh-CN"/>
          </a:p>
          <a:p>
            <a:endParaRPr altLang="en-US" lang="zh-CN"/>
          </a:p>
          <a:p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TIONAL 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ES 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F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Y 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X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ESS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ENTS 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V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TY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 GROWTH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K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S</a:t>
            </a:r>
            <a:endParaRPr altLang="en-US"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8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7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8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8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9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92" name="TextBox 13"/>
          <p:cNvSpPr txBox="1"/>
          <p:nvPr/>
        </p:nvSpPr>
        <p:spPr>
          <a:xfrm>
            <a:off x="467447" y="2494280"/>
            <a:ext cx="8610600" cy="14249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V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DE 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RT 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CRIPTION 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F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Y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PROJECT </a:t>
            </a:r>
            <a:r>
              <a:rPr altLang="en-IN" dirty="0" sz="2400" lang="en-US">
                <a:latin typeface="Arial"/>
              </a:rPr>
              <a:t>IDEA </a:t>
            </a:r>
            <a:endParaRPr altLang="en-US" lang="zh-CN"/>
          </a:p>
          <a:p>
            <a:endParaRPr altLang="en-US" lang="zh-CN"/>
          </a:p>
          <a:p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ION 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RPOSE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 SCOPE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 AND 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IN 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B</a:t>
            </a:r>
            <a:r>
              <a:rPr altLang="en-IN" dirty="0" sz="2400" lang="en-US">
                <a:latin typeface="Arial"/>
              </a:rPr>
              <a:t>J</a:t>
            </a:r>
            <a:r>
              <a:rPr altLang="en-IN" dirty="0" sz="2400" lang="en-US">
                <a:latin typeface="Arial"/>
              </a:rPr>
              <a:t>ECTIVE </a:t>
            </a:r>
            <a:endParaRPr altLang="en-US" lang="zh-CN"/>
          </a:p>
          <a:p>
            <a:r>
              <a:rPr dirty="0" sz="2400" lang="en-US">
                <a:latin typeface="Arial"/>
              </a:rPr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9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9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98" name="TextBox 13"/>
          <p:cNvSpPr txBox="1"/>
          <p:nvPr/>
        </p:nvSpPr>
        <p:spPr>
          <a:xfrm>
            <a:off x="971549" y="1857374"/>
            <a:ext cx="8610600" cy="4003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dirty="0" sz="2400" lang="en-US"/>
              <a:t>G</a:t>
            </a:r>
            <a:r>
              <a:rPr altLang="en-IN" dirty="0" sz="2400" lang="en-US"/>
              <a:t>E</a:t>
            </a:r>
            <a:r>
              <a:rPr altLang="en-IN" dirty="0" sz="2400" lang="en-US"/>
              <a:t>N</a:t>
            </a:r>
            <a:r>
              <a:rPr altLang="en-IN" dirty="0" sz="2400" lang="en-US"/>
              <a:t>ERAL </a:t>
            </a:r>
            <a:r>
              <a:rPr altLang="en-IN" dirty="0" sz="2400" lang="en-US"/>
              <a:t>P</a:t>
            </a:r>
            <a:r>
              <a:rPr altLang="en-IN" dirty="0" sz="2400" lang="en-US"/>
              <a:t>U</a:t>
            </a:r>
            <a:r>
              <a:rPr altLang="en-IN" dirty="0" sz="2400" lang="en-US"/>
              <a:t>RPOSE</a:t>
            </a:r>
            <a:r>
              <a:rPr altLang="en-IN" dirty="0" sz="2400" lang="en-US"/>
              <a:t>:</a:t>
            </a:r>
            <a:endParaRPr dirty="0" sz="2400" lang="en-IN"/>
          </a:p>
          <a:p>
            <a:r>
              <a:rPr altLang="en-IN" dirty="0" sz="2400" lang="en-US"/>
              <a:t> </a:t>
            </a:r>
            <a:endParaRPr dirty="0" sz="2400" lang="en-IN"/>
          </a:p>
          <a:p>
            <a:r>
              <a:rPr altLang="en-IN" dirty="0" sz="2400" lang="en-US"/>
              <a:t>*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h</a:t>
            </a:r>
            <a:r>
              <a:rPr altLang="en-IN" dirty="0" sz="2400" lang="en-US"/>
              <a:t>o</a:t>
            </a:r>
            <a:r>
              <a:rPr altLang="en-IN" dirty="0" sz="2400" lang="en-US"/>
              <a:t>w </a:t>
            </a:r>
            <a:r>
              <a:rPr altLang="en-IN" dirty="0" sz="2400" lang="en-US"/>
              <a:t>c</a:t>
            </a:r>
            <a:r>
              <a:rPr altLang="en-IN" dirty="0" sz="2400" lang="en-US"/>
              <a:t>a</a:t>
            </a:r>
            <a:r>
              <a:rPr altLang="en-IN" dirty="0" sz="2400" lang="en-US"/>
              <a:t>s</a:t>
            </a:r>
            <a:r>
              <a:rPr altLang="en-IN" dirty="0" sz="2400" lang="en-US"/>
              <a:t>e</a:t>
            </a:r>
            <a:r>
              <a:rPr altLang="en-IN" dirty="0" sz="2400" lang="en-US"/>
              <a:t> </a:t>
            </a:r>
            <a:r>
              <a:rPr altLang="en-IN" dirty="0" sz="2400" lang="en-US"/>
              <a:t>o</a:t>
            </a:r>
            <a:r>
              <a:rPr altLang="en-IN" dirty="0" sz="2400" lang="en-US"/>
              <a:t>u</a:t>
            </a:r>
            <a:r>
              <a:rPr altLang="en-IN" dirty="0" sz="2400" lang="en-US"/>
              <a:t>r</a:t>
            </a:r>
            <a:r>
              <a:rPr altLang="en-IN" dirty="0" sz="2400" lang="en-US"/>
              <a:t> </a:t>
            </a:r>
            <a:r>
              <a:rPr altLang="en-IN" dirty="0" sz="2400" lang="en-US"/>
              <a:t>w</a:t>
            </a:r>
            <a:r>
              <a:rPr altLang="en-IN" dirty="0" sz="2400" lang="en-US"/>
              <a:t>o</a:t>
            </a:r>
            <a:r>
              <a:rPr altLang="en-IN" dirty="0" sz="2400" lang="en-US"/>
              <a:t>rk</a:t>
            </a:r>
            <a:r>
              <a:rPr altLang="en-IN" dirty="0" sz="2400" lang="en-US"/>
              <a:t>,</a:t>
            </a:r>
            <a:r>
              <a:rPr altLang="en-IN" dirty="0" sz="2400" lang="en-US"/>
              <a:t> growth</a:t>
            </a:r>
            <a:r>
              <a:rPr altLang="en-IN" dirty="0" sz="2400" lang="en-US"/>
              <a:t>,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c</a:t>
            </a:r>
            <a:r>
              <a:rPr altLang="en-IN" dirty="0" sz="2400" lang="en-US"/>
              <a:t>h</a:t>
            </a:r>
            <a:r>
              <a:rPr altLang="en-IN" dirty="0" sz="2400" lang="en-US"/>
              <a:t>i</a:t>
            </a:r>
            <a:r>
              <a:rPr altLang="en-IN" dirty="0" sz="2400" lang="en-US"/>
              <a:t>evements </a:t>
            </a:r>
            <a:r>
              <a:rPr altLang="en-IN" dirty="0" sz="2400" lang="en-US"/>
              <a:t>a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 </a:t>
            </a:r>
            <a:r>
              <a:rPr altLang="en-IN" dirty="0" sz="2400" lang="en-US"/>
              <a:t>i</a:t>
            </a:r>
            <a:r>
              <a:rPr altLang="en-IN" dirty="0" sz="2400" lang="en-US"/>
              <a:t>n</a:t>
            </a:r>
            <a:r>
              <a:rPr altLang="en-IN" dirty="0" sz="2400" lang="en-US"/>
              <a:t> </a:t>
            </a:r>
            <a:r>
              <a:rPr altLang="en-IN" dirty="0" sz="2400" lang="en-US"/>
              <a:t>o</a:t>
            </a:r>
            <a:r>
              <a:rPr altLang="en-IN" dirty="0" sz="2400" lang="en-US"/>
              <a:t>n</a:t>
            </a:r>
            <a:r>
              <a:rPr altLang="en-IN" dirty="0" sz="2400" lang="en-US"/>
              <a:t>e</a:t>
            </a:r>
            <a:r>
              <a:rPr altLang="en-IN" dirty="0" sz="2400" lang="en-US"/>
              <a:t> </a:t>
            </a:r>
            <a:r>
              <a:rPr altLang="en-IN" dirty="0" sz="2400" lang="en-US"/>
              <a:t>p</a:t>
            </a:r>
            <a:r>
              <a:rPr altLang="en-IN" dirty="0" sz="2400" lang="en-US"/>
              <a:t>l</a:t>
            </a:r>
            <a:r>
              <a:rPr altLang="en-IN" dirty="0" sz="2400" lang="en-US"/>
              <a:t>a</a:t>
            </a:r>
            <a:r>
              <a:rPr altLang="en-IN" dirty="0" sz="2400" lang="en-US"/>
              <a:t>c</a:t>
            </a:r>
            <a:r>
              <a:rPr altLang="en-IN" dirty="0" sz="2400" lang="en-US"/>
              <a:t>e</a:t>
            </a:r>
            <a:endParaRPr dirty="0" sz="2400" lang="en-IN"/>
          </a:p>
          <a:p>
            <a:endParaRPr dirty="0" sz="2400" lang="en-IN"/>
          </a:p>
          <a:p>
            <a:r>
              <a:rPr altLang="en-IN" dirty="0" sz="2400" lang="en-US"/>
              <a:t>*</a:t>
            </a:r>
            <a:r>
              <a:rPr altLang="en-IN" dirty="0" sz="2400" lang="en-US"/>
              <a:t> </a:t>
            </a:r>
            <a:r>
              <a:rPr altLang="en-IN" dirty="0" sz="2400" lang="en-US"/>
              <a:t>E</a:t>
            </a:r>
            <a:r>
              <a:rPr altLang="en-IN" dirty="0" sz="2400" lang="en-US"/>
              <a:t>a</a:t>
            </a:r>
            <a:r>
              <a:rPr altLang="en-IN" dirty="0" sz="2400" lang="en-US"/>
              <a:t>s</a:t>
            </a:r>
            <a:r>
              <a:rPr altLang="en-IN" dirty="0" sz="2400" lang="en-US"/>
              <a:t>i</a:t>
            </a:r>
            <a:r>
              <a:rPr altLang="en-IN" dirty="0" sz="2400" lang="en-US"/>
              <a:t>l</a:t>
            </a:r>
            <a:r>
              <a:rPr altLang="en-IN" dirty="0" sz="2400" lang="en-US"/>
              <a:t>y</a:t>
            </a:r>
            <a:r>
              <a:rPr altLang="en-IN" dirty="0" sz="2400" lang="en-US"/>
              <a:t> </a:t>
            </a:r>
            <a:r>
              <a:rPr altLang="en-IN" dirty="0" sz="2400" lang="en-US"/>
              <a:t>u</a:t>
            </a:r>
            <a:r>
              <a:rPr altLang="en-IN" dirty="0" sz="2400" lang="en-US"/>
              <a:t>p</a:t>
            </a:r>
            <a:r>
              <a:rPr altLang="en-IN" dirty="0" sz="2400" lang="en-US"/>
              <a:t>l</a:t>
            </a:r>
            <a:r>
              <a:rPr altLang="en-IN" dirty="0" sz="2400" lang="en-US"/>
              <a:t>o</a:t>
            </a:r>
            <a:r>
              <a:rPr altLang="en-IN" dirty="0" sz="2400" lang="en-US"/>
              <a:t>ad</a:t>
            </a:r>
            <a:r>
              <a:rPr altLang="en-IN" dirty="0" sz="2400" lang="en-US"/>
              <a:t>,</a:t>
            </a:r>
            <a:r>
              <a:rPr altLang="en-IN" dirty="0" sz="2400" lang="en-US"/>
              <a:t>o</a:t>
            </a:r>
            <a:r>
              <a:rPr altLang="en-IN" dirty="0" sz="2400" lang="en-US"/>
              <a:t>r</a:t>
            </a:r>
            <a:r>
              <a:rPr altLang="en-IN" dirty="0" sz="2400" lang="en-US"/>
              <a:t>g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i</a:t>
            </a:r>
            <a:r>
              <a:rPr altLang="en-IN" dirty="0" sz="2400" lang="en-US"/>
              <a:t>z</a:t>
            </a:r>
            <a:r>
              <a:rPr altLang="en-IN" dirty="0" sz="2400" lang="en-US"/>
              <a:t>e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h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e</a:t>
            </a:r>
            <a:r>
              <a:rPr altLang="en-IN" dirty="0" sz="2400" lang="en-US"/>
              <a:t> </a:t>
            </a:r>
            <a:r>
              <a:rPr altLang="en-IN" dirty="0" sz="2400" lang="en-US"/>
              <a:t>w</a:t>
            </a:r>
            <a:r>
              <a:rPr altLang="en-IN" dirty="0" sz="2400" lang="en-US"/>
              <a:t>h</a:t>
            </a:r>
            <a:r>
              <a:rPr altLang="en-IN" dirty="0" sz="2400" lang="en-US"/>
              <a:t>a</a:t>
            </a:r>
            <a:r>
              <a:rPr altLang="en-IN" dirty="0" sz="2400" lang="en-US"/>
              <a:t>t</a:t>
            </a:r>
            <a:r>
              <a:rPr altLang="en-IN" dirty="0" sz="2400" lang="en-US"/>
              <a:t> </a:t>
            </a:r>
            <a:r>
              <a:rPr altLang="en-IN" dirty="0" sz="2400" lang="en-US"/>
              <a:t>m</a:t>
            </a:r>
            <a:r>
              <a:rPr altLang="en-IN" dirty="0" sz="2400" lang="en-US"/>
              <a:t>a</a:t>
            </a:r>
            <a:r>
              <a:rPr altLang="en-IN" dirty="0" sz="2400" lang="en-US"/>
              <a:t>t</a:t>
            </a:r>
            <a:r>
              <a:rPr altLang="en-IN" dirty="0" sz="2400" lang="en-US"/>
              <a:t>t</a:t>
            </a:r>
            <a:r>
              <a:rPr altLang="en-IN" dirty="0" sz="2400" lang="en-US"/>
              <a:t>e</a:t>
            </a:r>
            <a:r>
              <a:rPr altLang="en-IN" dirty="0" sz="2400" lang="en-US"/>
              <a:t>r</a:t>
            </a:r>
            <a:r>
              <a:rPr altLang="en-IN" dirty="0" sz="2400" lang="en-US"/>
              <a:t> </a:t>
            </a:r>
            <a:r>
              <a:rPr altLang="en-IN" dirty="0" sz="2400" lang="en-US"/>
              <a:t>m</a:t>
            </a:r>
            <a:r>
              <a:rPr altLang="en-IN" dirty="0" sz="2400" lang="en-US"/>
              <a:t>o</a:t>
            </a:r>
            <a:r>
              <a:rPr altLang="en-IN" dirty="0" sz="2400" lang="en-US"/>
              <a:t>s</a:t>
            </a:r>
            <a:r>
              <a:rPr altLang="en-IN" dirty="0" sz="2400" lang="en-US"/>
              <a:t>t</a:t>
            </a:r>
            <a:r>
              <a:rPr altLang="en-IN" dirty="0" sz="2400" lang="en-US"/>
              <a:t> </a:t>
            </a:r>
            <a:r>
              <a:rPr altLang="en-IN" dirty="0" sz="2400" lang="en-US"/>
              <a:t>t</a:t>
            </a:r>
            <a:r>
              <a:rPr altLang="en-IN" dirty="0" sz="2400" lang="en-US"/>
              <a:t>o</a:t>
            </a:r>
            <a:r>
              <a:rPr altLang="en-IN" dirty="0" sz="2400" lang="en-US"/>
              <a:t> </a:t>
            </a:r>
            <a:r>
              <a:rPr altLang="en-IN" dirty="0" sz="2400" lang="en-US"/>
              <a:t>y</a:t>
            </a:r>
            <a:r>
              <a:rPr altLang="en-IN" dirty="0" sz="2400" lang="en-US"/>
              <a:t>o</a:t>
            </a:r>
            <a:r>
              <a:rPr altLang="en-IN" dirty="0" sz="2400" lang="en-US"/>
              <a:t>u</a:t>
            </a:r>
            <a:endParaRPr dirty="0" sz="2400" lang="en-IN"/>
          </a:p>
          <a:p>
            <a:endParaRPr dirty="0" sz="2400" lang="en-IN"/>
          </a:p>
          <a:p>
            <a:r>
              <a:rPr altLang="en-IN" dirty="0" sz="2400" lang="en-US"/>
              <a:t>S</a:t>
            </a:r>
            <a:r>
              <a:rPr altLang="en-IN" dirty="0" sz="2400" lang="en-US"/>
              <a:t>T</a:t>
            </a:r>
            <a:r>
              <a:rPr altLang="en-IN" dirty="0" sz="2400" lang="en-US"/>
              <a:t>U</a:t>
            </a:r>
            <a:r>
              <a:rPr altLang="en-IN" dirty="0" sz="2400" lang="en-US"/>
              <a:t>DENT</a:t>
            </a:r>
            <a:r>
              <a:rPr altLang="en-IN" dirty="0" sz="2400" lang="en-US"/>
              <a:t>:</a:t>
            </a:r>
            <a:endParaRPr dirty="0" sz="2400" lang="en-IN"/>
          </a:p>
          <a:p>
            <a:endParaRPr dirty="0" sz="2400" lang="en-IN"/>
          </a:p>
          <a:p>
            <a:r>
              <a:rPr altLang="en-IN" dirty="0" sz="2400" lang="en-US"/>
              <a:t>*</a:t>
            </a:r>
            <a:r>
              <a:rPr altLang="en-IN" dirty="0" sz="2400" lang="en-US"/>
              <a:t>T</a:t>
            </a:r>
            <a:r>
              <a:rPr altLang="en-IN" dirty="0" sz="2400" lang="en-US"/>
              <a:t>h</a:t>
            </a:r>
            <a:r>
              <a:rPr altLang="en-IN" dirty="0" sz="2400" lang="en-US"/>
              <a:t>i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altLang="en-IN" dirty="0" sz="2400" lang="en-US"/>
              <a:t>i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altLang="en-IN" dirty="0" sz="2400" lang="en-US"/>
              <a:t>m</a:t>
            </a:r>
            <a:r>
              <a:rPr altLang="en-IN" dirty="0" sz="2400" lang="en-US"/>
              <a:t>o</a:t>
            </a:r>
            <a:r>
              <a:rPr altLang="en-IN" dirty="0" sz="2400" lang="en-US"/>
              <a:t>r</a:t>
            </a:r>
            <a:r>
              <a:rPr altLang="en-IN" dirty="0" sz="2400" lang="en-US"/>
              <a:t>e</a:t>
            </a:r>
            <a:r>
              <a:rPr altLang="en-IN" dirty="0" sz="2400" lang="en-US"/>
              <a:t> </a:t>
            </a:r>
            <a:r>
              <a:rPr altLang="en-IN" dirty="0" sz="2400" lang="en-US"/>
              <a:t>t</a:t>
            </a:r>
            <a:r>
              <a:rPr altLang="en-IN" dirty="0" sz="2400" lang="en-US"/>
              <a:t>h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 </a:t>
            </a:r>
            <a:r>
              <a:rPr altLang="en-IN" dirty="0" sz="2400" lang="en-US"/>
              <a:t>j</a:t>
            </a:r>
            <a:r>
              <a:rPr altLang="en-IN" dirty="0" sz="2400" lang="en-US"/>
              <a:t>u</a:t>
            </a:r>
            <a:r>
              <a:rPr altLang="en-IN" dirty="0" sz="2400" lang="en-US"/>
              <a:t>s</a:t>
            </a:r>
            <a:r>
              <a:rPr altLang="en-IN" dirty="0" sz="2400" lang="en-US"/>
              <a:t>t</a:t>
            </a:r>
            <a:r>
              <a:rPr altLang="en-IN" dirty="0" sz="2400" lang="en-US"/>
              <a:t> </a:t>
            </a:r>
            <a:r>
              <a:rPr altLang="en-IN" dirty="0" sz="2400" lang="en-US"/>
              <a:t>g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d</a:t>
            </a:r>
            <a:r>
              <a:rPr altLang="en-IN" dirty="0" sz="2400" lang="en-US"/>
              <a:t>e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altLang="en-IN" dirty="0" sz="2400" lang="en-US"/>
              <a:t>,</a:t>
            </a:r>
            <a:r>
              <a:rPr altLang="en-IN" dirty="0" sz="2400" lang="en-US"/>
              <a:t>i</a:t>
            </a:r>
            <a:r>
              <a:rPr altLang="en-IN" dirty="0" sz="2400" lang="en-US"/>
              <a:t>t</a:t>
            </a:r>
            <a:r>
              <a:rPr altLang="en-IN" dirty="0" sz="2400" lang="en-US"/>
              <a:t> </a:t>
            </a:r>
            <a:r>
              <a:rPr altLang="en-IN" dirty="0" sz="2400" lang="en-US"/>
              <a:t>is </a:t>
            </a:r>
            <a:r>
              <a:rPr altLang="en-IN" dirty="0" sz="2400" lang="en-US"/>
              <a:t>t</a:t>
            </a:r>
            <a:r>
              <a:rPr altLang="en-IN" dirty="0" sz="2400" lang="en-US"/>
              <a:t>h</a:t>
            </a:r>
            <a:r>
              <a:rPr altLang="en-IN" dirty="0" sz="2400" lang="en-US"/>
              <a:t>e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t</a:t>
            </a:r>
            <a:r>
              <a:rPr altLang="en-IN" dirty="0" sz="2400" lang="en-US"/>
              <a:t>u</a:t>
            </a:r>
            <a:r>
              <a:rPr altLang="en-IN" dirty="0" sz="2400" lang="en-US"/>
              <a:t>d</a:t>
            </a:r>
            <a:r>
              <a:rPr altLang="en-IN" dirty="0" sz="2400" lang="en-US"/>
              <a:t>e</a:t>
            </a:r>
            <a:r>
              <a:rPr altLang="en-IN" dirty="0" sz="2400" lang="en-US"/>
              <a:t>nts </a:t>
            </a:r>
            <a:r>
              <a:rPr altLang="en-IN" dirty="0" sz="2400" lang="en-US"/>
              <a:t>voice </a:t>
            </a:r>
            <a:r>
              <a:rPr altLang="en-IN" dirty="0" sz="2400" lang="en-US"/>
              <a:t>,</a:t>
            </a:r>
            <a:r>
              <a:rPr altLang="en-IN" dirty="0" sz="2400" lang="en-US"/>
              <a:t> vision</a:t>
            </a:r>
            <a:r>
              <a:rPr altLang="en-IN" dirty="0" sz="2400" lang="en-US"/>
              <a:t>,</a:t>
            </a:r>
            <a:r>
              <a:rPr altLang="en-IN" dirty="0" sz="2400" lang="en-US"/>
              <a:t> evolution </a:t>
            </a:r>
            <a:endParaRPr dirty="0" sz="240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3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58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35" name="TextBox 13"/>
          <p:cNvSpPr txBox="1"/>
          <p:nvPr/>
        </p:nvSpPr>
        <p:spPr>
          <a:xfrm>
            <a:off x="2893946" y="2165667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g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ing 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guage</a:t>
            </a:r>
            <a:r>
              <a:rPr altLang="en-IN" dirty="0" sz="2400" lang="en-US">
                <a:latin typeface="Arial"/>
              </a:rPr>
              <a:t>: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y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Java,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+</a:t>
            </a:r>
            <a:r>
              <a:rPr altLang="en-IN" dirty="0" sz="2400" lang="en-US">
                <a:latin typeface="Arial"/>
              </a:rPr>
              <a:t>+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c</a:t>
            </a:r>
            <a:endParaRPr altLang="en-US" lang="zh-CN"/>
          </a:p>
          <a:p>
            <a:endParaRPr altLang="en-US" lang="zh-CN"/>
          </a:p>
          <a:p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F</a:t>
            </a:r>
            <a:r>
              <a:rPr altLang="en-IN" dirty="0" sz="2400" lang="en-US">
                <a:latin typeface="Arial"/>
              </a:rPr>
              <a:t>RAMEWORK</a:t>
            </a:r>
            <a:r>
              <a:rPr altLang="en-IN" dirty="0" sz="2400" lang="en-US">
                <a:latin typeface="Arial"/>
              </a:rPr>
              <a:t>: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j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g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f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er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c</a:t>
            </a:r>
            <a:endParaRPr altLang="en-US" lang="zh-CN"/>
          </a:p>
          <a:p>
            <a:endParaRPr altLang="en-US" lang="zh-CN"/>
          </a:p>
          <a:p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b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:</a:t>
            </a:r>
            <a:r>
              <a:rPr altLang="en-IN" dirty="0" sz="2400" lang="en-US">
                <a:latin typeface="Arial"/>
              </a:rPr>
              <a:t> MySQL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g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c</a:t>
            </a:r>
            <a:endParaRPr altLang="en-US" lang="zh-CN"/>
          </a:p>
          <a:p>
            <a:endParaRPr altLang="en-US" lang="zh-CN"/>
          </a:p>
          <a:p>
            <a:r>
              <a:rPr altLang="en-IN" lang="en-US"/>
              <a:t>*</a:t>
            </a:r>
            <a:r>
              <a:rPr altLang="en-IN" lang="en-US"/>
              <a:t> </a:t>
            </a:r>
            <a:r>
              <a:rPr altLang="en-IN" lang="en-US"/>
              <a:t>TOOLS:</a:t>
            </a:r>
            <a:r>
              <a:rPr altLang="en-IN" lang="en-US"/>
              <a:t> </a:t>
            </a:r>
            <a:r>
              <a:rPr altLang="en-IN" lang="en-US"/>
              <a:t>G</a:t>
            </a:r>
            <a:r>
              <a:rPr altLang="en-IN" lang="en-US"/>
              <a:t>i</a:t>
            </a:r>
            <a:r>
              <a:rPr altLang="en-IN" lang="en-US"/>
              <a:t>t</a:t>
            </a:r>
            <a:r>
              <a:rPr altLang="en-IN" lang="en-US"/>
              <a:t>Hub </a:t>
            </a:r>
            <a:r>
              <a:rPr altLang="en-IN" lang="en-US"/>
              <a:t>,</a:t>
            </a:r>
            <a:r>
              <a:rPr altLang="en-IN" lang="en-US"/>
              <a:t>FIGMA </a:t>
            </a:r>
            <a:r>
              <a:rPr altLang="en-IN" lang="en-US"/>
              <a:t>,</a:t>
            </a:r>
            <a:r>
              <a:rPr altLang="en-IN" lang="en-US"/>
              <a:t>v</a:t>
            </a:r>
            <a:r>
              <a:rPr altLang="en-IN" lang="en-US"/>
              <a:t>s</a:t>
            </a:r>
            <a:r>
              <a:rPr altLang="en-IN" lang="en-US"/>
              <a:t> </a:t>
            </a:r>
            <a:r>
              <a:rPr altLang="en-IN" lang="en-US"/>
              <a:t>c</a:t>
            </a:r>
            <a:r>
              <a:rPr altLang="en-IN" lang="en-US"/>
              <a:t>o</a:t>
            </a:r>
            <a:r>
              <a:rPr altLang="en-IN" lang="en-US"/>
              <a:t>d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,</a:t>
            </a:r>
            <a:r>
              <a:rPr altLang="en-IN" lang="en-US"/>
              <a:t> Arduino</a:t>
            </a:r>
            <a:r>
              <a:rPr altLang="en-IN" lang="en-US"/>
              <a:t>,</a:t>
            </a:r>
            <a:r>
              <a:rPr altLang="en-IN" lang="en-US"/>
              <a:t>e</a:t>
            </a:r>
            <a:r>
              <a:rPr altLang="en-IN" lang="en-US"/>
              <a:t>t</a:t>
            </a:r>
            <a:r>
              <a:rPr altLang="en-IN" lang="en-US"/>
              <a:t>c</a:t>
            </a:r>
            <a:endParaRPr altLang="en-US" lang="zh-CN"/>
          </a:p>
          <a:p>
            <a:r>
              <a:rPr dirty="0" sz="2400" lang="en-US">
                <a:latin typeface="Arial"/>
              </a:rPr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2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2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6" name="TextBox 13"/>
          <p:cNvSpPr txBox="1"/>
          <p:nvPr/>
        </p:nvSpPr>
        <p:spPr>
          <a:xfrm>
            <a:off x="739774" y="1559559"/>
            <a:ext cx="8610600" cy="20472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cture 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f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the 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folio </a:t>
            </a:r>
            <a:r>
              <a:rPr altLang="en-IN" dirty="0" sz="2400" lang="en-US">
                <a:latin typeface="Arial"/>
              </a:rPr>
              <a:t>(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ion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 navigation</a:t>
            </a:r>
            <a:r>
              <a:rPr altLang="en-IN" dirty="0" sz="2400" lang="en-US">
                <a:latin typeface="Arial"/>
              </a:rPr>
              <a:t>)</a:t>
            </a:r>
            <a:endParaRPr altLang="en-US" lang="zh-CN"/>
          </a:p>
          <a:p>
            <a:endParaRPr altLang="en-US" lang="zh-CN"/>
          </a:p>
          <a:p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f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y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v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ments </a:t>
            </a:r>
            <a:endParaRPr altLang="en-US" lang="zh-CN"/>
          </a:p>
          <a:p>
            <a:endParaRPr altLang="en-US" lang="zh-CN"/>
          </a:p>
          <a:p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agram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 flowcharts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ges </a:t>
            </a:r>
            <a:r>
              <a:rPr altLang="en-IN" dirty="0" sz="2400" lang="en-US">
                <a:latin typeface="Arial"/>
              </a:rPr>
              <a:t>f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b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n</a:t>
            </a:r>
            <a:endParaRPr altLang="en-US" lang="zh-CN"/>
          </a:p>
          <a:p>
            <a:r>
              <a:rPr dirty="0" sz="2400" lang="en-US">
                <a:latin typeface="Arial"/>
              </a:rPr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08" name="TextBox 13"/>
          <p:cNvSpPr txBox="1"/>
          <p:nvPr/>
        </p:nvSpPr>
        <p:spPr>
          <a:xfrm>
            <a:off x="755332" y="1559559"/>
            <a:ext cx="8610600" cy="7137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/>
          <a:p>
            <a:r>
              <a:rPr dirty="0" sz="2400" lang="en-US">
                <a:latin typeface="Arial"/>
              </a:rPr>
              <a:t>           </a:t>
            </a:r>
            <a:endParaRPr dirty="0" sz="2400" lang="en-IN"/>
          </a:p>
        </p:txBody>
      </p:sp>
      <p:sp>
        <p:nvSpPr>
          <p:cNvPr id="1048609" name="TextBox 13"/>
          <p:cNvSpPr txBox="1"/>
          <p:nvPr/>
        </p:nvSpPr>
        <p:spPr>
          <a:xfrm>
            <a:off x="755332" y="2360930"/>
            <a:ext cx="8610600" cy="21361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F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atures 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f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Y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r 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j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ct </a:t>
            </a:r>
            <a:endParaRPr altLang="en-US" lang="zh-CN"/>
          </a:p>
          <a:p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endParaRPr altLang="en-US" lang="zh-CN"/>
          </a:p>
          <a:p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W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v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l </a:t>
            </a:r>
            <a:endParaRPr altLang="en-US" lang="zh-CN"/>
          </a:p>
          <a:p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tic 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fication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y</a:t>
            </a:r>
            <a:r>
              <a:rPr altLang="en-IN" dirty="0" sz="2400" lang="en-US">
                <a:latin typeface="Arial"/>
              </a:rPr>
              <a:t>stem </a:t>
            </a:r>
            <a:endParaRPr altLang="en-US" lang="zh-CN"/>
          </a:p>
          <a:p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Dashboard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F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ring </a:t>
            </a:r>
            <a:endParaRPr altLang="en-US" lang="zh-CN"/>
          </a:p>
          <a:p>
            <a:r>
              <a:rPr altLang="en-IN" lang="en-US"/>
              <a:t> </a:t>
            </a:r>
            <a:r>
              <a:rPr altLang="en-IN" lang="en-US"/>
              <a:t> </a:t>
            </a:r>
            <a:r>
              <a:rPr altLang="en-IN" lang="en-US"/>
              <a:t> </a:t>
            </a:r>
            <a:r>
              <a:rPr altLang="en-IN" lang="en-US"/>
              <a:t> </a:t>
            </a:r>
            <a:r>
              <a:rPr altLang="en-IN" lang="en-US"/>
              <a:t> </a:t>
            </a:r>
            <a:r>
              <a:rPr altLang="en-IN" lang="en-US"/>
              <a:t>*</a:t>
            </a:r>
            <a:r>
              <a:rPr altLang="en-IN" lang="en-US"/>
              <a:t> </a:t>
            </a:r>
            <a:r>
              <a:rPr altLang="en-IN" lang="en-US"/>
              <a:t> </a:t>
            </a:r>
            <a:r>
              <a:rPr altLang="en-IN" lang="en-US"/>
              <a:t>M</a:t>
            </a:r>
            <a:r>
              <a:rPr altLang="en-IN" lang="en-US"/>
              <a:t>o</a:t>
            </a:r>
            <a:r>
              <a:rPr altLang="en-IN" lang="en-US"/>
              <a:t>b</a:t>
            </a:r>
            <a:r>
              <a:rPr altLang="en-IN" lang="en-US"/>
              <a:t>i</a:t>
            </a:r>
            <a:r>
              <a:rPr altLang="en-IN" lang="en-US"/>
              <a:t>l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A</a:t>
            </a:r>
            <a:r>
              <a:rPr altLang="en-IN" lang="en-US"/>
              <a:t>p</a:t>
            </a:r>
            <a:r>
              <a:rPr altLang="en-IN" lang="en-US"/>
              <a:t>p</a:t>
            </a:r>
            <a:r>
              <a:rPr altLang="en-IN" lang="en-US"/>
              <a:t> </a:t>
            </a:r>
            <a:r>
              <a:rPr altLang="en-IN" lang="en-US"/>
              <a:t>I</a:t>
            </a:r>
            <a:r>
              <a:rPr altLang="en-IN" lang="en-US"/>
              <a:t>n</a:t>
            </a:r>
            <a:r>
              <a:rPr altLang="en-IN" lang="en-US"/>
              <a:t>t</a:t>
            </a:r>
            <a:r>
              <a:rPr altLang="en-IN" lang="en-US"/>
              <a:t>e</a:t>
            </a:r>
            <a:r>
              <a:rPr altLang="en-IN" lang="en-US"/>
              <a:t>g</a:t>
            </a:r>
            <a:r>
              <a:rPr altLang="en-IN" lang="en-US"/>
              <a:t>ration </a:t>
            </a:r>
            <a:endParaRPr altLang="en-US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2024-03-28T06:07:22Z</dcterms:created>
  <dcterms:modified xsi:type="dcterms:W3CDTF">2025-08-29T15:35:48Z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0ba7087ee8504be3b7a5e1de2c4a4630</vt:lpwstr>
  </property>
</Properties>
</file>