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26B81E-CEB4-4F78-AF2B-ECF149DA6766}"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6B81E-CEB4-4F78-AF2B-ECF149DA6766}"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6B81E-CEB4-4F78-AF2B-ECF149DA6766}"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6B81E-CEB4-4F78-AF2B-ECF149DA6766}"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26B81E-CEB4-4F78-AF2B-ECF149DA6766}"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26B81E-CEB4-4F78-AF2B-ECF149DA6766}"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26B81E-CEB4-4F78-AF2B-ECF149DA6766}"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26B81E-CEB4-4F78-AF2B-ECF149DA6766}"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6B81E-CEB4-4F78-AF2B-ECF149DA6766}"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6B81E-CEB4-4F78-AF2B-ECF149DA6766}"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6B81E-CEB4-4F78-AF2B-ECF149DA6766}"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BDC5B-2257-4AB3-A90D-7B5A4F936F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6B81E-CEB4-4F78-AF2B-ECF149DA6766}" type="datetimeFigureOut">
              <a:rPr lang="en-US" smtClean="0"/>
              <a:t>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BDC5B-2257-4AB3-A90D-7B5A4F936F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hatis.techtarget.com/definition/inheritance" TargetMode="External"/><Relationship Id="rId2" Type="http://schemas.openxmlformats.org/officeDocument/2006/relationships/hyperlink" Target="https://searchsqlserver.techtarget.com/definition/data-corruption"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polymorphis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hatis.techtarget.com/definition/Ruby" TargetMode="External"/><Relationship Id="rId2" Type="http://schemas.openxmlformats.org/officeDocument/2006/relationships/hyperlink" Target="https://whatis.techtarget.com/definition/Simula-simulation-langu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target.com/searchunifiedcommunications/definition/Internet-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itoperations.techtarget.com/definition/declarative-programming" TargetMode="External"/><Relationship Id="rId2" Type="http://schemas.openxmlformats.org/officeDocument/2006/relationships/hyperlink" Target="https://whatis.techtarget.com/definition/imperative-programm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a:t>
            </a:r>
            <a:endParaRPr lang="en-US" dirty="0"/>
          </a:p>
        </p:txBody>
      </p:sp>
      <p:sp>
        <p:nvSpPr>
          <p:cNvPr id="3" name="Subtitle 2"/>
          <p:cNvSpPr>
            <a:spLocks noGrp="1"/>
          </p:cNvSpPr>
          <p:nvPr>
            <p:ph type="subTitle" idx="1"/>
          </p:nvPr>
        </p:nvSpPr>
        <p:spPr/>
        <p:txBody>
          <a:bodyPr/>
          <a:lstStyle/>
          <a:p>
            <a:r>
              <a:rPr lang="en-US" dirty="0" smtClean="0"/>
              <a:t>SRIMAAN SS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Object-oriented programming is based on the concept of objects. In object-oriented programming data structures, or objects are defined, each with its own properties or attributes. Each object can also contain its own procedures or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Object-oriented programming (OOP) is </a:t>
            </a:r>
            <a:r>
              <a:rPr lang="en-US" b="1" dirty="0"/>
              <a:t>a computer programming model that organizes software design around data, or objects</a:t>
            </a:r>
            <a:r>
              <a:rPr lang="en-US" dirty="0"/>
              <a:t>, rather than functions and logic. ... This includes programs for manufacturing and design, as well as mobile applications; for example, OOP can be used for manufacturing system simulation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Classes</a:t>
            </a:r>
            <a:r>
              <a:rPr lang="en-US" dirty="0"/>
              <a:t> are user-defined data types that act as the blueprint for individual objects, attributes and methods.</a:t>
            </a:r>
          </a:p>
          <a:p>
            <a:r>
              <a:rPr lang="en-US" b="1" dirty="0"/>
              <a:t>Objects</a:t>
            </a:r>
            <a:r>
              <a:rPr lang="en-US" dirty="0"/>
              <a:t> are instances of a class created with specifically defined data. Objects can correspond to real-world objects or an abstract entity. When class is defined initially, the description is the only object that is defined.</a:t>
            </a:r>
          </a:p>
          <a:p>
            <a:r>
              <a:rPr lang="en-US" b="1" dirty="0"/>
              <a:t>Methods</a:t>
            </a:r>
            <a:r>
              <a:rPr lang="en-US" dirty="0"/>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r>
              <a:rPr lang="en-US" b="1" dirty="0"/>
              <a:t>Attributes</a:t>
            </a:r>
            <a:r>
              <a:rPr lang="en-US" dirty="0"/>
              <a:t> are defined in the class template and represent the state of an object. Objects will have data stored in the attributes field. Class attributes belong to the class itself.</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62500" lnSpcReduction="20000"/>
          </a:bodyPr>
          <a:lstStyle/>
          <a:p>
            <a:r>
              <a:rPr lang="en-US" dirty="0"/>
              <a:t>Object-oriented programming is based on the following principles:</a:t>
            </a:r>
          </a:p>
          <a:p>
            <a:r>
              <a:rPr lang="en-US" b="1" dirty="0"/>
              <a:t>Encapsulation. </a:t>
            </a:r>
            <a:r>
              <a:rPr lang="en-US" dirty="0"/>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a:t>
            </a:r>
            <a:r>
              <a:rPr lang="en-US" u="sng" dirty="0">
                <a:hlinkClick r:id="rId2"/>
              </a:rPr>
              <a:t>data corruption</a:t>
            </a:r>
            <a:r>
              <a:rPr lang="en-US" dirty="0"/>
              <a:t>.</a:t>
            </a:r>
          </a:p>
          <a:p>
            <a:r>
              <a:rPr lang="en-US" b="1" dirty="0"/>
              <a:t>Abstraction.</a:t>
            </a:r>
            <a:r>
              <a:rPr lang="en-US" dirty="0"/>
              <a:t> Objects only reveal internal mechanisms that are relevant for the use of other objects, hiding any unnecessary implementation code. The derived class can have its functionality extended. This concept can help developers more easily make additional changes or additions over time.</a:t>
            </a:r>
          </a:p>
          <a:p>
            <a:r>
              <a:rPr lang="en-US" b="1" u="sng" dirty="0">
                <a:hlinkClick r:id="rId3"/>
              </a:rPr>
              <a:t>Inheritance</a:t>
            </a:r>
            <a:r>
              <a:rPr lang="en-US" b="1" dirty="0"/>
              <a:t>. </a:t>
            </a:r>
            <a:r>
              <a:rPr lang="en-US" dirty="0"/>
              <a:t>Classes can reuse code from other classes. Relationships and subclasses between objects can be assigned, enabling developers to reuse common logic while still maintaining a unique hierarchy. This property of OOP forces a more thorough data analysis, reduces development time and ensures a higher level of accuracy.</a:t>
            </a:r>
          </a:p>
          <a:p>
            <a:r>
              <a:rPr lang="en-US" b="1" u="sng" dirty="0">
                <a:hlinkClick r:id="rId4"/>
              </a:rPr>
              <a:t>Polymorphism</a:t>
            </a:r>
            <a:r>
              <a:rPr lang="en-US" b="1" dirty="0"/>
              <a:t>. </a:t>
            </a:r>
            <a:r>
              <a:rPr lang="en-US" dirty="0"/>
              <a:t>Objects are designed to share behaviors and they can take on more than one form. The program will determine which meaning or usage is necessary for each execution of that object from a parent class, reducing the need to duplicate code. A child class is then created, which extends the functionality of the parent class. Polymorphism allows different types of objects to pass through the same interface.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03348"/>
          </a:xfrm>
        </p:spPr>
        <p:txBody>
          <a:bodyPr>
            <a:normAutofit fontScale="90000"/>
          </a:bodyPr>
          <a:lstStyle/>
          <a:p>
            <a:r>
              <a:rPr lang="en-US" b="1" dirty="0" smtClean="0"/>
              <a:t>What are examples of object-oriented programming languages?</a:t>
            </a:r>
            <a:br>
              <a:rPr lang="en-US" b="1" dirty="0" smtClean="0"/>
            </a:br>
            <a:endParaRPr lang="en-US" dirty="0"/>
          </a:p>
        </p:txBody>
      </p:sp>
      <p:sp>
        <p:nvSpPr>
          <p:cNvPr id="3" name="Content Placeholder 2"/>
          <p:cNvSpPr>
            <a:spLocks noGrp="1"/>
          </p:cNvSpPr>
          <p:nvPr>
            <p:ph idx="1"/>
          </p:nvPr>
        </p:nvSpPr>
        <p:spPr>
          <a:xfrm>
            <a:off x="500034" y="1142984"/>
            <a:ext cx="8229600" cy="5500725"/>
          </a:xfrm>
        </p:spPr>
        <p:txBody>
          <a:bodyPr>
            <a:noAutofit/>
          </a:bodyPr>
          <a:lstStyle/>
          <a:p>
            <a:r>
              <a:rPr lang="en-US" sz="1800" b="1" dirty="0" smtClean="0"/>
              <a:t>While</a:t>
            </a:r>
            <a:r>
              <a:rPr lang="en-US" sz="1800" b="1" dirty="0"/>
              <a:t> </a:t>
            </a:r>
            <a:r>
              <a:rPr lang="en-US" sz="1800" b="1" u="sng" dirty="0" err="1">
                <a:hlinkClick r:id="rId2"/>
              </a:rPr>
              <a:t>Simula</a:t>
            </a:r>
            <a:r>
              <a:rPr lang="en-US" sz="1800" b="1" dirty="0"/>
              <a:t> is credited as being the first object-oriented programming language, many other programming languages are used with OOP today. But some programming languages pair with OOP better than others. For example, programming languages considered pure OOP languages treat everything as objects. Other programming languages are designed primarily for OOP, but with some procedural processes included.</a:t>
            </a:r>
          </a:p>
          <a:p>
            <a:r>
              <a:rPr lang="en-US" sz="1800" b="1" dirty="0"/>
              <a:t>For example, popular pure OOP languages include:</a:t>
            </a:r>
          </a:p>
          <a:p>
            <a:r>
              <a:rPr lang="en-US" sz="1800" b="1" u="sng" dirty="0">
                <a:hlinkClick r:id="rId3"/>
              </a:rPr>
              <a:t>Ruby</a:t>
            </a:r>
            <a:endParaRPr lang="en-US" sz="1800" b="1" dirty="0"/>
          </a:p>
          <a:p>
            <a:r>
              <a:rPr lang="en-US" sz="1800" b="1" dirty="0" err="1"/>
              <a:t>Scala</a:t>
            </a:r>
            <a:endParaRPr lang="en-US" sz="1800" b="1" dirty="0"/>
          </a:p>
          <a:p>
            <a:r>
              <a:rPr lang="en-US" sz="1800" b="1" dirty="0"/>
              <a:t>JADE</a:t>
            </a:r>
          </a:p>
          <a:p>
            <a:r>
              <a:rPr lang="en-US" sz="1800" b="1" dirty="0"/>
              <a:t>Emerald</a:t>
            </a:r>
          </a:p>
          <a:p>
            <a:r>
              <a:rPr lang="en-US" sz="1800" b="1" dirty="0"/>
              <a:t>Programming languages designed primarily for OOP include:</a:t>
            </a:r>
          </a:p>
          <a:p>
            <a:r>
              <a:rPr lang="en-US" sz="1800" b="1" dirty="0"/>
              <a:t>Java</a:t>
            </a:r>
          </a:p>
          <a:p>
            <a:r>
              <a:rPr lang="en-US" sz="1800" b="1" dirty="0"/>
              <a:t>Python</a:t>
            </a:r>
          </a:p>
          <a:p>
            <a:r>
              <a:rPr lang="en-US" sz="1800" b="1" dirty="0"/>
              <a:t>C++</a:t>
            </a:r>
          </a:p>
          <a:p>
            <a:r>
              <a:rPr lang="en-US" sz="1800" b="1" dirty="0"/>
              <a:t>Other programming languages that pair with OOP include:</a:t>
            </a:r>
          </a:p>
          <a:p>
            <a:r>
              <a:rPr lang="en-US" sz="1800" b="1" dirty="0"/>
              <a:t>Visual Basic .</a:t>
            </a:r>
            <a:r>
              <a:rPr lang="en-US" sz="1800" b="1" dirty="0" smtClean="0"/>
              <a:t>NET</a:t>
            </a:r>
          </a:p>
          <a:p>
            <a:endParaRPr lang="en-US" sz="1800" b="1" dirty="0"/>
          </a:p>
          <a:p>
            <a:endParaRPr lang="en-US"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OOP include</a:t>
            </a: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a:p>
          <a:p>
            <a:r>
              <a:rPr lang="en-US" b="1" dirty="0"/>
              <a:t>Modularity.</a:t>
            </a:r>
            <a:r>
              <a:rPr lang="en-US" dirty="0"/>
              <a:t> Encapsulation enables objects to be self-contained, making troubleshooting and collaborative development easier.</a:t>
            </a:r>
          </a:p>
          <a:p>
            <a:r>
              <a:rPr lang="en-US" b="1" dirty="0"/>
              <a:t>Reusability.</a:t>
            </a:r>
            <a:r>
              <a:rPr lang="en-US" dirty="0"/>
              <a:t> Code can be reused through inheritance, meaning a team does not have to write the same code multiple times.</a:t>
            </a:r>
          </a:p>
          <a:p>
            <a:r>
              <a:rPr lang="en-US" b="1" dirty="0"/>
              <a:t>Productivity.</a:t>
            </a:r>
            <a:r>
              <a:rPr lang="en-US" dirty="0"/>
              <a:t> Programmers can construct new programs quicker through the use of multiple libraries and reusable code.</a:t>
            </a:r>
          </a:p>
          <a:p>
            <a:r>
              <a:rPr lang="en-US" b="1" dirty="0"/>
              <a:t>Easily upgradable and scalable. </a:t>
            </a:r>
            <a:r>
              <a:rPr lang="en-US" dirty="0"/>
              <a:t>Programmers can implement system functionalities independently.</a:t>
            </a:r>
          </a:p>
          <a:p>
            <a:r>
              <a:rPr lang="en-US" b="1" dirty="0"/>
              <a:t>Interface descriptions.</a:t>
            </a:r>
            <a:r>
              <a:rPr lang="en-US" dirty="0"/>
              <a:t> Descriptions of external systems are simple, due to message passing techniques that are used for objects communication.</a:t>
            </a:r>
          </a:p>
          <a:p>
            <a:r>
              <a:rPr lang="en-US" b="1" dirty="0"/>
              <a:t>Security.</a:t>
            </a:r>
            <a:r>
              <a:rPr lang="en-US" dirty="0"/>
              <a:t> Using encapsulation and abstraction, complex code is hidden, software maintenance is easier and </a:t>
            </a:r>
            <a:r>
              <a:rPr lang="en-US" u="sng" dirty="0">
                <a:hlinkClick r:id="rId2"/>
              </a:rPr>
              <a:t>internet protocols</a:t>
            </a:r>
            <a:r>
              <a:rPr lang="en-US" dirty="0"/>
              <a:t> are protected.</a:t>
            </a:r>
          </a:p>
          <a:p>
            <a:r>
              <a:rPr lang="en-US" b="1" dirty="0"/>
              <a:t>Flexibility.</a:t>
            </a:r>
            <a:r>
              <a:rPr lang="en-US" dirty="0"/>
              <a:t> Polymorphism enables a single function to adapt to the class it is placed in. Different objects can also pass through the same interface.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Criticism of OOP</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object-oriented programming model has been criticized by developers for multiple reasons. The largest concern is that OOP overemphasizes the data component of software development and does not focus enough on computation or algorithms. Additionally, OOP code may be more complicated to write and take longer to compile.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methods to OOP include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b="1" dirty="0"/>
              <a:t>Functional programming. </a:t>
            </a:r>
            <a:r>
              <a:rPr lang="en-US" dirty="0"/>
              <a:t>This includes languages such as </a:t>
            </a:r>
            <a:r>
              <a:rPr lang="en-US" dirty="0" err="1"/>
              <a:t>Erlang</a:t>
            </a:r>
            <a:r>
              <a:rPr lang="en-US" dirty="0"/>
              <a:t> and </a:t>
            </a:r>
            <a:r>
              <a:rPr lang="en-US" dirty="0" err="1"/>
              <a:t>Scala</a:t>
            </a:r>
            <a:r>
              <a:rPr lang="en-US" dirty="0"/>
              <a:t>, which are used for telecommunications and fault tolerant systems.</a:t>
            </a:r>
          </a:p>
          <a:p>
            <a:r>
              <a:rPr lang="en-US" b="1" dirty="0"/>
              <a:t>Structured or modular programming.</a:t>
            </a:r>
            <a:r>
              <a:rPr lang="en-US" dirty="0"/>
              <a:t> This includes languages such as PHP and C#.</a:t>
            </a:r>
          </a:p>
          <a:p>
            <a:r>
              <a:rPr lang="en-US" b="1" u="sng" dirty="0">
                <a:hlinkClick r:id="rId2"/>
              </a:rPr>
              <a:t>Imperative programming</a:t>
            </a:r>
            <a:r>
              <a:rPr lang="en-US" b="1" dirty="0"/>
              <a:t>.</a:t>
            </a:r>
            <a:r>
              <a:rPr lang="en-US" dirty="0"/>
              <a:t> This alternative to OOP focuses on function rather than models and includes C++ and Java.</a:t>
            </a:r>
          </a:p>
          <a:p>
            <a:r>
              <a:rPr lang="en-US" b="1" u="sng" dirty="0">
                <a:hlinkClick r:id="rId3"/>
              </a:rPr>
              <a:t>Declarative programming</a:t>
            </a:r>
            <a:r>
              <a:rPr lang="en-US" b="1" dirty="0"/>
              <a:t>. </a:t>
            </a:r>
            <a:r>
              <a:rPr lang="en-US" dirty="0"/>
              <a:t>This programming method involves statements on what the task or desired outcome is but not how to achieve it. Languages include Prolog and Lisp.</a:t>
            </a:r>
          </a:p>
          <a:p>
            <a:r>
              <a:rPr lang="en-US" b="1" dirty="0"/>
              <a:t>Logical programming.</a:t>
            </a:r>
            <a:r>
              <a:rPr lang="en-US" dirty="0"/>
              <a:t> This method, which is based mostly in formal logic and uses languages such as Prolog, contains a set of sentences that express facts or rules about a problem domain. It focuses on tasks that can benefit from rule-based logical queries.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By using something familiar, it will help you explain programming concepts. Also make it simple and entertaining. This will help to prevent boredom and keep them engaged in what you’re explaining.</a:t>
            </a:r>
          </a:p>
          <a:p>
            <a:r>
              <a:rPr lang="en-US" dirty="0"/>
              <a:t>In this guide we will delve deeper into how we can explain object-oriented programming to a child. We will deal with the basics of object-oriented programming, its main principles and how to easily explain them to a child.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217</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OBJECT ORIENTED PROGRAMMING </vt:lpstr>
      <vt:lpstr>Slide 2</vt:lpstr>
      <vt:lpstr>Slide 3</vt:lpstr>
      <vt:lpstr>Slide 4</vt:lpstr>
      <vt:lpstr>What are examples of object-oriented programming languages? </vt:lpstr>
      <vt:lpstr>Benefits of OOP include</vt:lpstr>
      <vt:lpstr>Criticism of OOP </vt:lpstr>
      <vt:lpstr>Alternative methods to OOP include</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dc:title>
  <dc:creator>STUDENT</dc:creator>
  <cp:lastModifiedBy>STUDENT</cp:lastModifiedBy>
  <cp:revision>2</cp:revision>
  <dcterms:created xsi:type="dcterms:W3CDTF">2022-02-09T04:34:10Z</dcterms:created>
  <dcterms:modified xsi:type="dcterms:W3CDTF">2022-02-09T04:42:24Z</dcterms:modified>
</cp:coreProperties>
</file>