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C005-5D54-02C1-E3D0-F89008FA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8" y="225658"/>
            <a:ext cx="10571998" cy="970450"/>
          </a:xfrm>
        </p:spPr>
        <p:txBody>
          <a:bodyPr/>
          <a:lstStyle/>
          <a:p>
            <a:pPr rtl="0"/>
            <a:r>
              <a:rPr lang="en-US" sz="2800" b="1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DATA WAREHOUSING WITH IBM CLOUD DB2 WAREHOUSE</a:t>
            </a:r>
            <a:endParaRPr lang="en-US" sz="280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0EE97-06E2-0E32-C55C-7576C5569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500524"/>
            <a:ext cx="10554574" cy="4131818"/>
          </a:xfrm>
        </p:spPr>
        <p:txBody>
          <a:bodyPr>
            <a:noAutofit/>
          </a:bodyPr>
          <a:lstStyle/>
          <a:p>
            <a:pPr rtl="0"/>
            <a:r>
              <a:rPr lang="en-US" sz="28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TEAM MEMBERS:</a:t>
            </a:r>
            <a:endParaRPr lang="en-US" sz="2800" dirty="0">
              <a:effectLst/>
            </a:endParaRPr>
          </a:p>
          <a:p>
            <a:pPr rtl="0" fontAlgn="base"/>
            <a:r>
              <a:rPr lang="en-US" sz="28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K.MOHAMED SHAFIQ</a:t>
            </a:r>
            <a:endParaRPr lang="en-US" sz="2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/>
            <a:r>
              <a:rPr lang="en-US" sz="28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K.LOKESH</a:t>
            </a:r>
            <a:endParaRPr lang="en-US" sz="2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/>
            <a:r>
              <a:rPr lang="en-US" sz="28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T.KATHIRAVAN</a:t>
            </a:r>
            <a:endParaRPr lang="en-US" sz="2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/>
            <a:r>
              <a:rPr lang="en-US" sz="28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P.SACHIN PRABHU</a:t>
            </a:r>
            <a:endParaRPr lang="en-US" sz="2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/>
            <a:r>
              <a:rPr lang="en-US" sz="28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R.SURYA PRAKASH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3060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F27B0-A5EF-93AC-F5F5-AA35F2652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57" y="1760413"/>
            <a:ext cx="10571998" cy="970450"/>
          </a:xfrm>
        </p:spPr>
        <p:txBody>
          <a:bodyPr/>
          <a:lstStyle/>
          <a:p>
            <a:pPr rtl="0"/>
            <a:r>
              <a:rPr lang="en-US" sz="320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1. DATA WAREHOUSE STRUCTURE  </a:t>
            </a:r>
            <a:br>
              <a:rPr lang="en-US" sz="320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320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320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320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D1168C-A647-633B-7496-3D1227826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57" y="2421634"/>
            <a:ext cx="10613341" cy="384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8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B9DAE-999F-0F6C-0DA8-0F4E3F92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349671"/>
            <a:ext cx="10571998" cy="970450"/>
          </a:xfrm>
        </p:spPr>
        <p:txBody>
          <a:bodyPr/>
          <a:lstStyle/>
          <a:p>
            <a:pPr rtl="0"/>
            <a:r>
              <a:rPr lang="en-US" sz="320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2. Data Integration </a:t>
            </a:r>
            <a:endParaRPr lang="en-US" sz="3200"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5B35F0-B78F-DE00-AE17-487854D15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463618"/>
            <a:ext cx="10571998" cy="404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5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5964-5747-1B1C-EC29-9EBA3E233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002" y="447188"/>
            <a:ext cx="10571998" cy="970450"/>
          </a:xfrm>
        </p:spPr>
        <p:txBody>
          <a:bodyPr/>
          <a:lstStyle/>
          <a:p>
            <a:pPr rtl="0"/>
            <a:r>
              <a:rPr lang="en-US" sz="320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3. ETL PROCESSES </a:t>
            </a:r>
            <a:endParaRPr lang="en-US" sz="3200"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A1179F-7C5C-3E19-38D3-C2C71632E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002" y="2477951"/>
            <a:ext cx="7772400" cy="393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76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5559F-4BBC-6FAE-242E-0FCD81C2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829" y="236355"/>
            <a:ext cx="10571998" cy="970450"/>
          </a:xfrm>
        </p:spPr>
        <p:txBody>
          <a:bodyPr/>
          <a:lstStyle/>
          <a:p>
            <a:pPr rtl="0"/>
            <a:r>
              <a:rPr lang="en-US" sz="320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4. DATA EXPLORATION </a:t>
            </a:r>
            <a:endParaRPr lang="en-US" sz="3200"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441BBD-7E9E-74EB-9B9D-C1626A133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657" y="2346826"/>
            <a:ext cx="7772400" cy="427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23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1D4D-2406-6A76-C03B-E56CDC8D2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095" y="454271"/>
            <a:ext cx="10571998" cy="970450"/>
          </a:xfrm>
        </p:spPr>
        <p:txBody>
          <a:bodyPr/>
          <a:lstStyle/>
          <a:p>
            <a:pPr rtl="0"/>
            <a:r>
              <a:rPr lang="en-US" sz="320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5. ACTIONABLE INSIGHTS </a:t>
            </a:r>
            <a:endParaRPr lang="en-US" sz="3200"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80E6DC-D9A9-7AFE-9CD0-98005EE3D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095" y="2446272"/>
            <a:ext cx="8795810" cy="347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91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Quotable</vt:lpstr>
      <vt:lpstr>DATA WAREHOUSING WITH IBM CLOUD DB2 WAREHOUSE</vt:lpstr>
      <vt:lpstr>1. DATA WAREHOUSE STRUCTURE     </vt:lpstr>
      <vt:lpstr>2. Data Integration </vt:lpstr>
      <vt:lpstr>3. ETL PROCESSES </vt:lpstr>
      <vt:lpstr>4. DATA EXPLORATION </vt:lpstr>
      <vt:lpstr>5. ACTIONABLE INSIGHTS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 WITH IBM CLOUD DB2 WAREHOUSE</dc:title>
  <dc:creator>rmastersurya@gmail.com</dc:creator>
  <cp:lastModifiedBy>rmastersurya@gmail.com</cp:lastModifiedBy>
  <cp:revision>1</cp:revision>
  <dcterms:created xsi:type="dcterms:W3CDTF">2023-10-04T06:36:58Z</dcterms:created>
  <dcterms:modified xsi:type="dcterms:W3CDTF">2023-10-04T06:46:43Z</dcterms:modified>
</cp:coreProperties>
</file>