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CLASIFICATION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25252655"/>
          <c:y val="0.27404672"/>
          <c:w val="0.28066865"/>
          <c:h val="0.54671913"/>
        </c:manualLayout>
      </c:layout>
      <c:pieChart>
        <c:varyColors val="1"/>
        <c:ser>
          <c:idx val="0"/>
          <c:order val="0"/>
          <c:tx>
            <c:v>Full-Time</c:v>
          </c:tx>
          <c:dPt>
            <c:idx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v>Part-Time</c:v>
          </c:tx>
          <c:dPt>
            <c:idx val="0"/>
            <c:marker>
              <c:symbol val="dot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v>Temporary</c:v>
          </c:tx>
          <c:dPt>
            <c:idx val="0"/>
            <c:marker>
              <c:symbol val="circ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042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3656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860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4205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4896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4275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4630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3694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305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5712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5725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0489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5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0272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286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57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6593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8509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163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0533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929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0081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3704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8554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907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486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1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10714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KATHIRAVAN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04898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NAZARETH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621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739774" y="1371600"/>
            <a:ext cx="8251825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PREDICT EMPLOYEE PERFORMANCE BASED ON HYSTORICAL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GROUP EMPLOYEES WITH SIMILAR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CHARACTERISTICS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IDENTIFY KEY FACTORS INFLUENCING EMPLOYE PERFORMANCE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HIGHLIGHT PERFORMANCE TREND &amp; OUTLINES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ANALYZE &amp; SUMMARIZE LARGE DATASETS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6281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1666874" y="1600200"/>
          <a:ext cx="683514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65490727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723377" y="1447800"/>
            <a:ext cx="8464868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EMPOWERS DATA DRIVEN DECISION MAKING ENHANCE PERFORMANCE MANAGEMENT BOOSTS EMPLOYEE ENGAGEMENT AND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BY LEVERAGING EXCEL FOR EMPLOYEE PERFORMANCE ANALYSIS , ORGANIZATION.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UNLOCK EMPLOYEE POTENTIAL DRIVE BUSINESSSUCESS STAY COMPETITIVE IN THE MARKET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EMBRACE DATA DRIVEN PERFORMANCE MANAGEMENT &amp; EMPOWER YOUR WORK FORCE TO EXCE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8057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2284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2410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150068" y="1857374"/>
            <a:ext cx="6317532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• DATA COLECTION &amp; MANAGEMENT OF EMPLOYEE PERFORMANCE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VISUALIZATION OF EMPLOYEE PERFORMANCE TRENDS &amp; COMPARISIONS USING CHART, GRAPH &amp; DASHBOARD.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ANALYSIS OF PERFORMANCE MATRICS BY DEPARTMENT, TEAM, OR INDIVIDUAL.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6243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14400" y="1908993"/>
            <a:ext cx="836295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09600" y="1908993"/>
            <a:ext cx="8236974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IDENTIFICATION OF TOP PRFORMERS, UNDERPERFORMER, &amp; TRAINING NEEDS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DEPARTMENTAL &amp; TEAM PERFORMANCE COMPARAISION.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MATIRIC CALCULATION &amp;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DATA COLLECTION &amp;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6118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838200" y="1857375"/>
            <a:ext cx="8160774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LEAD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TALENT MANAGEMENT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CONSIDERING THE NEEDS &amp; REQUIREMENTS OF THESE END USERS, YOU CAN DESIGN AN EFFECTIVE EMPLOYEE PERFORMANCE ANALYSIS SYSTEM IN EXCEL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986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48000" y="1817925"/>
            <a:ext cx="5943599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PERFORMANCE TRACKING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CUSTOMIZABLE DASHBOARDS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DATA-DRIVEN INSIGHT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ENHANCED DECISION-MAKING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IMPROVED EMPLOYEE ENGAGEMENT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STREAMLINED PERFORMANCE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vSTRATEGIC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WORKFORCE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1291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828800" y="1582340"/>
            <a:ext cx="6100916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EMPLOYEE INFORMATION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METRICS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EVALUATIONS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TRAINING &amp; DEVELOPMENT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FEEDBACK &amp; SURVEYS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SALES/PRODUCTION DATA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DATA TYPE INCLUEDS: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A.  EMPLOYEER ID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B.   DEPARTMENT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C.  RATINGS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D.  GOAL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E.  COMMENTS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2568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381250" y="1695451"/>
            <a:ext cx="6770123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AUTOMATED PERFORMANCE TRACKING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EFFORTLESSLY MONITOR EMPLOYEE PERFORMANCE METRICS, ELIMINATING MANUAL DATA ENTRY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IDENTIFY POTENTIAL PERFORMANCE ISSUES BEFORE THEY ARISE, ENABLING PROACTIVE INTERVENTIONS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 PERFORMANCE METRICS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ALIGN METRICS WITH ORGANIZATION GOALS, ENSURING RELEVANT PERFORMANCE MEASUEMENT.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REPORTING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GENERATE INSTANT REPORTS, FACILITATING TIMELY DECISION-MAKING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6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2024-09-06T01:25:23Z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