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6" d="100"/>
          <a:sy n="4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532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221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423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1391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2253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333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131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739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0420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5216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07937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146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474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591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9758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5729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7271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696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9142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0295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714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8625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4075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6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5648918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矩形"/>
          <p:cNvSpPr>
            <a:spLocks/>
          </p:cNvSpPr>
          <p:nvPr/>
        </p:nvSpPr>
        <p:spPr>
          <a:xfrm rot="0">
            <a:off x="4860115" y="2986070"/>
            <a:ext cx="91438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矩形"/>
          <p:cNvSpPr>
            <a:spLocks/>
          </p:cNvSpPr>
          <p:nvPr/>
        </p:nvSpPr>
        <p:spPr>
          <a:xfrm rot="12918">
            <a:off x="4581414" y="3283631"/>
            <a:ext cx="2446372" cy="453390"/>
          </a:xfrm>
          <a:prstGeom prst="rect"/>
          <a:noFill/>
          <a:ln w="635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K.KATHIRAVAN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4581455" y="3648019"/>
            <a:ext cx="6986460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312204898,  asunm219unm219ncas2225cc11556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4581455" y="4000439"/>
            <a:ext cx="2113261" cy="4533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BCOM GENERAL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 rot="0">
            <a:off x="4581455" y="4362383"/>
            <a:ext cx="4460049" cy="948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Nazareth College of arts and science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989035" y="113526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Fitness progre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7685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2212634" y="285238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6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5648918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875384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9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7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Fitness progre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8283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2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4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0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2062136" y="1051057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5.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6.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7.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498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410248" y="2349917"/>
            <a:ext cx="7125729" cy="38919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fitness progress makes a person to know about his progress in his body to enhance his motivation. As to make a timeline progress of his body makes him to know about himself</a:t>
            </a:r>
            <a:endParaRPr lang="zh-CN" altLang="en-US" sz="4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128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838201" y="2781290"/>
            <a:ext cx="7924800" cy="2005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</a:t>
            </a: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is to make the progress of his body like height weight and size.</a:t>
            </a:r>
            <a:endParaRPr lang="zh-CN" altLang="en-US" sz="60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5648918" y="2978558"/>
            <a:ext cx="914386" cy="424815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087812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060351" y="2635663"/>
            <a:ext cx="5543915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Person who are fond of physical activities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always on development of thier own body are the end users of this project </a:t>
            </a:r>
            <a:endParaRPr lang="zh-CN" altLang="en-US" sz="3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9684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5648918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3788960" y="2711862"/>
            <a:ext cx="4081291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Preparing the perfect diet plan to achieve the estimated fitness</a:t>
            </a:r>
            <a:endParaRPr lang="zh-CN" altLang="en-US" sz="4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4310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0" name="文本框"/>
          <p:cNvSpPr txBox="1">
            <a:spLocks/>
          </p:cNvSpPr>
          <p:nvPr/>
        </p:nvSpPr>
        <p:spPr>
          <a:xfrm rot="0">
            <a:off x="5648919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1" name="文本框"/>
          <p:cNvSpPr txBox="1">
            <a:spLocks/>
          </p:cNvSpPr>
          <p:nvPr/>
        </p:nvSpPr>
        <p:spPr>
          <a:xfrm rot="0">
            <a:off x="3212144" y="2711862"/>
            <a:ext cx="458939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It enables the users to attain and achieve and maintain tge progress who were beginners and who were new to that field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1864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76330" y="1557313"/>
            <a:ext cx="7341581" cy="417751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736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2024-08-31T07:06:07Z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