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1"/>
  </p:normalViewPr>
  <p:slideViewPr>
    <p:cSldViewPr snapToGrid="0" snapToObjects="1">
      <p:cViewPr varScale="1">
        <p:scale>
          <a:sx n="77" d="100"/>
          <a:sy n="7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 to Select a Area to Rent a 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3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465" y="1520305"/>
            <a:ext cx="3711786" cy="820189"/>
          </a:xfrm>
        </p:spPr>
        <p:txBody>
          <a:bodyPr/>
          <a:lstStyle/>
          <a:p>
            <a:r>
              <a:rPr lang="en-US" dirty="0" smtClean="0"/>
              <a:t>MurugeshPalaya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2064" y="2310996"/>
            <a:ext cx="4830445" cy="1205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064" y="4188720"/>
            <a:ext cx="4830445" cy="1572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49954" y="2317462"/>
            <a:ext cx="4944745" cy="1642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508691" y="4243187"/>
            <a:ext cx="4827270" cy="2455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917123" y="1490807"/>
            <a:ext cx="3711786" cy="820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Tippachandra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Case Study1: Comparison of Places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66909" y="1252325"/>
            <a:ext cx="332509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Tippachandra recommended due to schools and Metro stations are very close By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Foursquare API successfully used to explore the neighborhoods in Bangalore</a:t>
            </a:r>
          </a:p>
          <a:p>
            <a:pPr algn="just"/>
            <a:r>
              <a:rPr lang="en-US" sz="2800" dirty="0" smtClean="0"/>
              <a:t>Using K-Means clustering algorithm to cluster the neighborhoods</a:t>
            </a:r>
          </a:p>
          <a:p>
            <a:pPr algn="just"/>
            <a:r>
              <a:rPr lang="en-US" sz="2800" dirty="0" smtClean="0"/>
              <a:t>Case study to recommend the place </a:t>
            </a:r>
            <a:r>
              <a:rPr lang="en-US" sz="2800" smtClean="0"/>
              <a:t>based on the user need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62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 Major Populations lives in the city (across the world)</a:t>
            </a:r>
          </a:p>
          <a:p>
            <a:r>
              <a:rPr lang="en-US" sz="3600" dirty="0" smtClean="0"/>
              <a:t> People move across the city due to various reasons</a:t>
            </a:r>
            <a:r>
              <a:rPr lang="en-US" sz="3400" dirty="0" smtClean="0"/>
              <a:t> (Primarily Job)</a:t>
            </a:r>
          </a:p>
          <a:p>
            <a:r>
              <a:rPr lang="en-US" sz="3400" dirty="0" smtClean="0"/>
              <a:t> Difficult to find the best neighborhood in the unknown city</a:t>
            </a:r>
          </a:p>
          <a:p>
            <a:r>
              <a:rPr lang="en-US" sz="3600" dirty="0"/>
              <a:t> People preferences change with respect to their Age and culture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804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 Bangalore is IT hub of India, Many people come/move across Bangalore due to Job and various reasons</a:t>
            </a:r>
          </a:p>
          <a:p>
            <a:pPr algn="just"/>
            <a:r>
              <a:rPr lang="en-US" sz="3600" dirty="0" err="1" smtClean="0"/>
              <a:t>FourSquare</a:t>
            </a:r>
            <a:r>
              <a:rPr lang="en-US" sz="3600" dirty="0" smtClean="0"/>
              <a:t> API used to explore the neighborhoods in the Bangalore City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756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Bangalore Map with Neighborhoods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67240" y="1379913"/>
            <a:ext cx="6262360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Bangalore Using Foursquare API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645890"/>
            <a:ext cx="7435888" cy="37573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812175" y="6001789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Places around Majestic Bangalore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744990" y="1270000"/>
            <a:ext cx="2614642" cy="4507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310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in Neighborhood in Bangalore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6" y="1422456"/>
            <a:ext cx="3691283" cy="477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5668" y="2327564"/>
            <a:ext cx="4688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Using Foursquare API explored all neighborhoods in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rgbClr val="FF0000"/>
                </a:solidFill>
              </a:rPr>
              <a:t>angalore sort the results based more venues available in the neighborhood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7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Venues across the Bangalore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7033" y="2186940"/>
            <a:ext cx="7762817" cy="3848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85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 using K-Means Algorithm)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428" y="1548014"/>
            <a:ext cx="6783187" cy="45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Study1: Recommend a place based on the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Recommend a place between </a:t>
            </a:r>
            <a:r>
              <a:rPr lang="en-US" sz="2400" dirty="0" err="1" smtClean="0"/>
              <a:t>MugugeshPalaya</a:t>
            </a:r>
            <a:r>
              <a:rPr lang="en-US" sz="2400" dirty="0" smtClean="0"/>
              <a:t> or Tippachandra based on the schools and Metro stations near By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95" y="3171880"/>
            <a:ext cx="4486795" cy="34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51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214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Wingdings 3</vt:lpstr>
      <vt:lpstr>Arial</vt:lpstr>
      <vt:lpstr>Facet</vt:lpstr>
      <vt:lpstr>Recommendation System to Select a Area to Rent a House</vt:lpstr>
      <vt:lpstr>Introduction</vt:lpstr>
      <vt:lpstr>Data Used</vt:lpstr>
      <vt:lpstr>Bangalore Map with Neighborhoods</vt:lpstr>
      <vt:lpstr>Explore Bangalore Using Foursquare API</vt:lpstr>
      <vt:lpstr>Venues in Neighborhood in Bangalore</vt:lpstr>
      <vt:lpstr>Common Venues across the Bangalore</vt:lpstr>
      <vt:lpstr>Clustering ( using K-Means Algorithm)</vt:lpstr>
      <vt:lpstr>Case Study1: Recommend a place based on the inputs</vt:lpstr>
      <vt:lpstr>MurugeshPalaya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to Select a Area to Rent a House</dc:title>
  <dc:creator>Microsoft Office User</dc:creator>
  <cp:lastModifiedBy>Microsoft Office User</cp:lastModifiedBy>
  <cp:revision>5</cp:revision>
  <dcterms:created xsi:type="dcterms:W3CDTF">2020-04-24T21:32:18Z</dcterms:created>
  <dcterms:modified xsi:type="dcterms:W3CDTF">2020-04-24T22:02:05Z</dcterms:modified>
</cp:coreProperties>
</file>