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H</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V</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T</a:t>
            </a:r>
            <a:endParaRPr altLang="en-US" lang="zh-CN"/>
          </a:p>
          <a:p>
            <a:pPr indent="-457200" marL="457200">
              <a:buAutoNum type="arabicPeriod"/>
            </a:pPr>
            <a:r>
              <a:rPr b="1" dirty="0" sz="2000" lang="en-US">
                <a:solidFill>
                  <a:schemeClr val="accent1">
                    <a:lumMod val="75000"/>
                  </a:schemeClr>
                </a:solidFill>
                <a:latin typeface="Arial"/>
                <a:cs typeface="Arial"/>
              </a:rPr>
              <a:t>M.I.E.T Engineering </a:t>
            </a:r>
            <a:r>
              <a:rPr b="1" dirty="0" sz="2000" lang="en-US" err="1">
                <a:solidFill>
                  <a:schemeClr val="accent1">
                    <a:lumMod val="75000"/>
                  </a:schemeClr>
                </a:solidFill>
                <a:latin typeface="Arial"/>
                <a:cs typeface="Arial"/>
              </a:rPr>
              <a:t>college,Trichy</a:t>
            </a:r>
            <a:endParaRPr b="1" dirty="0" sz="2000" lang="en-US">
              <a:solidFill>
                <a:schemeClr val="accent1">
                  <a:lumMod val="75000"/>
                </a:schemeClr>
              </a:solidFill>
              <a:latin typeface="Arial"/>
              <a:cs typeface="Arial"/>
            </a:endParaRPr>
          </a:p>
          <a:p>
            <a:pPr indent="-457200" marL="457200">
              <a:buAutoNum type="arabicPeriod"/>
            </a:pPr>
            <a:r>
              <a:rPr b="1" dirty="0" sz="2000" lang="en-US">
                <a:solidFill>
                  <a:schemeClr val="accent1">
                    <a:lumMod val="75000"/>
                  </a:schemeClr>
                </a:solidFill>
                <a:latin typeface="Arial"/>
                <a:cs typeface="Arial"/>
              </a:rPr>
              <a:t>B.E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jaheer hussain</cp:lastModifiedBy>
  <dcterms:created xsi:type="dcterms:W3CDTF">2021-05-26T05:50:10Z</dcterms:created>
  <dcterms:modified xsi:type="dcterms:W3CDTF">2024-04-24T08:59:44Z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945bd9ccbfd4499d8688d56df4fcbee3</vt:lpwstr>
  </property>
</Properties>
</file>