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101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254552"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KATHIRBALA</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smtClean="0">
                <a:solidFill>
                  <a:schemeClr val="tx1"/>
                </a:solidFill>
                <a:latin typeface="Times New Roman" pitchFamily="18" charset="0"/>
                <a:cs typeface="Times New Roman" pitchFamily="18" charset="0"/>
                <a:sym typeface="Arial" panose="020B0604020202020204"/>
              </a:rPr>
              <a:t>:</a:t>
            </a:r>
            <a:r>
              <a:rPr lang="en-US" sz="1100" b="0" i="0" u="none" strike="noStrike" cap="none" smtClean="0">
                <a:solidFill>
                  <a:schemeClr val="tx1"/>
                </a:solidFill>
                <a:latin typeface="Times New Roman" pitchFamily="18" charset="0"/>
                <a:cs typeface="Times New Roman" pitchFamily="18" charset="0"/>
                <a:sym typeface="Arial" panose="020B0604020202020204"/>
              </a:rPr>
              <a:t>815521104005</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smtClean="0">
                <a:solidFill>
                  <a:schemeClr val="tx1"/>
                </a:solidFill>
                <a:latin typeface="Times New Roman" pitchFamily="18" charset="0"/>
                <a:cs typeface="Times New Roman" pitchFamily="18" charset="0"/>
                <a:sym typeface="Arial" panose="020B0604020202020204"/>
              </a:rPr>
              <a:t>8155-SURYA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2</TotalTime>
  <Words>782</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CAD118</cp:lastModifiedBy>
  <cp:revision>16</cp:revision>
  <dcterms:created xsi:type="dcterms:W3CDTF">2024-04-06T04:08:32Z</dcterms:created>
  <dcterms:modified xsi:type="dcterms:W3CDTF">2024-04-06T09:30:39Z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