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51" d="100"/>
          <a:sy n="51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8/31/2025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71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255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20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526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145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14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59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442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548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135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75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25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74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39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511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98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6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76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0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4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11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2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3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73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2025/8/31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62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8/31/2025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28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3.xml" /><Relationship Id="rId5" Type="http://schemas.openxmlformats.org/officeDocument/2006/relationships/image" Target="../media/image12.jpeg" /><Relationship Id="rId4" Type="http://schemas.openxmlformats.org/officeDocument/2006/relationships/image" Target="../media/image11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3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>
            <a:off x="1523999" y="19665"/>
            <a:ext cx="7629525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>
            <a:off x="2554541" y="3314150"/>
            <a:ext cx="8610599" cy="19011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 NAME: KATHIRESAN J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 NO AND NMID: 2422k2255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DEPARTMENT: BSc computer science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COLLEGE: COLLEGE/ UNIVERSITY Government arts college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712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1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>
            <a:off x="739774" y="654938"/>
            <a:ext cx="848042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>
            <a:off x="2743200" y="2354703"/>
            <a:ext cx="8534019" cy="948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5E77F-FEA6-9962-F0B5-92ED5AAD7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320" y="1376892"/>
            <a:ext cx="2944022" cy="5096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6DA335-7415-3321-43F7-04A994849E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858" y="1376892"/>
            <a:ext cx="2944022" cy="51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01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4578668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5" name="文本框"/>
          <p:cNvSpPr txBox="1">
            <a:spLocks/>
          </p:cNvSpPr>
          <p:nvPr/>
        </p:nvSpPr>
        <p:spPr>
          <a:xfrm>
            <a:off x="1628750" y="1771623"/>
            <a:ext cx="4762427" cy="38252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This portfolio gives a clear view of who I am and what I can do.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It shows my skills in C, C++, Java, and Data Structures.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My project highlights how I can apply my knowledge to salve real problems.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The portfolio is simple, user-friendly, and easy to navigate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It helps others (Seachers, recruiters, friends) understand my work quickly.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6062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390969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4" name="文本框"/>
          <p:cNvSpPr txBox="1">
            <a:spLocks/>
          </p:cNvSpPr>
          <p:nvPr/>
        </p:nvSpPr>
        <p:spPr>
          <a:xfrm>
            <a:off x="3216044" y="2476462"/>
            <a:ext cx="3023954" cy="701039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PORTFOLIO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6973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>
            <a:off x="2509806" y="1041533"/>
            <a:ext cx="5029200" cy="4806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Tools and Technologies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Portfolio design and Layout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Features and Functionality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Screenshots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Github Link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13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>
            <a:off x="834071" y="575055"/>
            <a:ext cx="563689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5" name="文本框"/>
          <p:cNvSpPr txBox="1">
            <a:spLocks/>
          </p:cNvSpPr>
          <p:nvPr/>
        </p:nvSpPr>
        <p:spPr>
          <a:xfrm>
            <a:off x="1628750" y="1704949"/>
            <a:ext cx="4762427" cy="3025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Current issue: Many students struggle with understanding how data structures work.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Why it matters. Without strong basics, coding becomes harder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Who faces it Computer science students, beginners in programming.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Goal Create a project that shows data structures visually to make leaming easier.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56" name="文本框"/>
          <p:cNvSpPr txBox="1">
            <a:spLocks/>
          </p:cNvSpPr>
          <p:nvPr/>
        </p:nvSpPr>
        <p:spPr>
          <a:xfrm>
            <a:off x="5677494" y="3015637"/>
            <a:ext cx="857236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99634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4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5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7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5263514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7" name="文本框"/>
          <p:cNvSpPr txBox="1">
            <a:spLocks/>
          </p:cNvSpPr>
          <p:nvPr/>
        </p:nvSpPr>
        <p:spPr>
          <a:xfrm>
            <a:off x="1200131" y="2705058"/>
            <a:ext cx="4762427" cy="3025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2. Objective-What the project aims to achieve.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3. Technology Used-Languages, tools, or frameworks applied.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Key Features-Main functions or highlights of the project.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5. Target Users-Who will benefit from it.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6. Outcome-What the project delivers/solves.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58" name="文本框"/>
          <p:cNvSpPr txBox="1">
            <a:spLocks/>
          </p:cNvSpPr>
          <p:nvPr/>
        </p:nvSpPr>
        <p:spPr>
          <a:xfrm>
            <a:off x="1128075" y="1986952"/>
            <a:ext cx="5044710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1. project Title - Name of your project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7719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3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>
            <a:off x="699452" y="891793"/>
            <a:ext cx="5014595" cy="5022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1" name="文本框"/>
          <p:cNvSpPr txBox="1">
            <a:spLocks/>
          </p:cNvSpPr>
          <p:nvPr/>
        </p:nvSpPr>
        <p:spPr>
          <a:xfrm>
            <a:off x="1628750" y="2057368"/>
            <a:ext cx="4762427" cy="38252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1.Computer Science Students-who are leaming data structures for the first time.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2. Beginner Programmers-who want to understand coding logic better.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Teachers/Instructors-who can use it as a teaching aid.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4. Software Developers (Entry Level) - who need to revise basic concepts quickly.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5. Anyone Preparing for interviews-since data structures are important in technical rounds.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8557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2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56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2" name="文本框"/>
          <p:cNvSpPr txBox="1">
            <a:spLocks/>
          </p:cNvSpPr>
          <p:nvPr/>
        </p:nvSpPr>
        <p:spPr>
          <a:xfrm>
            <a:off x="3143202" y="1771623"/>
            <a:ext cx="4762427" cy="43776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Tools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Languages: C. C++, Java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Software: Visual Studio Code (or any code editor)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GitHub: To store and share code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MS PowerPoint/Docs: For project report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Techniques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Breaking work into small parts (modular programming)Using classes and objects (OOP in C++/Java)Applying data structures like stack, queue, linked list, treeWriting step-by-step algorithms to solve problemsMaking it easy to understand (visual/clear explanation)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8585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35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6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>
            <a:off x="739774" y="291147"/>
            <a:ext cx="8794750" cy="6134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63" name="文本框"/>
          <p:cNvSpPr txBox="1">
            <a:spLocks/>
          </p:cNvSpPr>
          <p:nvPr/>
        </p:nvSpPr>
        <p:spPr>
          <a:xfrm>
            <a:off x="2209766" y="1409678"/>
            <a:ext cx="4762427" cy="48920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1. Header Section-Shows your name (K. Bharani) and navigation menu (About. Skilis, Projects, Contact)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2. About Section-Short description about you (focus on Data Structures).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3. Skills Section-List of your skills (C. C++, Java, Data Structures)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4 Projects Section Cards/boxes to show your projects with title + description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5. Contact Section-Email, phone number, or links.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6. Footer-Copyright note (e.g. 2025 K. Bharanij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33135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4" name="文本框"/>
          <p:cNvSpPr txBox="1">
            <a:spLocks/>
          </p:cNvSpPr>
          <p:nvPr/>
        </p:nvSpPr>
        <p:spPr>
          <a:xfrm>
            <a:off x="2133567" y="1485877"/>
            <a:ext cx="4762427" cy="51587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1. Clean Design-Simple and easy-to-read layout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2. Navigation Menu-Quick links to About, Skills, Projects, Contact.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3. About Section-Short introduction about you.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4. Skills Section-Displays your programming skills (C, C++, Java, Data Structures).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5. Projects Section-Highlights your project with title and description.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6. Contact Section Shows your email and phone number.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7. Responsive Design Works on computer and mobile screens.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3399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348</TotalTime>
  <Application>Microsoft Office PowerPoint</Application>
  <PresentationFormat>Widescreen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KATHIR .</cp:lastModifiedBy>
  <cp:revision>24</cp:revision>
  <dcterms:created xsi:type="dcterms:W3CDTF">2024-03-29T15:07:22Z</dcterms:created>
  <dcterms:modified xsi:type="dcterms:W3CDTF">2025-08-31T10:08:35Z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