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16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579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02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635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451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1493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594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4227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857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3540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59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4385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9392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1169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9843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527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44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779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90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943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6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77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363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202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KATHIRESAN J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2422k2255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Government arts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127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30111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 rot="0">
            <a:off x="1628750" y="1771623"/>
            <a:ext cx="4762427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This portfolio gives a clear view of who I am and what I can do.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shows my skills in C, C++, Java, and Data Structures.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My project highlights how I can apply my knowledge to salve real problems.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The portfolio is simple, user-friendly, and easy to navigate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It helps others (Seachers, recruiters, friends) understand my work quickly.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606216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3216044" y="2476462"/>
            <a:ext cx="3023954" cy="701039"/>
          </a:xfrm>
          <a:prstGeom prst="rect"/>
          <a:noFill/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377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9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1628750" y="1704949"/>
            <a:ext cx="476242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Current issue: Many students struggle with understanding how data structures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Why it matters. Without strong basics, coding becomes harder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faces it Computer science students, beginners in programming.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Goal Create a project that shows data structures visually to make leaming easier.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5677494" y="3015637"/>
            <a:ext cx="85723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349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200131" y="2705058"/>
            <a:ext cx="476242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Objective-What the project aims to achieve.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Technology Used-Languages, tools, or frameworks applied.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Key Features-Main functions or highlights of the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Target Users-Who will benefit from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Outcome-What the project delivers/solves.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1128075" y="1986952"/>
            <a:ext cx="504471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project Title - Name of your project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1918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1628750" y="2057368"/>
            <a:ext cx="4762427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1.Computer Science Students-who are leaming data structures for the first time.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Beginner Programmers-who want to understand coding logic better.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Teachers/Instructors-who can use it as a teaching aid.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Software Developers (Entry Level) - who need to revise basic concepts quickly.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Anyone Preparing for interviews-since data structures are important in technical rounds.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57996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3143202" y="1771623"/>
            <a:ext cx="4762427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Tools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Languages: C. C++, Java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Software: Visual Studio Code (or any code editor)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GitHub: To store and share code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MS PowerPoint/Docs: For project report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Techniques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Breaking work into small parts (modular programming)Using classes and objects (OOP in C++/Java)Applying data structures like stack, queue, linked list, treeWriting step-by-step algorithms to solve problemsMaking it easy to understand (visual/clear explanation)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563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2209766" y="1409678"/>
            <a:ext cx="4762427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Header Section-Shows your name (K. Bharani) and navigation menu (About. Skilis, Projects,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About Section-Short description about you (focus on Data Structures).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Skills Section-List of your skills (C. C++, Java, Data Structures)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 Projects Section Cards/boxes to show your projects with title + description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Contact Section-Email, phone number, or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Footer-Copyright note (e.g. 2025 K. Bharanij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1355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 rot="0">
            <a:off x="2133567" y="1485877"/>
            <a:ext cx="476242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Clean Design-Simple and easy-to-read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Navigation Menu-Quick links to About, Skills, Projects,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About Section-Short introduction about you.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4. Skills Section-Displays your programming skills (C, C++, Java, Data Structures).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5. Projects Section-Highlights your project with title and description.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6. Contact Section Shows your email and phone number.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7. Responsive Design Works on computer and mobile screens.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99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2025-08-28T03:13:38Z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