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69.png"/><Relationship Id="rId15" Type="http://schemas.openxmlformats.org/officeDocument/2006/relationships/image" Target="../media/image70.png"/><Relationship Id="rId16" Type="http://schemas.openxmlformats.org/officeDocument/2006/relationships/image" Target="../media/image71.png"/><Relationship Id="rId17" Type="http://schemas.openxmlformats.org/officeDocument/2006/relationships/image" Target="../media/image72.png"/><Relationship Id="rId18" Type="http://schemas.openxmlformats.org/officeDocument/2006/relationships/image" Target="../media/image73.png"/><Relationship Id="rId19" Type="http://schemas.openxmlformats.org/officeDocument/2006/relationships/image" Target="../media/image74.png"/><Relationship Id="rId20" Type="http://schemas.openxmlformats.org/officeDocument/2006/relationships/image" Target="../media/image75.png"/><Relationship Id="rId21" Type="http://schemas.openxmlformats.org/officeDocument/2006/relationships/image" Target="../media/image76.png"/><Relationship Id="rId22" Type="http://schemas.openxmlformats.org/officeDocument/2006/relationships/image" Target="../media/image77.png"/><Relationship Id="rId23" Type="http://schemas.openxmlformats.org/officeDocument/2006/relationships/image" Target="../media/image78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224250" y="0"/>
            <a:ext cx="2063750" cy="434975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052800" y="0"/>
            <a:ext cx="2235200" cy="43561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875000" y="0"/>
            <a:ext cx="2413000" cy="434975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748000" y="0"/>
            <a:ext cx="2540000" cy="434975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5608300" y="0"/>
            <a:ext cx="2679700" cy="434975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5494000" y="0"/>
            <a:ext cx="2794000" cy="434975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5373350" y="0"/>
            <a:ext cx="2914650" cy="434975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271750" y="0"/>
            <a:ext cx="3016250" cy="434975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5170150" y="0"/>
            <a:ext cx="3117850" cy="4349750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087600" y="0"/>
            <a:ext cx="3200400" cy="434975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5005050" y="0"/>
            <a:ext cx="3282950" cy="434975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4922500" y="0"/>
            <a:ext cx="3365500" cy="434975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347950" y="0"/>
            <a:ext cx="2940050" cy="434975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5773400" y="0"/>
            <a:ext cx="2514600" cy="434975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6186150" y="0"/>
            <a:ext cx="2101850" cy="4349750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6535400" y="0"/>
            <a:ext cx="1752600" cy="4349750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6795750" y="0"/>
            <a:ext cx="1492250" cy="4349750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6960850" y="0"/>
            <a:ext cx="1327150" cy="4356100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030700" y="0"/>
            <a:ext cx="1257300" cy="434975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7018000" y="0"/>
            <a:ext cx="1270000" cy="4349750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6941800" y="0"/>
            <a:ext cx="1346200" cy="434975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6744950" y="0"/>
            <a:ext cx="1460500" cy="4349750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6471900" y="0"/>
            <a:ext cx="1365250" cy="4349750"/>
          </a:xfrm>
          <a:prstGeom prst="rect">
            <a:avLst/>
          </a:prstGeom>
        </p:spPr>
      </p:pic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0" y="9156700"/>
            <a:ext cx="1981200" cy="1130300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0" y="9194800"/>
            <a:ext cx="1847850" cy="1092200"/>
          </a:xfrm>
          <a:prstGeom prst="rect">
            <a:avLst/>
          </a:prstGeom>
        </p:spPr>
      </p:pic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0" y="9245600"/>
            <a:ext cx="1682750" cy="1041400"/>
          </a:xfrm>
          <a:prstGeom prst="rect">
            <a:avLst/>
          </a:prstGeom>
        </p:spPr>
      </p:pic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0" y="9283700"/>
            <a:ext cx="1530350" cy="1003300"/>
          </a:xfrm>
          <a:prstGeom prst="rect">
            <a:avLst/>
          </a:prstGeom>
        </p:spPr>
      </p:pic>
      <p:pic>
        <p:nvPicPr>
          <p:cNvPr id="51" name="Picture 50" descr="image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0" y="9334500"/>
            <a:ext cx="1346200" cy="952500"/>
          </a:xfrm>
          <a:prstGeom prst="rect">
            <a:avLst/>
          </a:prstGeom>
        </p:spPr>
      </p:pic>
      <p:pic>
        <p:nvPicPr>
          <p:cNvPr id="52" name="Picture 51" descr="image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0" y="9385300"/>
            <a:ext cx="1174750" cy="901700"/>
          </a:xfrm>
          <a:prstGeom prst="rect">
            <a:avLst/>
          </a:prstGeom>
        </p:spPr>
      </p:pic>
      <p:pic>
        <p:nvPicPr>
          <p:cNvPr id="53" name="Picture 52" descr="image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0" y="9429750"/>
            <a:ext cx="996950" cy="857250"/>
          </a:xfrm>
          <a:prstGeom prst="rect">
            <a:avLst/>
          </a:prstGeom>
        </p:spPr>
      </p:pic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0" y="9486900"/>
            <a:ext cx="825500" cy="800100"/>
          </a:xfrm>
          <a:prstGeom prst="rect">
            <a:avLst/>
          </a:prstGeom>
        </p:spPr>
      </p:pic>
      <p:pic>
        <p:nvPicPr>
          <p:cNvPr id="55" name="Picture 54" descr="image.png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0" y="9537700"/>
            <a:ext cx="666750" cy="749300"/>
          </a:xfrm>
          <a:prstGeom prst="rect">
            <a:avLst/>
          </a:prstGeom>
        </p:spPr>
      </p:pic>
      <p:pic>
        <p:nvPicPr>
          <p:cNvPr id="56" name="Picture 55" descr="image.png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0" y="9588500"/>
            <a:ext cx="527050" cy="698500"/>
          </a:xfrm>
          <a:prstGeom prst="rect">
            <a:avLst/>
          </a:prstGeom>
        </p:spPr>
      </p:pic>
      <p:pic>
        <p:nvPicPr>
          <p:cNvPr id="57" name="Picture 56" descr="image.png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0" y="9645650"/>
            <a:ext cx="387350" cy="641350"/>
          </a:xfrm>
          <a:prstGeom prst="rect">
            <a:avLst/>
          </a:prstGeom>
        </p:spPr>
      </p:pic>
      <p:pic>
        <p:nvPicPr>
          <p:cNvPr id="58" name="Picture 57" descr="image.png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0" y="9702800"/>
            <a:ext cx="254000" cy="584200"/>
          </a:xfrm>
          <a:prstGeom prst="rect">
            <a:avLst/>
          </a:prstGeom>
        </p:spPr>
      </p:pic>
      <p:pic>
        <p:nvPicPr>
          <p:cNvPr id="59" name="Picture 58" descr="image.png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0" y="9385300"/>
            <a:ext cx="749300" cy="901700"/>
          </a:xfrm>
          <a:prstGeom prst="rect">
            <a:avLst/>
          </a:prstGeom>
        </p:spPr>
      </p:pic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0" y="9080500"/>
            <a:ext cx="1162050" cy="1206500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0" y="8756650"/>
            <a:ext cx="1517650" cy="1530350"/>
          </a:xfrm>
          <a:prstGeom prst="rect">
            <a:avLst/>
          </a:prstGeom>
        </p:spPr>
      </p:pic>
      <p:pic>
        <p:nvPicPr>
          <p:cNvPr id="62" name="Picture 61" descr="image.png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0" y="8439150"/>
            <a:ext cx="1752600" cy="1847850"/>
          </a:xfrm>
          <a:prstGeom prst="rect">
            <a:avLst/>
          </a:prstGeom>
        </p:spPr>
      </p:pic>
      <p:pic>
        <p:nvPicPr>
          <p:cNvPr id="63" name="Picture 62" descr="image.png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0" y="8115300"/>
            <a:ext cx="1879600" cy="2171700"/>
          </a:xfrm>
          <a:prstGeom prst="rect">
            <a:avLst/>
          </a:prstGeom>
        </p:spPr>
      </p:pic>
      <p:pic>
        <p:nvPicPr>
          <p:cNvPr id="64" name="Picture 63" descr="image.png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0" y="7791450"/>
            <a:ext cx="1905000" cy="2495550"/>
          </a:xfrm>
          <a:prstGeom prst="rect">
            <a:avLst/>
          </a:prstGeom>
        </p:spPr>
      </p:pic>
      <p:pic>
        <p:nvPicPr>
          <p:cNvPr id="65" name="Picture 64" descr="image.png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0" y="7480300"/>
            <a:ext cx="1841500" cy="2806700"/>
          </a:xfrm>
          <a:prstGeom prst="rect">
            <a:avLst/>
          </a:prstGeom>
        </p:spPr>
      </p:pic>
      <p:pic>
        <p:nvPicPr>
          <p:cNvPr id="66" name="Picture 65" descr="image.png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0" y="7188200"/>
            <a:ext cx="1727200" cy="3098800"/>
          </a:xfrm>
          <a:prstGeom prst="rect">
            <a:avLst/>
          </a:prstGeom>
        </p:spPr>
      </p:pic>
      <p:pic>
        <p:nvPicPr>
          <p:cNvPr id="67" name="Picture 66" descr="image.png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0" y="6902450"/>
            <a:ext cx="1581150" cy="3384550"/>
          </a:xfrm>
          <a:prstGeom prst="rect">
            <a:avLst/>
          </a:prstGeom>
        </p:spPr>
      </p:pic>
      <p:pic>
        <p:nvPicPr>
          <p:cNvPr id="68" name="Picture 67" descr="image.png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0" y="6642100"/>
            <a:ext cx="1403350" cy="3644900"/>
          </a:xfrm>
          <a:prstGeom prst="rect">
            <a:avLst/>
          </a:prstGeom>
        </p:spPr>
      </p:pic>
      <p:pic>
        <p:nvPicPr>
          <p:cNvPr id="69" name="Picture 68" descr="image.png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0" y="6400800"/>
            <a:ext cx="1282700" cy="38862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4240530" y="1168400"/>
            <a:ext cx="11341100" cy="3644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800">
                <a:solidFill>
                  <a:srgbClr val="000000"/>
                </a:solidFill>
                <a:latin typeface="Monda"/>
              </a:rPr>
              <a:t>TITLE:PLAGIARISM + AL CONTENT DETECTOR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430780" y="3318510"/>
            <a:ext cx="6245860" cy="425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350">
                <a:solidFill>
                  <a:srgbClr val="000000"/>
                </a:solidFill>
                <a:latin typeface="Canva Sans"/>
              </a:rPr>
              <a:t>Teame Name:Dual core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180590" y="4168140"/>
            <a:ext cx="6963409" cy="5334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300">
                <a:solidFill>
                  <a:srgbClr val="000000"/>
                </a:solidFill>
                <a:latin typeface="Canva Sans"/>
              </a:rPr>
              <a:t>Department:B.Tech AI&amp;DS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34539" y="5130800"/>
            <a:ext cx="13547090" cy="2933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050">
                <a:solidFill>
                  <a:srgbClr val="000000"/>
                </a:solidFill>
                <a:latin typeface="Monda"/>
              </a:rPr>
              <a:t>INSTITUTION: NPR COLLEGE OF ENGINEERING AND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224250" y="0"/>
            <a:ext cx="2063750" cy="434975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052800" y="0"/>
            <a:ext cx="2235200" cy="43561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875000" y="0"/>
            <a:ext cx="2413000" cy="434975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748000" y="0"/>
            <a:ext cx="2540000" cy="434975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5608300" y="0"/>
            <a:ext cx="2679700" cy="434975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5494000" y="0"/>
            <a:ext cx="2794000" cy="434975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5373350" y="0"/>
            <a:ext cx="2914650" cy="434975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271750" y="0"/>
            <a:ext cx="3016250" cy="434975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5170150" y="0"/>
            <a:ext cx="3117850" cy="4349750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087600" y="0"/>
            <a:ext cx="3200400" cy="434975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5005050" y="0"/>
            <a:ext cx="3282950" cy="434975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4922500" y="0"/>
            <a:ext cx="3365500" cy="434975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347950" y="0"/>
            <a:ext cx="2940050" cy="434975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5773400" y="0"/>
            <a:ext cx="2514600" cy="434975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6186150" y="0"/>
            <a:ext cx="2101850" cy="4349750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6535400" y="0"/>
            <a:ext cx="1752600" cy="4349750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6795750" y="0"/>
            <a:ext cx="1492250" cy="4349750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6960850" y="0"/>
            <a:ext cx="1327150" cy="4356100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030700" y="0"/>
            <a:ext cx="1257300" cy="434975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7018000" y="0"/>
            <a:ext cx="1270000" cy="4349750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6941800" y="0"/>
            <a:ext cx="1346200" cy="434975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6744950" y="0"/>
            <a:ext cx="1460500" cy="4349750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6471900" y="0"/>
            <a:ext cx="1365250" cy="4349750"/>
          </a:xfrm>
          <a:prstGeom prst="rect">
            <a:avLst/>
          </a:prstGeom>
        </p:spPr>
      </p:pic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0" y="9156700"/>
            <a:ext cx="1981200" cy="1130300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0" y="9194800"/>
            <a:ext cx="1847850" cy="1092200"/>
          </a:xfrm>
          <a:prstGeom prst="rect">
            <a:avLst/>
          </a:prstGeom>
        </p:spPr>
      </p:pic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0" y="9245600"/>
            <a:ext cx="1682750" cy="1041400"/>
          </a:xfrm>
          <a:prstGeom prst="rect">
            <a:avLst/>
          </a:prstGeom>
        </p:spPr>
      </p:pic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0" y="9283700"/>
            <a:ext cx="1530350" cy="1003300"/>
          </a:xfrm>
          <a:prstGeom prst="rect">
            <a:avLst/>
          </a:prstGeom>
        </p:spPr>
      </p:pic>
      <p:pic>
        <p:nvPicPr>
          <p:cNvPr id="51" name="Picture 50" descr="image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0" y="9334500"/>
            <a:ext cx="1346200" cy="952500"/>
          </a:xfrm>
          <a:prstGeom prst="rect">
            <a:avLst/>
          </a:prstGeom>
        </p:spPr>
      </p:pic>
      <p:pic>
        <p:nvPicPr>
          <p:cNvPr id="52" name="Picture 51" descr="image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0" y="9385300"/>
            <a:ext cx="1174750" cy="901700"/>
          </a:xfrm>
          <a:prstGeom prst="rect">
            <a:avLst/>
          </a:prstGeom>
        </p:spPr>
      </p:pic>
      <p:pic>
        <p:nvPicPr>
          <p:cNvPr id="53" name="Picture 52" descr="image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0" y="9429750"/>
            <a:ext cx="996950" cy="857250"/>
          </a:xfrm>
          <a:prstGeom prst="rect">
            <a:avLst/>
          </a:prstGeom>
        </p:spPr>
      </p:pic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0" y="9486900"/>
            <a:ext cx="825500" cy="800100"/>
          </a:xfrm>
          <a:prstGeom prst="rect">
            <a:avLst/>
          </a:prstGeom>
        </p:spPr>
      </p:pic>
      <p:pic>
        <p:nvPicPr>
          <p:cNvPr id="55" name="Picture 54" descr="image.png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0" y="9537700"/>
            <a:ext cx="666750" cy="749300"/>
          </a:xfrm>
          <a:prstGeom prst="rect">
            <a:avLst/>
          </a:prstGeom>
        </p:spPr>
      </p:pic>
      <p:pic>
        <p:nvPicPr>
          <p:cNvPr id="56" name="Picture 55" descr="image.png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0" y="9588500"/>
            <a:ext cx="527050" cy="698500"/>
          </a:xfrm>
          <a:prstGeom prst="rect">
            <a:avLst/>
          </a:prstGeom>
        </p:spPr>
      </p:pic>
      <p:pic>
        <p:nvPicPr>
          <p:cNvPr id="57" name="Picture 56" descr="image.png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0" y="9645650"/>
            <a:ext cx="387350" cy="641350"/>
          </a:xfrm>
          <a:prstGeom prst="rect">
            <a:avLst/>
          </a:prstGeom>
        </p:spPr>
      </p:pic>
      <p:pic>
        <p:nvPicPr>
          <p:cNvPr id="58" name="Picture 57" descr="image.png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0" y="9702800"/>
            <a:ext cx="254000" cy="584200"/>
          </a:xfrm>
          <a:prstGeom prst="rect">
            <a:avLst/>
          </a:prstGeom>
        </p:spPr>
      </p:pic>
      <p:pic>
        <p:nvPicPr>
          <p:cNvPr id="59" name="Picture 58" descr="image.png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0" y="9385300"/>
            <a:ext cx="749300" cy="901700"/>
          </a:xfrm>
          <a:prstGeom prst="rect">
            <a:avLst/>
          </a:prstGeom>
        </p:spPr>
      </p:pic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0" y="9080500"/>
            <a:ext cx="1162050" cy="1206500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0" y="8756650"/>
            <a:ext cx="1517650" cy="1530350"/>
          </a:xfrm>
          <a:prstGeom prst="rect">
            <a:avLst/>
          </a:prstGeom>
        </p:spPr>
      </p:pic>
      <p:pic>
        <p:nvPicPr>
          <p:cNvPr id="62" name="Picture 61" descr="image.png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0" y="8439150"/>
            <a:ext cx="1752600" cy="1847850"/>
          </a:xfrm>
          <a:prstGeom prst="rect">
            <a:avLst/>
          </a:prstGeom>
        </p:spPr>
      </p:pic>
      <p:pic>
        <p:nvPicPr>
          <p:cNvPr id="63" name="Picture 62" descr="image.png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0" y="8115300"/>
            <a:ext cx="1879600" cy="2171700"/>
          </a:xfrm>
          <a:prstGeom prst="rect">
            <a:avLst/>
          </a:prstGeom>
        </p:spPr>
      </p:pic>
      <p:pic>
        <p:nvPicPr>
          <p:cNvPr id="64" name="Picture 63" descr="image.png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0" y="7791450"/>
            <a:ext cx="1905000" cy="2495550"/>
          </a:xfrm>
          <a:prstGeom prst="rect">
            <a:avLst/>
          </a:prstGeom>
        </p:spPr>
      </p:pic>
      <p:pic>
        <p:nvPicPr>
          <p:cNvPr id="65" name="Picture 64" descr="image.png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0" y="7480300"/>
            <a:ext cx="1841500" cy="2806700"/>
          </a:xfrm>
          <a:prstGeom prst="rect">
            <a:avLst/>
          </a:prstGeom>
        </p:spPr>
      </p:pic>
      <p:pic>
        <p:nvPicPr>
          <p:cNvPr id="66" name="Picture 65" descr="image.png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0" y="7188200"/>
            <a:ext cx="1727200" cy="3098800"/>
          </a:xfrm>
          <a:prstGeom prst="rect">
            <a:avLst/>
          </a:prstGeom>
        </p:spPr>
      </p:pic>
      <p:pic>
        <p:nvPicPr>
          <p:cNvPr id="67" name="Picture 66" descr="image.png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0" y="6902450"/>
            <a:ext cx="1581150" cy="3384550"/>
          </a:xfrm>
          <a:prstGeom prst="rect">
            <a:avLst/>
          </a:prstGeom>
        </p:spPr>
      </p:pic>
      <p:pic>
        <p:nvPicPr>
          <p:cNvPr id="68" name="Picture 67" descr="image.png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0" y="6642100"/>
            <a:ext cx="1403350" cy="3644900"/>
          </a:xfrm>
          <a:prstGeom prst="rect">
            <a:avLst/>
          </a:prstGeom>
        </p:spPr>
      </p:pic>
      <p:pic>
        <p:nvPicPr>
          <p:cNvPr id="69" name="Picture 68" descr="image.png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0" y="6400800"/>
            <a:ext cx="1282700" cy="38862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137150" y="1176020"/>
            <a:ext cx="6441440" cy="4292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550">
                <a:solidFill>
                  <a:srgbClr val="000000"/>
                </a:solidFill>
                <a:latin typeface="Canva Sans"/>
              </a:rPr>
              <a:t>PROBLEM STATEMENT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088640" y="2938780"/>
            <a:ext cx="13449300" cy="2413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550">
                <a:solidFill>
                  <a:srgbClr val="000000"/>
                </a:solidFill>
                <a:latin typeface="Monda"/>
              </a:rPr>
              <a:t>INCREASING USE OF AL TOOLS ALLOWS STUDENTS TO GENERATE ASSIGNMENTS 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315959" y="3388360"/>
            <a:ext cx="2994660" cy="2425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550">
                <a:solidFill>
                  <a:srgbClr val="000000"/>
                </a:solidFill>
                <a:latin typeface="Monda"/>
              </a:rPr>
              <a:t>AUTOMATICALLY.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71800" y="4161790"/>
            <a:ext cx="11299190" cy="4140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250">
                <a:solidFill>
                  <a:srgbClr val="000000"/>
                </a:solidFill>
                <a:latin typeface="Canva Sans"/>
              </a:rPr>
              <a:t>Traditional plagiarism checkers only detect copied text,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984240" y="4748530"/>
            <a:ext cx="5274310" cy="4102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250">
                <a:solidFill>
                  <a:srgbClr val="000000"/>
                </a:solidFill>
                <a:latin typeface="Canva Sans"/>
              </a:rPr>
              <a:t>not Al-generated content.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030220" y="5834380"/>
            <a:ext cx="10947399" cy="4140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250">
                <a:solidFill>
                  <a:srgbClr val="000000"/>
                </a:solidFill>
                <a:latin typeface="Canva Sans"/>
              </a:rPr>
              <a:t>Educators struggle to ensure originality and academic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633970" y="6421120"/>
            <a:ext cx="1738629" cy="4102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250">
                <a:solidFill>
                  <a:srgbClr val="000000"/>
                </a:solidFill>
                <a:latin typeface="Canva Sans"/>
              </a:rPr>
              <a:t>honesty.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107690" y="7082790"/>
            <a:ext cx="10638790" cy="3860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050">
                <a:solidFill>
                  <a:srgbClr val="000000"/>
                </a:solidFill>
                <a:latin typeface="Canva Sans"/>
              </a:rPr>
              <a:t>Need for a system that can identify both plagiarized and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612640" y="7627620"/>
            <a:ext cx="7628890" cy="384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050">
                <a:solidFill>
                  <a:srgbClr val="000000"/>
                </a:solidFill>
                <a:latin typeface="Canva Sans"/>
              </a:rPr>
              <a:t>Al-generated content using NLP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224250" y="0"/>
            <a:ext cx="2063750" cy="434975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052800" y="0"/>
            <a:ext cx="2235200" cy="43561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875000" y="0"/>
            <a:ext cx="2413000" cy="434975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748000" y="0"/>
            <a:ext cx="2540000" cy="434975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5608300" y="0"/>
            <a:ext cx="2679700" cy="434975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5494000" y="0"/>
            <a:ext cx="2794000" cy="434975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5373350" y="0"/>
            <a:ext cx="2914650" cy="434975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271750" y="0"/>
            <a:ext cx="3016250" cy="434975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5170150" y="0"/>
            <a:ext cx="3117850" cy="4349750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087600" y="0"/>
            <a:ext cx="3200400" cy="434975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5005050" y="0"/>
            <a:ext cx="3282950" cy="434975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4922500" y="0"/>
            <a:ext cx="3365500" cy="434975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347950" y="0"/>
            <a:ext cx="2940050" cy="434975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5773400" y="0"/>
            <a:ext cx="2514600" cy="434975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6186150" y="0"/>
            <a:ext cx="2101850" cy="4349750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6535400" y="0"/>
            <a:ext cx="1752600" cy="4349750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6795750" y="0"/>
            <a:ext cx="1492250" cy="4349750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6960850" y="0"/>
            <a:ext cx="1327150" cy="4356100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030700" y="0"/>
            <a:ext cx="1257300" cy="434975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7018000" y="0"/>
            <a:ext cx="1270000" cy="4349750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6941800" y="0"/>
            <a:ext cx="1346200" cy="434975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6744950" y="0"/>
            <a:ext cx="1460500" cy="4349750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6471900" y="0"/>
            <a:ext cx="1365250" cy="434975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277360" y="1264920"/>
            <a:ext cx="4660899" cy="6235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850">
                <a:solidFill>
                  <a:srgbClr val="000000"/>
                </a:solidFill>
                <a:latin typeface="Canva Sans"/>
              </a:rPr>
              <a:t>IDEA TITLE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164080" y="2759710"/>
            <a:ext cx="15811500" cy="2260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400">
                <a:solidFill>
                  <a:srgbClr val="000000"/>
                </a:solidFill>
                <a:latin typeface="Canva Sans"/>
              </a:rPr>
              <a:t>THE AL-ENHANCED TOEA INTEGRITY CHECKER IS A NEXT GENERATION PLAGIARISM DETECTION SYSTEM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626600" y="3190240"/>
            <a:ext cx="886459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400">
                <a:solidFill>
                  <a:srgbClr val="000000"/>
                </a:solidFill>
                <a:latin typeface="Canva Sans"/>
              </a:rPr>
              <a:t>THAT: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054860" y="4178300"/>
            <a:ext cx="10370819" cy="252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700">
                <a:solidFill>
                  <a:srgbClr val="000000"/>
                </a:solidFill>
                <a:latin typeface="Canva Sans"/>
              </a:rPr>
              <a:t>CHECKS SEMANTIC ORIGINALITY-NOT JUST TEXT SIMILARITY.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78989" y="5105400"/>
            <a:ext cx="14130019" cy="2794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000">
                <a:solidFill>
                  <a:srgbClr val="000000"/>
                </a:solidFill>
                <a:latin typeface="Canva Sans"/>
              </a:rPr>
              <a:t>DETECTS AL GENERATED CONTENT THROUGH LANGUAGE STYLE ANALYSIS.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54200" y="6195060"/>
            <a:ext cx="15229840" cy="2425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550">
                <a:solidFill>
                  <a:srgbClr val="000000"/>
                </a:solidFill>
                <a:latin typeface="Canva Sans"/>
              </a:rPr>
              <a:t>BUILDS A WRITING FINGERPRINT FOR EACH STUDENT TO IDENTIFY SUDDEN STYLE CHANGES.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23110" y="7212330"/>
            <a:ext cx="14240510" cy="228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450">
                <a:solidFill>
                  <a:srgbClr val="000000"/>
                </a:solidFill>
                <a:latin typeface="Canva Sans"/>
              </a:rPr>
              <a:t>IT PROVIDES A DETAILED "ORIGINALITY &amp; INTEGRITY SCORE" THAT REFLECTS HOW MUCH OF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64610" y="7646670"/>
            <a:ext cx="10558780" cy="2895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450">
                <a:solidFill>
                  <a:srgbClr val="000000"/>
                </a:solidFill>
                <a:latin typeface="Canva Sans"/>
              </a:rPr>
              <a:t>THE SUBMISSION GENUINELY HUMAN, UNTQUE, AND SELF-WRITTEN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224250" y="0"/>
            <a:ext cx="2063750" cy="434975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052800" y="0"/>
            <a:ext cx="2235200" cy="43561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875000" y="0"/>
            <a:ext cx="2413000" cy="434975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748000" y="0"/>
            <a:ext cx="2540000" cy="434975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5608300" y="0"/>
            <a:ext cx="2679700" cy="434975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5494000" y="0"/>
            <a:ext cx="2794000" cy="434975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5373350" y="0"/>
            <a:ext cx="2914650" cy="434975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271750" y="0"/>
            <a:ext cx="3016250" cy="434975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5170150" y="0"/>
            <a:ext cx="3117850" cy="4349750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087600" y="0"/>
            <a:ext cx="3200400" cy="434975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5005050" y="0"/>
            <a:ext cx="3282950" cy="434975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4922500" y="0"/>
            <a:ext cx="3365500" cy="434975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347950" y="0"/>
            <a:ext cx="2940050" cy="434975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5773400" y="0"/>
            <a:ext cx="2514600" cy="434975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6186150" y="0"/>
            <a:ext cx="2101850" cy="4349750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6535400" y="0"/>
            <a:ext cx="1752600" cy="4349750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6795750" y="0"/>
            <a:ext cx="1492250" cy="4349750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6960850" y="0"/>
            <a:ext cx="1327150" cy="4356100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030700" y="0"/>
            <a:ext cx="1257300" cy="434975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7018000" y="0"/>
            <a:ext cx="1270000" cy="4349750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6941800" y="0"/>
            <a:ext cx="1346200" cy="434975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6744950" y="0"/>
            <a:ext cx="1460500" cy="4349750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6471900" y="0"/>
            <a:ext cx="1365250" cy="4349750"/>
          </a:xfrm>
          <a:prstGeom prst="rect">
            <a:avLst/>
          </a:prstGeom>
        </p:spPr>
      </p:pic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0" y="9156700"/>
            <a:ext cx="1981200" cy="1130300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0" y="9194800"/>
            <a:ext cx="1847850" cy="1092200"/>
          </a:xfrm>
          <a:prstGeom prst="rect">
            <a:avLst/>
          </a:prstGeom>
        </p:spPr>
      </p:pic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0" y="9245600"/>
            <a:ext cx="1682750" cy="1041400"/>
          </a:xfrm>
          <a:prstGeom prst="rect">
            <a:avLst/>
          </a:prstGeom>
        </p:spPr>
      </p:pic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0" y="9283700"/>
            <a:ext cx="1530350" cy="1003300"/>
          </a:xfrm>
          <a:prstGeom prst="rect">
            <a:avLst/>
          </a:prstGeom>
        </p:spPr>
      </p:pic>
      <p:pic>
        <p:nvPicPr>
          <p:cNvPr id="51" name="Picture 50" descr="image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0" y="9334500"/>
            <a:ext cx="1346200" cy="952500"/>
          </a:xfrm>
          <a:prstGeom prst="rect">
            <a:avLst/>
          </a:prstGeom>
        </p:spPr>
      </p:pic>
      <p:pic>
        <p:nvPicPr>
          <p:cNvPr id="52" name="Picture 51" descr="image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0" y="9385300"/>
            <a:ext cx="1174750" cy="901700"/>
          </a:xfrm>
          <a:prstGeom prst="rect">
            <a:avLst/>
          </a:prstGeom>
        </p:spPr>
      </p:pic>
      <p:pic>
        <p:nvPicPr>
          <p:cNvPr id="53" name="Picture 52" descr="image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0" y="9429750"/>
            <a:ext cx="996950" cy="857250"/>
          </a:xfrm>
          <a:prstGeom prst="rect">
            <a:avLst/>
          </a:prstGeom>
        </p:spPr>
      </p:pic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0" y="9486900"/>
            <a:ext cx="825500" cy="800100"/>
          </a:xfrm>
          <a:prstGeom prst="rect">
            <a:avLst/>
          </a:prstGeom>
        </p:spPr>
      </p:pic>
      <p:pic>
        <p:nvPicPr>
          <p:cNvPr id="55" name="Picture 54" descr="image.png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0" y="9537700"/>
            <a:ext cx="666750" cy="749300"/>
          </a:xfrm>
          <a:prstGeom prst="rect">
            <a:avLst/>
          </a:prstGeom>
        </p:spPr>
      </p:pic>
      <p:pic>
        <p:nvPicPr>
          <p:cNvPr id="56" name="Picture 55" descr="image.png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0" y="9588500"/>
            <a:ext cx="527050" cy="698500"/>
          </a:xfrm>
          <a:prstGeom prst="rect">
            <a:avLst/>
          </a:prstGeom>
        </p:spPr>
      </p:pic>
      <p:pic>
        <p:nvPicPr>
          <p:cNvPr id="57" name="Picture 56" descr="image.png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0" y="9645650"/>
            <a:ext cx="387350" cy="641350"/>
          </a:xfrm>
          <a:prstGeom prst="rect">
            <a:avLst/>
          </a:prstGeom>
        </p:spPr>
      </p:pic>
      <p:pic>
        <p:nvPicPr>
          <p:cNvPr id="58" name="Picture 57" descr="image.png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0" y="9702800"/>
            <a:ext cx="254000" cy="584200"/>
          </a:xfrm>
          <a:prstGeom prst="rect">
            <a:avLst/>
          </a:prstGeom>
        </p:spPr>
      </p:pic>
      <p:pic>
        <p:nvPicPr>
          <p:cNvPr id="59" name="Picture 58" descr="image.png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0" y="9385300"/>
            <a:ext cx="749300" cy="901700"/>
          </a:xfrm>
          <a:prstGeom prst="rect">
            <a:avLst/>
          </a:prstGeom>
        </p:spPr>
      </p:pic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0" y="9080500"/>
            <a:ext cx="1162050" cy="1206500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0" y="8756650"/>
            <a:ext cx="1517650" cy="1530350"/>
          </a:xfrm>
          <a:prstGeom prst="rect">
            <a:avLst/>
          </a:prstGeom>
        </p:spPr>
      </p:pic>
      <p:pic>
        <p:nvPicPr>
          <p:cNvPr id="62" name="Picture 61" descr="image.png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0" y="8439150"/>
            <a:ext cx="1752600" cy="1847850"/>
          </a:xfrm>
          <a:prstGeom prst="rect">
            <a:avLst/>
          </a:prstGeom>
        </p:spPr>
      </p:pic>
      <p:pic>
        <p:nvPicPr>
          <p:cNvPr id="63" name="Picture 62" descr="image.png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0" y="8115300"/>
            <a:ext cx="1879600" cy="2171700"/>
          </a:xfrm>
          <a:prstGeom prst="rect">
            <a:avLst/>
          </a:prstGeom>
        </p:spPr>
      </p:pic>
      <p:pic>
        <p:nvPicPr>
          <p:cNvPr id="64" name="Picture 63" descr="image.png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0" y="7791450"/>
            <a:ext cx="1905000" cy="2495550"/>
          </a:xfrm>
          <a:prstGeom prst="rect">
            <a:avLst/>
          </a:prstGeom>
        </p:spPr>
      </p:pic>
      <p:pic>
        <p:nvPicPr>
          <p:cNvPr id="65" name="Picture 64" descr="image.png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0" y="7480300"/>
            <a:ext cx="1841500" cy="2806700"/>
          </a:xfrm>
          <a:prstGeom prst="rect">
            <a:avLst/>
          </a:prstGeom>
        </p:spPr>
      </p:pic>
      <p:pic>
        <p:nvPicPr>
          <p:cNvPr id="66" name="Picture 65" descr="image.png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0" y="7188200"/>
            <a:ext cx="1727200" cy="3098800"/>
          </a:xfrm>
          <a:prstGeom prst="rect">
            <a:avLst/>
          </a:prstGeom>
        </p:spPr>
      </p:pic>
      <p:pic>
        <p:nvPicPr>
          <p:cNvPr id="67" name="Picture 66" descr="image.png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0" y="6902450"/>
            <a:ext cx="1581150" cy="3384550"/>
          </a:xfrm>
          <a:prstGeom prst="rect">
            <a:avLst/>
          </a:prstGeom>
        </p:spPr>
      </p:pic>
      <p:pic>
        <p:nvPicPr>
          <p:cNvPr id="68" name="Picture 67" descr="image.png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0" y="6642100"/>
            <a:ext cx="1403350" cy="3644900"/>
          </a:xfrm>
          <a:prstGeom prst="rect">
            <a:avLst/>
          </a:prstGeom>
        </p:spPr>
      </p:pic>
      <p:pic>
        <p:nvPicPr>
          <p:cNvPr id="69" name="Picture 68" descr="image.png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0" y="6400800"/>
            <a:ext cx="1282700" cy="38862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236210" y="1327150"/>
            <a:ext cx="7660640" cy="4851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5150">
                <a:solidFill>
                  <a:srgbClr val="000000"/>
                </a:solidFill>
                <a:latin typeface="Canva Sans"/>
              </a:rPr>
              <a:t>TECHNICAL APPROACH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749040" y="2350770"/>
            <a:ext cx="12193269" cy="381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000">
                <a:solidFill>
                  <a:srgbClr val="000000"/>
                </a:solidFill>
                <a:latin typeface="Canva Sans"/>
              </a:rPr>
              <a:t>Built using HTML, CSS, and JavaScript for a simple user interface.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764279" y="3059430"/>
            <a:ext cx="11643360" cy="4330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400">
                <a:solidFill>
                  <a:srgbClr val="000000"/>
                </a:solidFill>
                <a:latin typeface="Canva Sans"/>
              </a:rPr>
              <a:t>Allows users to upload text or documents for checking.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749040" y="3892550"/>
            <a:ext cx="8486140" cy="4178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300">
                <a:solidFill>
                  <a:srgbClr val="000000"/>
                </a:solidFill>
                <a:latin typeface="Canva Sans"/>
              </a:rPr>
              <a:t>Implemented with Python Flask /FastAPI.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37560" y="4883150"/>
            <a:ext cx="12496800" cy="3708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950">
                <a:solidFill>
                  <a:srgbClr val="000000"/>
                </a:solidFill>
                <a:latin typeface="Canva Sans"/>
              </a:rPr>
              <a:t>Handles processing, NLP model execution, and database connection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373120" y="5882640"/>
            <a:ext cx="10138410" cy="3657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900">
                <a:solidFill>
                  <a:srgbClr val="000000"/>
                </a:solidFill>
                <a:latin typeface="Canva Sans"/>
              </a:rPr>
              <a:t>Uses spaCy / Transformer models for semantic similarity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515859" y="6399530"/>
            <a:ext cx="1852930" cy="2844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900">
                <a:solidFill>
                  <a:srgbClr val="000000"/>
                </a:solidFill>
                <a:latin typeface="Canva Sans"/>
              </a:rPr>
              <a:t>detection.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37560" y="7129780"/>
            <a:ext cx="11292840" cy="4533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600">
                <a:solidFill>
                  <a:srgbClr val="000000"/>
                </a:solidFill>
                <a:latin typeface="Canva Sans"/>
              </a:rPr>
              <a:t>Classifies Al-generated text vs human-written text.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224250" y="0"/>
            <a:ext cx="2063750" cy="434975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052800" y="0"/>
            <a:ext cx="2235200" cy="43561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875000" y="0"/>
            <a:ext cx="2413000" cy="434975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748000" y="0"/>
            <a:ext cx="2540000" cy="434975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5608300" y="0"/>
            <a:ext cx="2679700" cy="434975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5494000" y="0"/>
            <a:ext cx="2794000" cy="434975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5373350" y="0"/>
            <a:ext cx="2914650" cy="434975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271750" y="0"/>
            <a:ext cx="3016250" cy="434975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5170150" y="0"/>
            <a:ext cx="3117850" cy="4349750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087600" y="0"/>
            <a:ext cx="3200400" cy="434975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5005050" y="0"/>
            <a:ext cx="3282950" cy="434975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4922500" y="0"/>
            <a:ext cx="3365500" cy="434975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347950" y="0"/>
            <a:ext cx="2940050" cy="434975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5773400" y="0"/>
            <a:ext cx="2514600" cy="434975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6186150" y="0"/>
            <a:ext cx="2101850" cy="4349750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6535400" y="0"/>
            <a:ext cx="1752600" cy="4349750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6795750" y="0"/>
            <a:ext cx="1492250" cy="4349750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6960850" y="0"/>
            <a:ext cx="1327150" cy="4356100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030700" y="0"/>
            <a:ext cx="1257300" cy="434975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7018000" y="0"/>
            <a:ext cx="1270000" cy="4349750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6941800" y="0"/>
            <a:ext cx="1346200" cy="434975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6744950" y="0"/>
            <a:ext cx="1460500" cy="4349750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6471900" y="0"/>
            <a:ext cx="1365250" cy="4349750"/>
          </a:xfrm>
          <a:prstGeom prst="rect">
            <a:avLst/>
          </a:prstGeom>
        </p:spPr>
      </p:pic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0" y="9156700"/>
            <a:ext cx="1981200" cy="1130300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0" y="9194800"/>
            <a:ext cx="1847850" cy="1092200"/>
          </a:xfrm>
          <a:prstGeom prst="rect">
            <a:avLst/>
          </a:prstGeom>
        </p:spPr>
      </p:pic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0" y="9245600"/>
            <a:ext cx="1682750" cy="1041400"/>
          </a:xfrm>
          <a:prstGeom prst="rect">
            <a:avLst/>
          </a:prstGeom>
        </p:spPr>
      </p:pic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0" y="9283700"/>
            <a:ext cx="1530350" cy="1003300"/>
          </a:xfrm>
          <a:prstGeom prst="rect">
            <a:avLst/>
          </a:prstGeom>
        </p:spPr>
      </p:pic>
      <p:pic>
        <p:nvPicPr>
          <p:cNvPr id="51" name="Picture 50" descr="image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0" y="9334500"/>
            <a:ext cx="1346200" cy="952500"/>
          </a:xfrm>
          <a:prstGeom prst="rect">
            <a:avLst/>
          </a:prstGeom>
        </p:spPr>
      </p:pic>
      <p:pic>
        <p:nvPicPr>
          <p:cNvPr id="52" name="Picture 51" descr="image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0" y="9385300"/>
            <a:ext cx="1174750" cy="901700"/>
          </a:xfrm>
          <a:prstGeom prst="rect">
            <a:avLst/>
          </a:prstGeom>
        </p:spPr>
      </p:pic>
      <p:pic>
        <p:nvPicPr>
          <p:cNvPr id="53" name="Picture 52" descr="image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0" y="9429750"/>
            <a:ext cx="996950" cy="857250"/>
          </a:xfrm>
          <a:prstGeom prst="rect">
            <a:avLst/>
          </a:prstGeom>
        </p:spPr>
      </p:pic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0" y="9486900"/>
            <a:ext cx="825500" cy="800100"/>
          </a:xfrm>
          <a:prstGeom prst="rect">
            <a:avLst/>
          </a:prstGeom>
        </p:spPr>
      </p:pic>
      <p:pic>
        <p:nvPicPr>
          <p:cNvPr id="55" name="Picture 54" descr="image.png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0" y="9537700"/>
            <a:ext cx="666750" cy="749300"/>
          </a:xfrm>
          <a:prstGeom prst="rect">
            <a:avLst/>
          </a:prstGeom>
        </p:spPr>
      </p:pic>
      <p:pic>
        <p:nvPicPr>
          <p:cNvPr id="56" name="Picture 55" descr="image.png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0" y="9588500"/>
            <a:ext cx="527050" cy="698500"/>
          </a:xfrm>
          <a:prstGeom prst="rect">
            <a:avLst/>
          </a:prstGeom>
        </p:spPr>
      </p:pic>
      <p:pic>
        <p:nvPicPr>
          <p:cNvPr id="57" name="Picture 56" descr="image.png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0" y="9645650"/>
            <a:ext cx="387350" cy="641350"/>
          </a:xfrm>
          <a:prstGeom prst="rect">
            <a:avLst/>
          </a:prstGeom>
        </p:spPr>
      </p:pic>
      <p:pic>
        <p:nvPicPr>
          <p:cNvPr id="58" name="Picture 57" descr="image.png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0" y="9702800"/>
            <a:ext cx="254000" cy="584200"/>
          </a:xfrm>
          <a:prstGeom prst="rect">
            <a:avLst/>
          </a:prstGeom>
        </p:spPr>
      </p:pic>
      <p:pic>
        <p:nvPicPr>
          <p:cNvPr id="59" name="Picture 58" descr="image.png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0" y="9385300"/>
            <a:ext cx="749300" cy="901700"/>
          </a:xfrm>
          <a:prstGeom prst="rect">
            <a:avLst/>
          </a:prstGeom>
        </p:spPr>
      </p:pic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0" y="9080500"/>
            <a:ext cx="1162050" cy="1206500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0" y="8756650"/>
            <a:ext cx="1517650" cy="1530350"/>
          </a:xfrm>
          <a:prstGeom prst="rect">
            <a:avLst/>
          </a:prstGeom>
        </p:spPr>
      </p:pic>
      <p:pic>
        <p:nvPicPr>
          <p:cNvPr id="62" name="Picture 61" descr="image.png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0" y="8439150"/>
            <a:ext cx="1752600" cy="1847850"/>
          </a:xfrm>
          <a:prstGeom prst="rect">
            <a:avLst/>
          </a:prstGeom>
        </p:spPr>
      </p:pic>
      <p:pic>
        <p:nvPicPr>
          <p:cNvPr id="63" name="Picture 62" descr="image.png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0" y="8115300"/>
            <a:ext cx="1879600" cy="2171700"/>
          </a:xfrm>
          <a:prstGeom prst="rect">
            <a:avLst/>
          </a:prstGeom>
        </p:spPr>
      </p:pic>
      <p:pic>
        <p:nvPicPr>
          <p:cNvPr id="64" name="Picture 63" descr="image.png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0" y="7791450"/>
            <a:ext cx="1905000" cy="2495550"/>
          </a:xfrm>
          <a:prstGeom prst="rect">
            <a:avLst/>
          </a:prstGeom>
        </p:spPr>
      </p:pic>
      <p:pic>
        <p:nvPicPr>
          <p:cNvPr id="65" name="Picture 64" descr="image.png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0" y="7480300"/>
            <a:ext cx="1841500" cy="2806700"/>
          </a:xfrm>
          <a:prstGeom prst="rect">
            <a:avLst/>
          </a:prstGeom>
        </p:spPr>
      </p:pic>
      <p:pic>
        <p:nvPicPr>
          <p:cNvPr id="66" name="Picture 65" descr="image.png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0" y="7188200"/>
            <a:ext cx="1727200" cy="3098800"/>
          </a:xfrm>
          <a:prstGeom prst="rect">
            <a:avLst/>
          </a:prstGeom>
        </p:spPr>
      </p:pic>
      <p:pic>
        <p:nvPicPr>
          <p:cNvPr id="67" name="Picture 66" descr="image.png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0" y="6902450"/>
            <a:ext cx="1581150" cy="3384550"/>
          </a:xfrm>
          <a:prstGeom prst="rect">
            <a:avLst/>
          </a:prstGeom>
        </p:spPr>
      </p:pic>
      <p:pic>
        <p:nvPicPr>
          <p:cNvPr id="68" name="Picture 67" descr="image.png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0" y="6642100"/>
            <a:ext cx="1403350" cy="3644900"/>
          </a:xfrm>
          <a:prstGeom prst="rect">
            <a:avLst/>
          </a:prstGeom>
        </p:spPr>
      </p:pic>
      <p:pic>
        <p:nvPicPr>
          <p:cNvPr id="69" name="Picture 68" descr="image.png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0" y="6400800"/>
            <a:ext cx="1282700" cy="38862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4922520" y="1164590"/>
            <a:ext cx="7473950" cy="65404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5150">
                <a:solidFill>
                  <a:srgbClr val="000000"/>
                </a:solidFill>
                <a:latin typeface="Canva Sans"/>
              </a:rPr>
              <a:t>Feasibility and viability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503929" y="2715260"/>
            <a:ext cx="11280140" cy="4356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450">
                <a:solidFill>
                  <a:srgbClr val="000000"/>
                </a:solidFill>
                <a:latin typeface="Canva Sans"/>
              </a:rPr>
              <a:t>Technical Feasibility: Uses open-source NLP libraries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645909" y="3329940"/>
            <a:ext cx="4996180" cy="4305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450">
                <a:solidFill>
                  <a:srgbClr val="000000"/>
                </a:solidFill>
                <a:latin typeface="Canva Sans"/>
              </a:rPr>
              <a:t>and pretrained models.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38550" y="4315460"/>
            <a:ext cx="10335260" cy="3898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050">
                <a:solidFill>
                  <a:srgbClr val="000000"/>
                </a:solidFill>
                <a:latin typeface="Canva Sans"/>
              </a:rPr>
              <a:t>Operational Feasibility: Easily deployable as a website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286500" y="4864100"/>
            <a:ext cx="5038090" cy="3048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050">
                <a:solidFill>
                  <a:srgbClr val="000000"/>
                </a:solidFill>
                <a:latin typeface="Canva Sans"/>
              </a:rPr>
              <a:t>for teachers and students.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97629" y="5542280"/>
            <a:ext cx="9678670" cy="3644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900">
                <a:solidFill>
                  <a:srgbClr val="000000"/>
                </a:solidFill>
                <a:latin typeface="Canva Sans"/>
              </a:rPr>
              <a:t>Economic Feasibility: Low development cost, requires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532120" y="6059170"/>
            <a:ext cx="6409689" cy="3632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900">
                <a:solidFill>
                  <a:srgbClr val="000000"/>
                </a:solidFill>
                <a:latin typeface="Canva Sans"/>
              </a:rPr>
              <a:t>only Python and open-source tools.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437380" y="7086600"/>
            <a:ext cx="8599170" cy="3327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600">
                <a:solidFill>
                  <a:srgbClr val="000000"/>
                </a:solidFill>
                <a:latin typeface="Canva Sans"/>
              </a:rPr>
              <a:t>Scalability: Can later support multilingual plagiarism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893559" y="7556500"/>
            <a:ext cx="3688080" cy="2590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2600">
                <a:solidFill>
                  <a:srgbClr val="000000"/>
                </a:solidFill>
                <a:latin typeface="Canva Sans"/>
              </a:rPr>
              <a:t>and Al code detection.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143000"/>
            <a:ext cx="3930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619750" cy="36131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648700" cy="374015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473700" cy="288925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4152900" cy="281305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689350" cy="170180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6515100" cy="211455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549650" cy="147320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870450" cy="64770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902200" cy="29845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224250" y="0"/>
            <a:ext cx="2063750" cy="434975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052800" y="0"/>
            <a:ext cx="2235200" cy="43561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875000" y="0"/>
            <a:ext cx="2413000" cy="434975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748000" y="0"/>
            <a:ext cx="2540000" cy="434975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5608300" y="0"/>
            <a:ext cx="2679700" cy="434975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5494000" y="0"/>
            <a:ext cx="2794000" cy="434975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5373350" y="0"/>
            <a:ext cx="2914650" cy="434975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271750" y="0"/>
            <a:ext cx="3016250" cy="434975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5170150" y="0"/>
            <a:ext cx="3117850" cy="4349750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087600" y="0"/>
            <a:ext cx="3200400" cy="434975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5005050" y="0"/>
            <a:ext cx="3282950" cy="434975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4922500" y="0"/>
            <a:ext cx="3365500" cy="434975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347950" y="0"/>
            <a:ext cx="2940050" cy="434975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5773400" y="0"/>
            <a:ext cx="2514600" cy="434975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6186150" y="0"/>
            <a:ext cx="2101850" cy="4349750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6535400" y="0"/>
            <a:ext cx="1752600" cy="4349750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6795750" y="0"/>
            <a:ext cx="1492250" cy="4349750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6960850" y="0"/>
            <a:ext cx="1327150" cy="4356100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030700" y="0"/>
            <a:ext cx="1257300" cy="434975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7018000" y="0"/>
            <a:ext cx="1270000" cy="4349750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6941800" y="0"/>
            <a:ext cx="1346200" cy="434975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6744950" y="0"/>
            <a:ext cx="1460500" cy="4349750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6471900" y="0"/>
            <a:ext cx="1365250" cy="4349750"/>
          </a:xfrm>
          <a:prstGeom prst="rect">
            <a:avLst/>
          </a:prstGeom>
        </p:spPr>
      </p:pic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0" y="9156700"/>
            <a:ext cx="1981200" cy="1130300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0" y="9194800"/>
            <a:ext cx="1847850" cy="1092200"/>
          </a:xfrm>
          <a:prstGeom prst="rect">
            <a:avLst/>
          </a:prstGeom>
        </p:spPr>
      </p:pic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0" y="9245600"/>
            <a:ext cx="1682750" cy="1041400"/>
          </a:xfrm>
          <a:prstGeom prst="rect">
            <a:avLst/>
          </a:prstGeom>
        </p:spPr>
      </p:pic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0" y="9283700"/>
            <a:ext cx="1530350" cy="1003300"/>
          </a:xfrm>
          <a:prstGeom prst="rect">
            <a:avLst/>
          </a:prstGeom>
        </p:spPr>
      </p:pic>
      <p:pic>
        <p:nvPicPr>
          <p:cNvPr id="51" name="Picture 50" descr="image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0" y="9334500"/>
            <a:ext cx="1346200" cy="952500"/>
          </a:xfrm>
          <a:prstGeom prst="rect">
            <a:avLst/>
          </a:prstGeom>
        </p:spPr>
      </p:pic>
      <p:pic>
        <p:nvPicPr>
          <p:cNvPr id="52" name="Picture 51" descr="image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0" y="9385300"/>
            <a:ext cx="1174750" cy="901700"/>
          </a:xfrm>
          <a:prstGeom prst="rect">
            <a:avLst/>
          </a:prstGeom>
        </p:spPr>
      </p:pic>
      <p:pic>
        <p:nvPicPr>
          <p:cNvPr id="53" name="Picture 52" descr="image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0" y="9429750"/>
            <a:ext cx="996950" cy="857250"/>
          </a:xfrm>
          <a:prstGeom prst="rect">
            <a:avLst/>
          </a:prstGeom>
        </p:spPr>
      </p:pic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0" y="9486900"/>
            <a:ext cx="825500" cy="800100"/>
          </a:xfrm>
          <a:prstGeom prst="rect">
            <a:avLst/>
          </a:prstGeom>
        </p:spPr>
      </p:pic>
      <p:pic>
        <p:nvPicPr>
          <p:cNvPr id="55" name="Picture 54" descr="image.png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0" y="9537700"/>
            <a:ext cx="666750" cy="749300"/>
          </a:xfrm>
          <a:prstGeom prst="rect">
            <a:avLst/>
          </a:prstGeom>
        </p:spPr>
      </p:pic>
      <p:pic>
        <p:nvPicPr>
          <p:cNvPr id="56" name="Picture 55" descr="image.png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0" y="9588500"/>
            <a:ext cx="527050" cy="698500"/>
          </a:xfrm>
          <a:prstGeom prst="rect">
            <a:avLst/>
          </a:prstGeom>
        </p:spPr>
      </p:pic>
      <p:pic>
        <p:nvPicPr>
          <p:cNvPr id="57" name="Picture 56" descr="image.png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0" y="9645650"/>
            <a:ext cx="387350" cy="641350"/>
          </a:xfrm>
          <a:prstGeom prst="rect">
            <a:avLst/>
          </a:prstGeom>
        </p:spPr>
      </p:pic>
      <p:pic>
        <p:nvPicPr>
          <p:cNvPr id="58" name="Picture 57" descr="image.png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0" y="9702800"/>
            <a:ext cx="254000" cy="584200"/>
          </a:xfrm>
          <a:prstGeom prst="rect">
            <a:avLst/>
          </a:prstGeom>
        </p:spPr>
      </p:pic>
      <p:pic>
        <p:nvPicPr>
          <p:cNvPr id="59" name="Picture 58" descr="image.png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0" y="9385300"/>
            <a:ext cx="749300" cy="901700"/>
          </a:xfrm>
          <a:prstGeom prst="rect">
            <a:avLst/>
          </a:prstGeom>
        </p:spPr>
      </p:pic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0" y="9080500"/>
            <a:ext cx="1162050" cy="1206500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0" y="8756650"/>
            <a:ext cx="1517650" cy="1530350"/>
          </a:xfrm>
          <a:prstGeom prst="rect">
            <a:avLst/>
          </a:prstGeom>
        </p:spPr>
      </p:pic>
      <p:pic>
        <p:nvPicPr>
          <p:cNvPr id="62" name="Picture 61" descr="image.png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0" y="8439150"/>
            <a:ext cx="1752600" cy="1847850"/>
          </a:xfrm>
          <a:prstGeom prst="rect">
            <a:avLst/>
          </a:prstGeom>
        </p:spPr>
      </p:pic>
      <p:pic>
        <p:nvPicPr>
          <p:cNvPr id="63" name="Picture 62" descr="image.png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0" y="8115300"/>
            <a:ext cx="1879600" cy="2171700"/>
          </a:xfrm>
          <a:prstGeom prst="rect">
            <a:avLst/>
          </a:prstGeom>
        </p:spPr>
      </p:pic>
      <p:pic>
        <p:nvPicPr>
          <p:cNvPr id="64" name="Picture 63" descr="image.png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0" y="7791450"/>
            <a:ext cx="1905000" cy="2495550"/>
          </a:xfrm>
          <a:prstGeom prst="rect">
            <a:avLst/>
          </a:prstGeom>
        </p:spPr>
      </p:pic>
      <p:pic>
        <p:nvPicPr>
          <p:cNvPr id="65" name="Picture 64" descr="image.png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0" y="7480300"/>
            <a:ext cx="1841500" cy="2806700"/>
          </a:xfrm>
          <a:prstGeom prst="rect">
            <a:avLst/>
          </a:prstGeom>
        </p:spPr>
      </p:pic>
      <p:pic>
        <p:nvPicPr>
          <p:cNvPr id="66" name="Picture 65" descr="image.png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0" y="7188200"/>
            <a:ext cx="1727200" cy="3098800"/>
          </a:xfrm>
          <a:prstGeom prst="rect">
            <a:avLst/>
          </a:prstGeom>
        </p:spPr>
      </p:pic>
      <p:pic>
        <p:nvPicPr>
          <p:cNvPr id="67" name="Picture 66" descr="image.png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0" y="6902450"/>
            <a:ext cx="1581150" cy="3384550"/>
          </a:xfrm>
          <a:prstGeom prst="rect">
            <a:avLst/>
          </a:prstGeom>
        </p:spPr>
      </p:pic>
      <p:pic>
        <p:nvPicPr>
          <p:cNvPr id="68" name="Picture 67" descr="image.png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0" y="6642100"/>
            <a:ext cx="1403350" cy="3644900"/>
          </a:xfrm>
          <a:prstGeom prst="rect">
            <a:avLst/>
          </a:prstGeom>
        </p:spPr>
      </p:pic>
      <p:pic>
        <p:nvPicPr>
          <p:cNvPr id="69" name="Picture 68" descr="image.png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0" y="6400800"/>
            <a:ext cx="1282700" cy="38862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283200" y="1188720"/>
            <a:ext cx="7504430" cy="4851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5150">
                <a:solidFill>
                  <a:srgbClr val="000000"/>
                </a:solidFill>
                <a:latin typeface="Canva Sans"/>
              </a:rPr>
              <a:t>IMPACT AND BENEFITS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4540" y="2697480"/>
            <a:ext cx="12750800" cy="5105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000">
                <a:solidFill>
                  <a:srgbClr val="000000"/>
                </a:solidFill>
                <a:latin typeface="Canva Sans"/>
              </a:rPr>
              <a:t>Encourages originality and fair academic practices.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304540" y="4127500"/>
            <a:ext cx="11678919" cy="4914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850">
                <a:solidFill>
                  <a:srgbClr val="000000"/>
                </a:solidFill>
                <a:latin typeface="Canva Sans"/>
              </a:rPr>
              <a:t>Detects Al-written or copied content effectively.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436620" y="5868670"/>
            <a:ext cx="11353799" cy="4546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600">
                <a:solidFill>
                  <a:srgbClr val="000000"/>
                </a:solidFill>
                <a:latin typeface="Canva Sans"/>
              </a:rPr>
              <a:t>Reduces misuse of Al tools for unethical purposes.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506470" y="7151370"/>
            <a:ext cx="10284460" cy="4699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3700">
                <a:solidFill>
                  <a:srgbClr val="000000"/>
                </a:solidFill>
                <a:latin typeface="Canva Sans"/>
              </a:rPr>
              <a:t>Builds trust in academic evaluation systems.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224250" y="0"/>
            <a:ext cx="2063750" cy="434975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052800" y="0"/>
            <a:ext cx="2235200" cy="43561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875000" y="0"/>
            <a:ext cx="2413000" cy="434975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748000" y="0"/>
            <a:ext cx="2540000" cy="434975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5608300" y="0"/>
            <a:ext cx="2679700" cy="434975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5494000" y="0"/>
            <a:ext cx="2794000" cy="434975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5373350" y="0"/>
            <a:ext cx="2914650" cy="434975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271750" y="0"/>
            <a:ext cx="3016250" cy="434975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5170150" y="0"/>
            <a:ext cx="3117850" cy="4349750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087600" y="0"/>
            <a:ext cx="3200400" cy="434975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5005050" y="0"/>
            <a:ext cx="3282950" cy="434975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4922500" y="0"/>
            <a:ext cx="3365500" cy="434975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347950" y="0"/>
            <a:ext cx="2940050" cy="434975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5773400" y="0"/>
            <a:ext cx="2514600" cy="434975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6186150" y="0"/>
            <a:ext cx="2101850" cy="4349750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6535400" y="0"/>
            <a:ext cx="1752600" cy="4349750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6795750" y="0"/>
            <a:ext cx="1492250" cy="4349750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6960850" y="0"/>
            <a:ext cx="1327150" cy="4356100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030700" y="0"/>
            <a:ext cx="1257300" cy="434975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7018000" y="0"/>
            <a:ext cx="1270000" cy="4349750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6941800" y="0"/>
            <a:ext cx="1346200" cy="434975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6744950" y="0"/>
            <a:ext cx="1460500" cy="4349750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6471900" y="0"/>
            <a:ext cx="1365250" cy="4349750"/>
          </a:xfrm>
          <a:prstGeom prst="rect">
            <a:avLst/>
          </a:prstGeom>
        </p:spPr>
      </p:pic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0" y="9156700"/>
            <a:ext cx="1981200" cy="1130300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0" y="9194800"/>
            <a:ext cx="1847850" cy="1092200"/>
          </a:xfrm>
          <a:prstGeom prst="rect">
            <a:avLst/>
          </a:prstGeom>
        </p:spPr>
      </p:pic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0" y="9245600"/>
            <a:ext cx="1682750" cy="1041400"/>
          </a:xfrm>
          <a:prstGeom prst="rect">
            <a:avLst/>
          </a:prstGeom>
        </p:spPr>
      </p:pic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0" y="9283700"/>
            <a:ext cx="1530350" cy="1003300"/>
          </a:xfrm>
          <a:prstGeom prst="rect">
            <a:avLst/>
          </a:prstGeom>
        </p:spPr>
      </p:pic>
      <p:pic>
        <p:nvPicPr>
          <p:cNvPr id="51" name="Picture 50" descr="image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0" y="9334500"/>
            <a:ext cx="1346200" cy="952500"/>
          </a:xfrm>
          <a:prstGeom prst="rect">
            <a:avLst/>
          </a:prstGeom>
        </p:spPr>
      </p:pic>
      <p:pic>
        <p:nvPicPr>
          <p:cNvPr id="52" name="Picture 51" descr="image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0" y="9385300"/>
            <a:ext cx="1174750" cy="901700"/>
          </a:xfrm>
          <a:prstGeom prst="rect">
            <a:avLst/>
          </a:prstGeom>
        </p:spPr>
      </p:pic>
      <p:pic>
        <p:nvPicPr>
          <p:cNvPr id="53" name="Picture 52" descr="image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0" y="9429750"/>
            <a:ext cx="996950" cy="857250"/>
          </a:xfrm>
          <a:prstGeom prst="rect">
            <a:avLst/>
          </a:prstGeom>
        </p:spPr>
      </p:pic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0" y="9486900"/>
            <a:ext cx="825500" cy="800100"/>
          </a:xfrm>
          <a:prstGeom prst="rect">
            <a:avLst/>
          </a:prstGeom>
        </p:spPr>
      </p:pic>
      <p:pic>
        <p:nvPicPr>
          <p:cNvPr id="55" name="Picture 54" descr="image.png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0" y="9537700"/>
            <a:ext cx="666750" cy="749300"/>
          </a:xfrm>
          <a:prstGeom prst="rect">
            <a:avLst/>
          </a:prstGeom>
        </p:spPr>
      </p:pic>
      <p:pic>
        <p:nvPicPr>
          <p:cNvPr id="56" name="Picture 55" descr="image.png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0" y="9588500"/>
            <a:ext cx="527050" cy="698500"/>
          </a:xfrm>
          <a:prstGeom prst="rect">
            <a:avLst/>
          </a:prstGeom>
        </p:spPr>
      </p:pic>
      <p:pic>
        <p:nvPicPr>
          <p:cNvPr id="57" name="Picture 56" descr="image.png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0" y="9645650"/>
            <a:ext cx="387350" cy="641350"/>
          </a:xfrm>
          <a:prstGeom prst="rect">
            <a:avLst/>
          </a:prstGeom>
        </p:spPr>
      </p:pic>
      <p:pic>
        <p:nvPicPr>
          <p:cNvPr id="58" name="Picture 57" descr="image.png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0" y="9702800"/>
            <a:ext cx="254000" cy="584200"/>
          </a:xfrm>
          <a:prstGeom prst="rect">
            <a:avLst/>
          </a:prstGeom>
        </p:spPr>
      </p:pic>
      <p:pic>
        <p:nvPicPr>
          <p:cNvPr id="59" name="Picture 58" descr="image.png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0" y="9385300"/>
            <a:ext cx="749300" cy="901700"/>
          </a:xfrm>
          <a:prstGeom prst="rect">
            <a:avLst/>
          </a:prstGeom>
        </p:spPr>
      </p:pic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0" y="9080500"/>
            <a:ext cx="1162050" cy="1206500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0" y="8756650"/>
            <a:ext cx="1517650" cy="1530350"/>
          </a:xfrm>
          <a:prstGeom prst="rect">
            <a:avLst/>
          </a:prstGeom>
        </p:spPr>
      </p:pic>
      <p:pic>
        <p:nvPicPr>
          <p:cNvPr id="62" name="Picture 61" descr="image.png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0" y="8439150"/>
            <a:ext cx="1752600" cy="1847850"/>
          </a:xfrm>
          <a:prstGeom prst="rect">
            <a:avLst/>
          </a:prstGeom>
        </p:spPr>
      </p:pic>
      <p:pic>
        <p:nvPicPr>
          <p:cNvPr id="63" name="Picture 62" descr="image.png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0" y="8115300"/>
            <a:ext cx="1879600" cy="2171700"/>
          </a:xfrm>
          <a:prstGeom prst="rect">
            <a:avLst/>
          </a:prstGeom>
        </p:spPr>
      </p:pic>
      <p:pic>
        <p:nvPicPr>
          <p:cNvPr id="64" name="Picture 63" descr="image.png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0" y="7791450"/>
            <a:ext cx="1905000" cy="2495550"/>
          </a:xfrm>
          <a:prstGeom prst="rect">
            <a:avLst/>
          </a:prstGeom>
        </p:spPr>
      </p:pic>
      <p:pic>
        <p:nvPicPr>
          <p:cNvPr id="65" name="Picture 64" descr="image.png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0" y="7480300"/>
            <a:ext cx="1841500" cy="2806700"/>
          </a:xfrm>
          <a:prstGeom prst="rect">
            <a:avLst/>
          </a:prstGeom>
        </p:spPr>
      </p:pic>
      <p:pic>
        <p:nvPicPr>
          <p:cNvPr id="66" name="Picture 65" descr="image.png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0" y="7188200"/>
            <a:ext cx="1727200" cy="3098800"/>
          </a:xfrm>
          <a:prstGeom prst="rect">
            <a:avLst/>
          </a:prstGeom>
        </p:spPr>
      </p:pic>
      <p:pic>
        <p:nvPicPr>
          <p:cNvPr id="67" name="Picture 66" descr="image.png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0" y="6902450"/>
            <a:ext cx="1581150" cy="3384550"/>
          </a:xfrm>
          <a:prstGeom prst="rect">
            <a:avLst/>
          </a:prstGeom>
        </p:spPr>
      </p:pic>
      <p:pic>
        <p:nvPicPr>
          <p:cNvPr id="68" name="Picture 67" descr="image.png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0" y="6642100"/>
            <a:ext cx="1403350" cy="3644900"/>
          </a:xfrm>
          <a:prstGeom prst="rect">
            <a:avLst/>
          </a:prstGeom>
        </p:spPr>
      </p:pic>
      <p:pic>
        <p:nvPicPr>
          <p:cNvPr id="69" name="Picture 68" descr="image.png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0" y="6400800"/>
            <a:ext cx="1282700" cy="38862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7134859" y="1188720"/>
            <a:ext cx="3863340" cy="4851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5150">
                <a:solidFill>
                  <a:srgbClr val="000000"/>
                </a:solidFill>
                <a:latin typeface="Canva Sans"/>
              </a:rPr>
              <a:t>REFERENCE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54020" y="2909570"/>
            <a:ext cx="6573520" cy="5537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350">
                <a:solidFill>
                  <a:srgbClr val="000000"/>
                </a:solidFill>
                <a:latin typeface="Canva Sans"/>
              </a:rPr>
              <a:t>spaCy - https://spacy.io/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604770" y="4145279"/>
            <a:ext cx="13078460" cy="523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100">
                <a:solidFill>
                  <a:srgbClr val="000000"/>
                </a:solidFill>
                <a:latin typeface="Canva Sans"/>
              </a:rPr>
              <a:t>Hugging Face Transformers https://huggingface.co/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604770" y="5260340"/>
            <a:ext cx="14010640" cy="554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450">
                <a:solidFill>
                  <a:srgbClr val="000000"/>
                </a:solidFill>
                <a:latin typeface="Canva Sans"/>
              </a:rPr>
              <a:t>OpenAI GPT Research https://openai.com/research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22220" y="6522720"/>
            <a:ext cx="9147810" cy="603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4800">
                <a:solidFill>
                  <a:srgbClr val="000000"/>
                </a:solidFill>
                <a:latin typeface="Canva Sans"/>
              </a:rPr>
              <a:t>Flask Framework - https://flask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224250" y="0"/>
            <a:ext cx="2063750" cy="434975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052800" y="0"/>
            <a:ext cx="2235200" cy="435610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875000" y="0"/>
            <a:ext cx="2413000" cy="434975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5748000" y="0"/>
            <a:ext cx="2540000" cy="434975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5608300" y="0"/>
            <a:ext cx="2679700" cy="434975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5494000" y="0"/>
            <a:ext cx="2794000" cy="434975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5373350" y="0"/>
            <a:ext cx="2914650" cy="434975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271750" y="0"/>
            <a:ext cx="3016250" cy="434975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5170150" y="0"/>
            <a:ext cx="3117850" cy="4349750"/>
          </a:xfrm>
          <a:prstGeom prst="rect">
            <a:avLst/>
          </a:prstGeom>
        </p:spPr>
      </p:pic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5087600" y="0"/>
            <a:ext cx="3200400" cy="434975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5005050" y="0"/>
            <a:ext cx="3282950" cy="434975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4922500" y="0"/>
            <a:ext cx="3365500" cy="434975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347950" y="0"/>
            <a:ext cx="2940050" cy="434975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5773400" y="0"/>
            <a:ext cx="2514600" cy="434975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6186150" y="0"/>
            <a:ext cx="2101850" cy="4349750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6535400" y="0"/>
            <a:ext cx="1752600" cy="4349750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6795750" y="0"/>
            <a:ext cx="1492250" cy="4349750"/>
          </a:xfrm>
          <a:prstGeom prst="rect">
            <a:avLst/>
          </a:prstGeom>
        </p:spPr>
      </p:pic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6960850" y="0"/>
            <a:ext cx="1327150" cy="4356100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7030700" y="0"/>
            <a:ext cx="1257300" cy="4349750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7018000" y="0"/>
            <a:ext cx="1270000" cy="4349750"/>
          </a:xfrm>
          <a:prstGeom prst="rect">
            <a:avLst/>
          </a:prstGeom>
        </p:spPr>
      </p:pic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16941800" y="0"/>
            <a:ext cx="1346200" cy="4349750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16744950" y="0"/>
            <a:ext cx="1460500" cy="4349750"/>
          </a:xfrm>
          <a:prstGeom prst="rect">
            <a:avLst/>
          </a:prstGeom>
        </p:spPr>
      </p:pic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6471900" y="0"/>
            <a:ext cx="1365250" cy="4349750"/>
          </a:xfrm>
          <a:prstGeom prst="rect">
            <a:avLst/>
          </a:prstGeom>
        </p:spPr>
      </p:pic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0" y="9156700"/>
            <a:ext cx="1981200" cy="1130300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0" y="9194800"/>
            <a:ext cx="1847850" cy="1092200"/>
          </a:xfrm>
          <a:prstGeom prst="rect">
            <a:avLst/>
          </a:prstGeom>
        </p:spPr>
      </p:pic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0" y="9245600"/>
            <a:ext cx="1682750" cy="1041400"/>
          </a:xfrm>
          <a:prstGeom prst="rect">
            <a:avLst/>
          </a:prstGeom>
        </p:spPr>
      </p:pic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0" y="9283700"/>
            <a:ext cx="1530350" cy="1003300"/>
          </a:xfrm>
          <a:prstGeom prst="rect">
            <a:avLst/>
          </a:prstGeom>
        </p:spPr>
      </p:pic>
      <p:pic>
        <p:nvPicPr>
          <p:cNvPr id="51" name="Picture 50" descr="image.png"/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0" y="9334500"/>
            <a:ext cx="1346200" cy="952500"/>
          </a:xfrm>
          <a:prstGeom prst="rect">
            <a:avLst/>
          </a:prstGeom>
        </p:spPr>
      </p:pic>
      <p:pic>
        <p:nvPicPr>
          <p:cNvPr id="52" name="Picture 51" descr="image.png"/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0" y="9385300"/>
            <a:ext cx="1174750" cy="901700"/>
          </a:xfrm>
          <a:prstGeom prst="rect">
            <a:avLst/>
          </a:prstGeom>
        </p:spPr>
      </p:pic>
      <p:pic>
        <p:nvPicPr>
          <p:cNvPr id="53" name="Picture 52" descr="image.png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0" y="9429750"/>
            <a:ext cx="996950" cy="857250"/>
          </a:xfrm>
          <a:prstGeom prst="rect">
            <a:avLst/>
          </a:prstGeom>
        </p:spPr>
      </p:pic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54"/>
          <a:stretch>
            <a:fillRect/>
          </a:stretch>
        </p:blipFill>
        <p:spPr>
          <a:xfrm>
            <a:off x="0" y="9486900"/>
            <a:ext cx="825500" cy="800100"/>
          </a:xfrm>
          <a:prstGeom prst="rect">
            <a:avLst/>
          </a:prstGeom>
        </p:spPr>
      </p:pic>
      <p:pic>
        <p:nvPicPr>
          <p:cNvPr id="55" name="Picture 54" descr="image.png"/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0" y="9537700"/>
            <a:ext cx="666750" cy="749300"/>
          </a:xfrm>
          <a:prstGeom prst="rect">
            <a:avLst/>
          </a:prstGeom>
        </p:spPr>
      </p:pic>
      <p:pic>
        <p:nvPicPr>
          <p:cNvPr id="56" name="Picture 55" descr="image.png"/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0" y="9588500"/>
            <a:ext cx="527050" cy="698500"/>
          </a:xfrm>
          <a:prstGeom prst="rect">
            <a:avLst/>
          </a:prstGeom>
        </p:spPr>
      </p:pic>
      <p:pic>
        <p:nvPicPr>
          <p:cNvPr id="57" name="Picture 56" descr="image.png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0" y="9645650"/>
            <a:ext cx="387350" cy="641350"/>
          </a:xfrm>
          <a:prstGeom prst="rect">
            <a:avLst/>
          </a:prstGeom>
        </p:spPr>
      </p:pic>
      <p:pic>
        <p:nvPicPr>
          <p:cNvPr id="58" name="Picture 57" descr="image.png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0" y="9702800"/>
            <a:ext cx="254000" cy="584200"/>
          </a:xfrm>
          <a:prstGeom prst="rect">
            <a:avLst/>
          </a:prstGeom>
        </p:spPr>
      </p:pic>
      <p:pic>
        <p:nvPicPr>
          <p:cNvPr id="59" name="Picture 58" descr="image.png"/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0" y="9385300"/>
            <a:ext cx="749300" cy="901700"/>
          </a:xfrm>
          <a:prstGeom prst="rect">
            <a:avLst/>
          </a:prstGeom>
        </p:spPr>
      </p:pic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0" y="9080500"/>
            <a:ext cx="1162050" cy="1206500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61"/>
          <a:stretch>
            <a:fillRect/>
          </a:stretch>
        </p:blipFill>
        <p:spPr>
          <a:xfrm>
            <a:off x="0" y="8756650"/>
            <a:ext cx="1517650" cy="1530350"/>
          </a:xfrm>
          <a:prstGeom prst="rect">
            <a:avLst/>
          </a:prstGeom>
        </p:spPr>
      </p:pic>
      <p:pic>
        <p:nvPicPr>
          <p:cNvPr id="62" name="Picture 61" descr="image.png"/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0" y="8439150"/>
            <a:ext cx="1752600" cy="1847850"/>
          </a:xfrm>
          <a:prstGeom prst="rect">
            <a:avLst/>
          </a:prstGeom>
        </p:spPr>
      </p:pic>
      <p:pic>
        <p:nvPicPr>
          <p:cNvPr id="63" name="Picture 62" descr="image.png"/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0" y="8115300"/>
            <a:ext cx="1879600" cy="2171700"/>
          </a:xfrm>
          <a:prstGeom prst="rect">
            <a:avLst/>
          </a:prstGeom>
        </p:spPr>
      </p:pic>
      <p:pic>
        <p:nvPicPr>
          <p:cNvPr id="64" name="Picture 63" descr="image.png"/>
          <p:cNvPicPr>
            <a:picLocks noChangeAspect="1"/>
          </p:cNvPicPr>
          <p:nvPr/>
        </p:nvPicPr>
        <p:blipFill>
          <a:blip r:embed="rId64"/>
          <a:stretch>
            <a:fillRect/>
          </a:stretch>
        </p:blipFill>
        <p:spPr>
          <a:xfrm>
            <a:off x="0" y="7791450"/>
            <a:ext cx="1905000" cy="2495550"/>
          </a:xfrm>
          <a:prstGeom prst="rect">
            <a:avLst/>
          </a:prstGeom>
        </p:spPr>
      </p:pic>
      <p:pic>
        <p:nvPicPr>
          <p:cNvPr id="65" name="Picture 64" descr="image.png"/>
          <p:cNvPicPr>
            <a:picLocks noChangeAspect="1"/>
          </p:cNvPicPr>
          <p:nvPr/>
        </p:nvPicPr>
        <p:blipFill>
          <a:blip r:embed="rId65"/>
          <a:stretch>
            <a:fillRect/>
          </a:stretch>
        </p:blipFill>
        <p:spPr>
          <a:xfrm>
            <a:off x="0" y="7480300"/>
            <a:ext cx="1841500" cy="2806700"/>
          </a:xfrm>
          <a:prstGeom prst="rect">
            <a:avLst/>
          </a:prstGeom>
        </p:spPr>
      </p:pic>
      <p:pic>
        <p:nvPicPr>
          <p:cNvPr id="66" name="Picture 65" descr="image.png"/>
          <p:cNvPicPr>
            <a:picLocks noChangeAspect="1"/>
          </p:cNvPicPr>
          <p:nvPr/>
        </p:nvPicPr>
        <p:blipFill>
          <a:blip r:embed="rId66"/>
          <a:stretch>
            <a:fillRect/>
          </a:stretch>
        </p:blipFill>
        <p:spPr>
          <a:xfrm>
            <a:off x="0" y="7188200"/>
            <a:ext cx="1727200" cy="3098800"/>
          </a:xfrm>
          <a:prstGeom prst="rect">
            <a:avLst/>
          </a:prstGeom>
        </p:spPr>
      </p:pic>
      <p:pic>
        <p:nvPicPr>
          <p:cNvPr id="67" name="Picture 66" descr="image.png"/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0" y="6902450"/>
            <a:ext cx="1581150" cy="3384550"/>
          </a:xfrm>
          <a:prstGeom prst="rect">
            <a:avLst/>
          </a:prstGeom>
        </p:spPr>
      </p:pic>
      <p:pic>
        <p:nvPicPr>
          <p:cNvPr id="68" name="Picture 67" descr="image.png"/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0" y="6642100"/>
            <a:ext cx="1403350" cy="3644900"/>
          </a:xfrm>
          <a:prstGeom prst="rect">
            <a:avLst/>
          </a:prstGeom>
        </p:spPr>
      </p:pic>
      <p:pic>
        <p:nvPicPr>
          <p:cNvPr id="69" name="Picture 68" descr="image.png"/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0" y="6400800"/>
            <a:ext cx="1282700" cy="3886200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5052060" y="4669790"/>
            <a:ext cx="8183880" cy="10058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0600">
                <a:solidFill>
                  <a:srgbClr val="002B58"/>
                </a:solidFill>
                <a:latin typeface="Monda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