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91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04-Apr-24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04-Apr-24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04-Apr-24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04-Apr-24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04-Apr-24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04-Apr-24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04-Apr-24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04-Apr-24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04-Apr-24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04-Apr-24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04-Apr-24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04-Apr-24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p:txBody>
          <a:bodyPr/>
          <a:lstStyle/>
          <a:p>
            <a:pPr algn="ctr"/>
            <a:r>
              <a:rPr lang="en-US" b="1">
                <a:solidFill>
                  <a:schemeClr val="accent1"/>
                </a:solidFill>
                <a:latin typeface="Arial" panose="020B0604020202020204" pitchFamily="34" charset="0"/>
                <a:cs typeface="Arial" panose="020B0604020202020204" pitchFamily="34" charset="0"/>
              </a:rPr>
              <a:t>PROJECT TITLE</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803671" y="4514130"/>
            <a:ext cx="10251281"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AutoNum type="arabicPeriod"/>
            </a:pPr>
            <a:r>
              <a:rPr lang="en-US" sz="2000" b="1" dirty="0">
                <a:solidFill>
                  <a:schemeClr val="accent1">
                    <a:lumMod val="75000"/>
                  </a:schemeClr>
                </a:solidFill>
                <a:latin typeface="Arial"/>
                <a:cs typeface="Arial"/>
              </a:rPr>
              <a:t>Student Name-</a:t>
            </a:r>
            <a:r>
              <a:rPr lang="en-IN" sz="2000" b="1" dirty="0">
                <a:solidFill>
                  <a:schemeClr val="accent1">
                    <a:lumMod val="75000"/>
                  </a:schemeClr>
                </a:solidFill>
                <a:latin typeface="Arial"/>
                <a:cs typeface="Arial"/>
              </a:rPr>
              <a:t> </a:t>
            </a:r>
            <a:r>
              <a:rPr lang="en-IN" sz="2000" b="1" dirty="0" smtClean="0">
                <a:solidFill>
                  <a:schemeClr val="accent1">
                    <a:lumMod val="75000"/>
                  </a:schemeClr>
                </a:solidFill>
                <a:latin typeface="Arial"/>
                <a:cs typeface="Arial"/>
              </a:rPr>
              <a:t>KATHIR SELVAM.V</a:t>
            </a:r>
            <a:endParaRPr lang="en-IN" sz="2000" b="1" dirty="0">
              <a:solidFill>
                <a:schemeClr val="accent1">
                  <a:lumMod val="75000"/>
                </a:schemeClr>
              </a:solidFill>
              <a:latin typeface="Arial"/>
              <a:cs typeface="Arial"/>
            </a:endParaRPr>
          </a:p>
          <a:p>
            <a:pPr marL="457200" indent="-457200">
              <a:buAutoNum type="arabicPeriod"/>
            </a:pPr>
            <a:r>
              <a:rPr lang="en-IN" sz="2000" b="1" dirty="0">
                <a:solidFill>
                  <a:schemeClr val="accent1">
                    <a:lumMod val="75000"/>
                  </a:schemeClr>
                </a:solidFill>
                <a:latin typeface="Arial"/>
                <a:cs typeface="Arial"/>
              </a:rPr>
              <a:t>College</a:t>
            </a:r>
            <a:r>
              <a:rPr lang="en-US" sz="2000" b="1" dirty="0">
                <a:solidFill>
                  <a:schemeClr val="accent1">
                    <a:lumMod val="75000"/>
                  </a:schemeClr>
                </a:solidFill>
                <a:latin typeface="Arial"/>
                <a:cs typeface="Arial"/>
              </a:rPr>
              <a:t> Name-</a:t>
            </a:r>
            <a:r>
              <a:rPr lang="en-IN" sz="2000" b="1" dirty="0">
                <a:solidFill>
                  <a:schemeClr val="accent1">
                    <a:lumMod val="75000"/>
                  </a:schemeClr>
                </a:solidFill>
                <a:latin typeface="Arial"/>
                <a:cs typeface="Arial"/>
              </a:rPr>
              <a:t>MOOKAMBIGAI COLLEGE OF ENGINEERING</a:t>
            </a:r>
          </a:p>
          <a:p>
            <a:pPr marL="457200" indent="-457200">
              <a:buAutoNum type="arabicPeriod"/>
            </a:pPr>
            <a:r>
              <a:rPr lang="en-US" sz="2000" b="1" dirty="0">
                <a:solidFill>
                  <a:schemeClr val="accent1">
                    <a:lumMod val="75000"/>
                  </a:schemeClr>
                </a:solidFill>
                <a:latin typeface="Arial"/>
                <a:cs typeface="Arial"/>
              </a:rPr>
              <a:t>Department</a:t>
            </a:r>
            <a:r>
              <a:rPr lang="en-IN" sz="2000" b="1" dirty="0">
                <a:solidFill>
                  <a:schemeClr val="accent1">
                    <a:lumMod val="75000"/>
                  </a:schemeClr>
                </a:solidFill>
                <a:latin typeface="Arial"/>
                <a:cs typeface="Arial"/>
              </a:rPr>
              <a:t>- INFORMATION TECHNOLOGY AND ENGINEERING</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schemas.microsoft.com/office/2006/documentManagement/types"/>
    <ds:schemaRef ds:uri="http://schemas.openxmlformats.org/package/2006/metadata/core-properties"/>
    <ds:schemaRef ds:uri="http://schemas.microsoft.com/office/2006/metadata/properties"/>
    <ds:schemaRef ds:uri="http://purl.org/dc/dcmitype/"/>
    <ds:schemaRef ds:uri="http://schemas.microsoft.com/office/infopath/2007/PartnerControls"/>
    <ds:schemaRef ds:uri="http://purl.org/dc/terms/"/>
    <ds:schemaRef ds:uri="c0fa2617-96bd-425d-8578-e93563fe37c5"/>
    <ds:schemaRef ds:uri="9162bd5b-4ed9-4da3-b376-05204580ba3f"/>
    <ds:schemaRef ds:uri="http://www.w3.org/XML/1998/namespace"/>
    <ds:schemaRef ds:uri="http://purl.org/dc/elements/1.1/"/>
  </ds:schemaRefs>
</ds:datastoreItem>
</file>

<file path=customXml/itemProps2.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667</Words>
  <Application>Microsoft Office PowerPoint</Application>
  <PresentationFormat>Widescreen</PresentationFormat>
  <Paragraphs>61</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PROJECT TITLE</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USER</cp:lastModifiedBy>
  <cp:revision>26</cp:revision>
  <dcterms:created xsi:type="dcterms:W3CDTF">2021-05-26T16:50:10Z</dcterms:created>
  <dcterms:modified xsi:type="dcterms:W3CDTF">2024-04-04T12:33:01Z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