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.</a:t>
            </a:r>
            <a:r>
              <a:rPr dirty="0" sz="2400" lang="en-US" smtClean="0"/>
              <a:t>K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R</a:t>
            </a:r>
            <a:r>
              <a:rPr dirty="0" sz="2400" lang="en-US" smtClean="0"/>
              <a:t>V</a:t>
            </a:r>
            <a:r>
              <a:rPr dirty="0" sz="2400" lang="en-US" smtClean="0"/>
              <a:t>E</a:t>
            </a:r>
            <a:r>
              <a:rPr dirty="0" sz="2400" lang="en-US" smtClean="0"/>
              <a:t>L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0</a:t>
            </a:r>
            <a:r>
              <a:rPr sz="2400" lang="en-US" smtClean="0"/>
              <a:t>0</a:t>
            </a:r>
            <a:r>
              <a:rPr sz="2400" lang="en-US" smtClean="0"/>
              <a:t>2</a:t>
            </a:r>
            <a:r>
              <a:rPr sz="2400" lang="en-US" smtClean="0"/>
              <a:t>7</a:t>
            </a:r>
            <a:r>
              <a:rPr sz="2400" lang="en-US" smtClean="0"/>
              <a:t>0</a:t>
            </a:r>
            <a:r>
              <a:rPr sz="2400" lang="en-US" smtClean="0"/>
              <a:t>19CB831B5AFC464BF814A7C3D6C4F200</a:t>
            </a:r>
            <a:endParaRPr dirty="0" sz="2400" lang="en-US"/>
          </a:p>
          <a:p>
            <a:r>
              <a:rPr dirty="0" sz="2400" lang="en-US" smtClean="0"/>
              <a:t>DEPARTMENT:BCOM 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P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E </a:t>
            </a:r>
            <a:r>
              <a:rPr dirty="0" sz="2400" lang="en-US" smtClean="0"/>
              <a:t>S</a:t>
            </a:r>
            <a:r>
              <a:rPr dirty="0" sz="2400" lang="en-US" smtClean="0"/>
              <a:t>E</a:t>
            </a:r>
            <a:r>
              <a:rPr dirty="0" sz="2400" lang="en-US" smtClean="0"/>
              <a:t>C</a:t>
            </a:r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T</a:t>
            </a:r>
            <a:r>
              <a:rPr dirty="0" sz="2400" lang="en-US" smtClean="0"/>
              <a:t>ARY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 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r</a:t>
            </a:r>
            <a:r>
              <a:rPr dirty="0" sz="2400" lang="en-US" smtClean="0"/>
              <a:t>u</a:t>
            </a:r>
            <a:r>
              <a:rPr dirty="0" sz="2400" lang="en-US" smtClean="0"/>
              <a:t>t</a:t>
            </a:r>
            <a:r>
              <a:rPr dirty="0" sz="2400" lang="en-US" smtClean="0"/>
              <a:t>t</a:t>
            </a:r>
            <a:r>
              <a:rPr dirty="0" sz="2400" lang="en-US" smtClean="0"/>
              <a:t>ani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882639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49174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2024-09-30T05:44:06Z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2023990f435c48ee89af7fcbe30f0f52</vt:lpwstr>
  </property>
</Properties>
</file>