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y="10299700" cx="18300700"/>
  <p:notesSz cx="18300700" cy="102997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495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495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615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6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495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62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bg object 16"/>
          <p:cNvSpPr/>
          <p:nvPr/>
        </p:nvSpPr>
        <p:spPr>
          <a:xfrm>
            <a:off x="7800599" y="0"/>
            <a:ext cx="10488295" cy="10287000"/>
          </a:xfrm>
          <a:custGeom>
            <a:avLst/>
            <a:ah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8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505146" y="2530853"/>
            <a:ext cx="15290406" cy="230568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95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jpeg"/><Relationship Id="rId10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object 2"/>
          <p:cNvSpPr txBox="1"/>
          <p:nvPr/>
        </p:nvSpPr>
        <p:spPr>
          <a:xfrm>
            <a:off x="8682933" y="1253094"/>
            <a:ext cx="8781415" cy="7444106"/>
          </a:xfrm>
          <a:prstGeom prst="rect"/>
        </p:spPr>
        <p:txBody>
          <a:bodyPr bIns="0" lIns="0" rIns="0" rtlCol="0" tIns="14605" vert="horz" wrap="square">
            <a:spAutoFit/>
          </a:bodyPr>
          <a:p>
            <a:pPr algn="ctr" marL="12700" marR="5080">
              <a:lnSpc>
                <a:spcPct val="100200"/>
              </a:lnSpc>
              <a:spcBef>
                <a:spcPts val="115"/>
              </a:spcBef>
            </a:pPr>
            <a:r>
              <a:rPr b="1" dirty="0" sz="10000" spc="-25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b="1" dirty="0" sz="10000" spc="12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b="1" dirty="0" sz="10000" spc="25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b="1" dirty="0" sz="10000" spc="-315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b="1" dirty="0" sz="10000" spc="65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b="1" dirty="0" sz="10000" spc="4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b="1" dirty="0" sz="10000" spc="-125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b="1" dirty="0" sz="10000" spc="-16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b="1" dirty="0" sz="10000" spc="12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b="1" dirty="0" sz="10000" spc="25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b="1" dirty="0" sz="10000" spc="1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b="1" dirty="0" sz="10000" spc="5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b="1" dirty="0" sz="10000" spc="215">
                <a:solidFill>
                  <a:srgbClr val="FFFFFF"/>
                </a:solidFill>
                <a:latin typeface="Cambria"/>
                <a:cs typeface="Cambria"/>
              </a:rPr>
              <a:t>g  </a:t>
            </a:r>
            <a:r>
              <a:rPr b="1" dirty="0" sz="10000" spc="-175">
                <a:solidFill>
                  <a:srgbClr val="FFFFFF"/>
                </a:solidFill>
                <a:latin typeface="Cambria"/>
                <a:cs typeface="Cambria"/>
              </a:rPr>
              <a:t>Java </a:t>
            </a:r>
            <a:r>
              <a:rPr b="1" dirty="0" sz="10000" spc="-1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b="1" dirty="0" sz="10000" spc="10">
                <a:solidFill>
                  <a:srgbClr val="FFFFFF"/>
                </a:solidFill>
                <a:latin typeface="Cambria"/>
                <a:cs typeface="Cambria"/>
              </a:rPr>
              <a:t>Architecture: </a:t>
            </a:r>
            <a:r>
              <a:rPr b="1" dirty="0" sz="10000" spc="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b="1" dirty="0" sz="10000" spc="55">
                <a:solidFill>
                  <a:srgbClr val="FFFFFF"/>
                </a:solidFill>
                <a:latin typeface="Cambria"/>
                <a:cs typeface="Cambria"/>
              </a:rPr>
              <a:t>Principles</a:t>
            </a:r>
            <a:r>
              <a:rPr b="1" dirty="0" sz="10000" spc="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b="1" dirty="0" sz="10000" spc="-5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b="1" dirty="0" sz="10000" spc="-21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b="1" dirty="0" sz="10000" spc="-30">
                <a:solidFill>
                  <a:srgbClr val="FFFFFF"/>
                </a:solidFill>
                <a:latin typeface="Cambria"/>
                <a:cs typeface="Cambria"/>
              </a:rPr>
              <a:t>Best</a:t>
            </a:r>
            <a:r>
              <a:rPr b="1" dirty="0" sz="10000" spc="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b="1" dirty="0" sz="10000" spc="50">
                <a:solidFill>
                  <a:srgbClr val="FFFFFF"/>
                </a:solidFill>
                <a:latin typeface="Cambria"/>
                <a:cs typeface="Cambria"/>
              </a:rPr>
              <a:t>Practices</a:t>
            </a:r>
            <a:endParaRPr sz="10000">
              <a:latin typeface="Cambria"/>
              <a:cs typeface="Cambria"/>
            </a:endParaRPr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 txBox="1">
            <a:spLocks noGrp="1"/>
          </p:cNvSpPr>
          <p:nvPr>
            <p:ph type="title"/>
          </p:nvPr>
        </p:nvSpPr>
        <p:spPr>
          <a:xfrm>
            <a:off x="3039068" y="1419869"/>
            <a:ext cx="4639945" cy="119189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3950" spc="25">
                <a:solidFill>
                  <a:srgbClr val="000000"/>
                </a:solidFill>
              </a:rPr>
              <a:t>Introduction</a:t>
            </a:r>
            <a:r>
              <a:rPr dirty="0" sz="3950" spc="-35">
                <a:solidFill>
                  <a:srgbClr val="000000"/>
                </a:solidFill>
              </a:rPr>
              <a:t> to</a:t>
            </a:r>
            <a:r>
              <a:rPr dirty="0" sz="3950" spc="10">
                <a:solidFill>
                  <a:srgbClr val="000000"/>
                </a:solidFill>
              </a:rPr>
              <a:t> </a:t>
            </a:r>
            <a:r>
              <a:rPr dirty="0" sz="3950" spc="-65">
                <a:solidFill>
                  <a:srgbClr val="000000"/>
                </a:solidFill>
              </a:rPr>
              <a:t>Java</a:t>
            </a:r>
            <a:endParaRPr sz="3950"/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z="3950" spc="5">
                <a:solidFill>
                  <a:srgbClr val="000000"/>
                </a:solidFill>
              </a:rPr>
              <a:t>Architecture</a:t>
            </a:r>
            <a:endParaRPr sz="3950"/>
          </a:p>
        </p:txBody>
      </p:sp>
      <p:pic>
        <p:nvPicPr>
          <p:cNvPr id="2097153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27430" y="3386594"/>
            <a:ext cx="2213615" cy="249403"/>
          </a:xfrm>
          <a:prstGeom prst="rect"/>
        </p:spPr>
      </p:pic>
      <p:pic>
        <p:nvPicPr>
          <p:cNvPr id="2097154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696453" y="3388205"/>
            <a:ext cx="1902094" cy="247791"/>
          </a:xfrm>
          <a:prstGeom prst="rect"/>
        </p:spPr>
      </p:pic>
      <p:pic>
        <p:nvPicPr>
          <p:cNvPr id="2097155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7013036" y="4712180"/>
            <a:ext cx="657881" cy="247791"/>
          </a:xfrm>
          <a:prstGeom prst="rect"/>
        </p:spPr>
      </p:pic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426724" y="5150330"/>
            <a:ext cx="1390389" cy="307264"/>
          </a:xfrm>
          <a:prstGeom prst="rect"/>
        </p:spPr>
      </p:pic>
      <p:sp>
        <p:nvSpPr>
          <p:cNvPr id="1048592" name="object 7"/>
          <p:cNvSpPr txBox="1"/>
          <p:nvPr/>
        </p:nvSpPr>
        <p:spPr>
          <a:xfrm>
            <a:off x="1510611" y="2808327"/>
            <a:ext cx="6168390" cy="3364104"/>
          </a:xfrm>
          <a:prstGeom prst="rect"/>
        </p:spPr>
        <p:txBody>
          <a:bodyPr bIns="0" lIns="0" rIns="0" rtlCol="0" tIns="10160" vert="horz" wrap="square">
            <a:spAutoFit/>
          </a:bodyPr>
          <a:p>
            <a:pPr algn="r" indent="-243840" marL="255904" marR="5080">
              <a:lnSpc>
                <a:spcPct val="117800"/>
              </a:lnSpc>
              <a:spcBef>
                <a:spcPts val="80"/>
              </a:spcBef>
            </a:pP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55">
                <a:latin typeface="Verdana"/>
                <a:cs typeface="Verdana"/>
              </a:rPr>
              <a:t>fundamentals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-20">
                <a:latin typeface="Verdana"/>
                <a:cs typeface="Verdana"/>
              </a:rPr>
              <a:t>Java </a:t>
            </a:r>
            <a:r>
              <a:rPr dirty="0" sz="2450" spc="-5">
                <a:latin typeface="Verdana"/>
                <a:cs typeface="Verdana"/>
              </a:rPr>
              <a:t>architecture. </a:t>
            </a:r>
            <a:r>
              <a:rPr dirty="0" sz="2450">
                <a:latin typeface="Verdana"/>
                <a:cs typeface="Verdana"/>
              </a:rPr>
              <a:t> </a:t>
            </a:r>
            <a:r>
              <a:rPr dirty="0" sz="2450" spc="165">
                <a:latin typeface="Verdana"/>
                <a:cs typeface="Verdana"/>
              </a:rPr>
              <a:t>U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0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10">
                <a:latin typeface="Verdana"/>
                <a:cs typeface="Verdana"/>
              </a:rPr>
              <a:t>applications.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We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will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also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discuss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best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-150">
                <a:latin typeface="Verdana"/>
                <a:cs typeface="Verdana"/>
              </a:rPr>
              <a:t>y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70">
                <a:latin typeface="Verdana"/>
                <a:cs typeface="Verdana"/>
              </a:rPr>
              <a:t>j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2390327" y="1419868"/>
            <a:ext cx="5288280" cy="119189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3950" spc="100">
                <a:solidFill>
                  <a:srgbClr val="000000"/>
                </a:solidFill>
              </a:rPr>
              <a:t>Core</a:t>
            </a:r>
            <a:r>
              <a:rPr dirty="0" sz="3950" spc="45">
                <a:solidFill>
                  <a:srgbClr val="000000"/>
                </a:solidFill>
              </a:rPr>
              <a:t> </a:t>
            </a:r>
            <a:r>
              <a:rPr dirty="0" sz="3950" spc="25">
                <a:solidFill>
                  <a:srgbClr val="000000"/>
                </a:solidFill>
              </a:rPr>
              <a:t>Principles</a:t>
            </a:r>
            <a:r>
              <a:rPr dirty="0" sz="3950" spc="45">
                <a:solidFill>
                  <a:srgbClr val="000000"/>
                </a:solidFill>
              </a:rPr>
              <a:t> </a:t>
            </a:r>
            <a:r>
              <a:rPr dirty="0" sz="3950" spc="50">
                <a:solidFill>
                  <a:srgbClr val="000000"/>
                </a:solidFill>
              </a:rPr>
              <a:t>of</a:t>
            </a:r>
            <a:r>
              <a:rPr dirty="0" sz="3950" spc="45">
                <a:solidFill>
                  <a:srgbClr val="000000"/>
                </a:solidFill>
              </a:rPr>
              <a:t> </a:t>
            </a:r>
            <a:r>
              <a:rPr dirty="0" sz="3950" spc="-65">
                <a:solidFill>
                  <a:srgbClr val="000000"/>
                </a:solidFill>
              </a:rPr>
              <a:t>Java</a:t>
            </a:r>
            <a:endParaRPr sz="3950"/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z="3950" spc="5">
                <a:solidFill>
                  <a:srgbClr val="000000"/>
                </a:solidFill>
              </a:rPr>
              <a:t>Architecture</a:t>
            </a:r>
            <a:endParaRPr sz="3950"/>
          </a:p>
        </p:txBody>
      </p:sp>
      <p:pic>
        <p:nvPicPr>
          <p:cNvPr id="2097158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57235" y="3388207"/>
            <a:ext cx="1505746" cy="307264"/>
          </a:xfrm>
          <a:prstGeom prst="rect"/>
        </p:spPr>
      </p:pic>
      <p:pic>
        <p:nvPicPr>
          <p:cNvPr id="2097159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328426" y="3386595"/>
            <a:ext cx="1320926" cy="308876"/>
          </a:xfrm>
          <a:prstGeom prst="rect"/>
        </p:spPr>
      </p:pic>
      <p:pic>
        <p:nvPicPr>
          <p:cNvPr id="2097160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802981" y="3826357"/>
            <a:ext cx="2268258" cy="307264"/>
          </a:xfrm>
          <a:prstGeom prst="rect"/>
        </p:spPr>
      </p:pic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5235372" y="3826357"/>
            <a:ext cx="2412351" cy="308799"/>
          </a:xfrm>
          <a:prstGeom prst="rect"/>
        </p:spPr>
      </p:pic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1827864" y="4274032"/>
            <a:ext cx="2174286" cy="308799"/>
          </a:xfrm>
          <a:prstGeom prst="rect"/>
        </p:spPr>
      </p:pic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4894021" y="4274032"/>
            <a:ext cx="1712954" cy="308799"/>
          </a:xfrm>
          <a:prstGeom prst="rect"/>
        </p:spPr>
      </p:pic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3814533" y="6025020"/>
            <a:ext cx="1401467" cy="310411"/>
          </a:xfrm>
          <a:prstGeom prst="rect"/>
        </p:spPr>
      </p:pic>
      <p:pic>
        <p:nvPicPr>
          <p:cNvPr id="2097165" name="object 10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6006809" y="6026632"/>
            <a:ext cx="1608598" cy="308799"/>
          </a:xfrm>
          <a:prstGeom prst="rect"/>
        </p:spPr>
      </p:pic>
      <p:sp>
        <p:nvSpPr>
          <p:cNvPr id="1048594" name="object 11"/>
          <p:cNvSpPr txBox="1"/>
          <p:nvPr/>
        </p:nvSpPr>
        <p:spPr>
          <a:xfrm>
            <a:off x="1449293" y="2808329"/>
            <a:ext cx="6229350" cy="2944495"/>
          </a:xfrm>
          <a:prstGeom prst="rect"/>
        </p:spPr>
        <p:txBody>
          <a:bodyPr bIns="0" lIns="0" rIns="0" rtlCol="0" tIns="10795" vert="horz" wrap="square">
            <a:spAutoFit/>
          </a:bodyPr>
          <a:p>
            <a:pPr algn="r" indent="1272540" marL="12700" marR="5080">
              <a:lnSpc>
                <a:spcPct val="117700"/>
              </a:lnSpc>
              <a:spcBef>
                <a:spcPts val="85"/>
              </a:spcBef>
            </a:pP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il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35">
                <a:latin typeface="Verdana"/>
                <a:cs typeface="Verdana"/>
              </a:rPr>
              <a:t>m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70">
                <a:latin typeface="Verdana"/>
                <a:cs typeface="Verdana"/>
              </a:rPr>
              <a:t>j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50">
                <a:latin typeface="Verdana"/>
                <a:cs typeface="Verdana"/>
              </a:rPr>
              <a:t>-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4">
                <a:latin typeface="Verdana"/>
                <a:cs typeface="Verdana"/>
              </a:rPr>
              <a:t>d  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240">
                <a:latin typeface="Verdana"/>
                <a:cs typeface="Verdana"/>
              </a:rPr>
              <a:t>mm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35">
                <a:latin typeface="Verdana"/>
                <a:cs typeface="Verdana"/>
              </a:rPr>
              <a:t>principles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ensure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45">
                <a:latin typeface="Verdana"/>
                <a:cs typeface="Verdana"/>
              </a:rPr>
              <a:t>that</a:t>
            </a:r>
            <a:r>
              <a:rPr dirty="0" sz="2450" spc="-20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Java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applications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n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a  </a:t>
            </a:r>
            <a:r>
              <a:rPr dirty="0" sz="2450" spc="5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5">
                <a:latin typeface="Verdana"/>
                <a:cs typeface="Verdana"/>
              </a:rPr>
              <a:t>Ma</a:t>
            </a:r>
            <a:r>
              <a:rPr dirty="0" sz="2450" spc="85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00">
                <a:latin typeface="Verdana"/>
                <a:cs typeface="Verdana"/>
              </a:rPr>
              <a:t>(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10">
                <a:latin typeface="Verdana"/>
                <a:cs typeface="Verdana"/>
              </a:rPr>
              <a:t>V</a:t>
            </a:r>
            <a:r>
              <a:rPr dirty="0" sz="2450" spc="295">
                <a:latin typeface="Verdana"/>
                <a:cs typeface="Verdana"/>
              </a:rPr>
              <a:t>M</a:t>
            </a:r>
            <a:r>
              <a:rPr dirty="0" sz="2450" spc="-300">
                <a:latin typeface="Verdana"/>
                <a:cs typeface="Verdana"/>
              </a:rPr>
              <a:t>)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mo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g  </a:t>
            </a:r>
            <a:r>
              <a:rPr dirty="0" sz="2450" spc="-30">
                <a:latin typeface="Verdana"/>
                <a:cs typeface="Verdana"/>
              </a:rPr>
              <a:t>ﬂ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ili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2097166" name="object 12"/>
          <p:cNvPicPr>
            <a:picLocks/>
          </p:cNvPicPr>
          <p:nvPr/>
        </p:nvPicPr>
        <p:blipFill>
          <a:blip xmlns:r="http://schemas.openxmlformats.org/officeDocument/2006/relationships" r:embed="rId9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title"/>
          </p:nvPr>
        </p:nvSpPr>
        <p:spPr>
          <a:xfrm>
            <a:off x="2531713" y="1419868"/>
            <a:ext cx="5147310" cy="119189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3950" spc="-5">
                <a:solidFill>
                  <a:srgbClr val="000000"/>
                </a:solidFill>
              </a:rPr>
              <a:t>Best</a:t>
            </a:r>
            <a:r>
              <a:rPr dirty="0" sz="3950">
                <a:solidFill>
                  <a:srgbClr val="000000"/>
                </a:solidFill>
              </a:rPr>
              <a:t> </a:t>
            </a:r>
            <a:r>
              <a:rPr dirty="0" sz="3950" spc="25">
                <a:solidFill>
                  <a:srgbClr val="000000"/>
                </a:solidFill>
              </a:rPr>
              <a:t>Practices</a:t>
            </a:r>
            <a:r>
              <a:rPr dirty="0" sz="3950" spc="35">
                <a:solidFill>
                  <a:srgbClr val="000000"/>
                </a:solidFill>
              </a:rPr>
              <a:t> </a:t>
            </a:r>
            <a:r>
              <a:rPr dirty="0" sz="3950" spc="20">
                <a:solidFill>
                  <a:srgbClr val="000000"/>
                </a:solidFill>
              </a:rPr>
              <a:t>for</a:t>
            </a:r>
            <a:r>
              <a:rPr dirty="0" sz="3950" spc="-50">
                <a:solidFill>
                  <a:srgbClr val="000000"/>
                </a:solidFill>
              </a:rPr>
              <a:t> </a:t>
            </a:r>
            <a:r>
              <a:rPr dirty="0" sz="3950" spc="-65">
                <a:solidFill>
                  <a:srgbClr val="000000"/>
                </a:solidFill>
              </a:rPr>
              <a:t>Java</a:t>
            </a:r>
            <a:endParaRPr sz="3950"/>
          </a:p>
          <a:p>
            <a:pPr algn="r" marR="5080">
              <a:lnSpc>
                <a:spcPct val="100000"/>
              </a:lnSpc>
              <a:spcBef>
                <a:spcPts val="60"/>
              </a:spcBef>
            </a:pPr>
            <a:r>
              <a:rPr dirty="0" sz="3950" spc="-10">
                <a:solidFill>
                  <a:srgbClr val="000000"/>
                </a:solidFill>
              </a:rPr>
              <a:t>Development</a:t>
            </a:r>
            <a:endParaRPr sz="3950"/>
          </a:p>
        </p:txBody>
      </p:sp>
      <p:pic>
        <p:nvPicPr>
          <p:cNvPr id="2097167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512402" y="3388207"/>
            <a:ext cx="2156713" cy="307264"/>
          </a:xfrm>
          <a:prstGeom prst="rect"/>
        </p:spPr>
      </p:pic>
      <p:sp>
        <p:nvSpPr>
          <p:cNvPr id="1048596" name="object 4"/>
          <p:cNvSpPr txBox="1"/>
          <p:nvPr/>
        </p:nvSpPr>
        <p:spPr>
          <a:xfrm>
            <a:off x="1426672" y="2808329"/>
            <a:ext cx="6252210" cy="3364104"/>
          </a:xfrm>
          <a:prstGeom prst="rect"/>
        </p:spPr>
        <p:txBody>
          <a:bodyPr bIns="0" lIns="0" rIns="0" rtlCol="0" tIns="10160" vert="horz" wrap="square">
            <a:spAutoFit/>
          </a:bodyPr>
          <a:p>
            <a:pPr algn="r" indent="899160" marL="12700" marR="5080">
              <a:lnSpc>
                <a:spcPct val="117800"/>
              </a:lnSpc>
              <a:spcBef>
                <a:spcPts val="80"/>
              </a:spcBef>
            </a:pP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5">
                <a:latin typeface="Verdana"/>
                <a:cs typeface="Verdana"/>
              </a:rPr>
              <a:t>ﬁ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a  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>
                <a:latin typeface="Verdana"/>
                <a:cs typeface="Verdana"/>
              </a:rPr>
              <a:t>like </a:t>
            </a:r>
            <a:r>
              <a:rPr dirty="0" sz="2450" spc="65">
                <a:latin typeface="Verdana"/>
                <a:cs typeface="Verdana"/>
              </a:rPr>
              <a:t>using design </a:t>
            </a:r>
            <a:r>
              <a:rPr dirty="0" sz="2450" spc="-30">
                <a:latin typeface="Verdana"/>
                <a:cs typeface="Verdana"/>
              </a:rPr>
              <a:t>patterns, </a:t>
            </a:r>
            <a:r>
              <a:rPr dirty="0" sz="2450" spc="50">
                <a:latin typeface="Verdana"/>
                <a:cs typeface="Verdana"/>
              </a:rPr>
              <a:t>following </a:t>
            </a:r>
            <a:r>
              <a:rPr dirty="0" sz="2450" spc="5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95">
                <a:latin typeface="Verdana"/>
                <a:cs typeface="Verdana"/>
              </a:rPr>
              <a:t>n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35">
                <a:latin typeface="Verdana"/>
                <a:cs typeface="Verdana"/>
              </a:rPr>
              <a:t>me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g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165">
                <a:latin typeface="Verdana"/>
                <a:cs typeface="Verdana"/>
              </a:rPr>
              <a:t>gg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2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better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collaboration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among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-20">
                <a:latin typeface="Verdana"/>
                <a:cs typeface="Verdana"/>
              </a:rPr>
              <a:t>developers.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2097168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ah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98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ah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809"/>
                </a:lnTo>
                <a:lnTo>
                  <a:pt x="6472263" y="10286809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grpSp>
        <p:nvGrpSpPr>
          <p:cNvPr id="20" name="object 4"/>
          <p:cNvGrpSpPr/>
          <p:nvPr/>
        </p:nvGrpSpPr>
        <p:grpSpPr>
          <a:xfrm>
            <a:off x="-1" y="0"/>
            <a:ext cx="13018135" cy="10287000"/>
            <a:chOff x="-1" y="0"/>
            <a:chExt cx="13018135" cy="10287000"/>
          </a:xfrm>
        </p:grpSpPr>
        <p:sp>
          <p:nvSpPr>
            <p:cNvPr id="1048599" name="object 5"/>
            <p:cNvSpPr/>
            <p:nvPr/>
          </p:nvSpPr>
          <p:spPr>
            <a:xfrm>
              <a:off x="0" y="0"/>
              <a:ext cx="12092940" cy="10287000"/>
            </a:xfrm>
            <a:custGeom>
              <a:avLst/>
              <a:ahLst/>
              <a:rect l="l" t="t" r="r" b="b"/>
              <a:pathLst>
                <a:path w="12092940" h="10287000">
                  <a:moveTo>
                    <a:pt x="12092534" y="1511"/>
                  </a:moveTo>
                  <a:lnTo>
                    <a:pt x="6472250" y="1511"/>
                  </a:lnTo>
                  <a:lnTo>
                    <a:pt x="6472250" y="0"/>
                  </a:lnTo>
                  <a:lnTo>
                    <a:pt x="0" y="0"/>
                  </a:lnTo>
                  <a:lnTo>
                    <a:pt x="0" y="1225372"/>
                  </a:lnTo>
                  <a:lnTo>
                    <a:pt x="0" y="9061425"/>
                  </a:lnTo>
                  <a:lnTo>
                    <a:pt x="0" y="10286797"/>
                  </a:lnTo>
                  <a:lnTo>
                    <a:pt x="6472250" y="10286797"/>
                  </a:lnTo>
                  <a:lnTo>
                    <a:pt x="6472250" y="9061425"/>
                  </a:lnTo>
                  <a:lnTo>
                    <a:pt x="1225994" y="9061425"/>
                  </a:lnTo>
                  <a:lnTo>
                    <a:pt x="1225994" y="1225372"/>
                  </a:lnTo>
                  <a:lnTo>
                    <a:pt x="6195504" y="1225372"/>
                  </a:lnTo>
                  <a:lnTo>
                    <a:pt x="6195504" y="1229728"/>
                  </a:lnTo>
                  <a:lnTo>
                    <a:pt x="12092534" y="1229728"/>
                  </a:lnTo>
                  <a:lnTo>
                    <a:pt x="12092534" y="1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9" name="object 6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782701" y="4740880"/>
              <a:ext cx="2695124" cy="248175"/>
            </a:xfrm>
            <a:prstGeom prst="rect"/>
          </p:spPr>
        </p:pic>
        <p:pic>
          <p:nvPicPr>
            <p:cNvPr id="2097170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769356" y="5121880"/>
              <a:ext cx="2287856" cy="307264"/>
            </a:xfrm>
            <a:prstGeom prst="rect"/>
          </p:spPr>
        </p:pic>
        <p:pic>
          <p:nvPicPr>
            <p:cNvPr id="2097171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10861023" y="5121880"/>
              <a:ext cx="2156713" cy="307264"/>
            </a:xfrm>
            <a:prstGeom prst="rect"/>
          </p:spPr>
        </p:pic>
      </p:grpSp>
      <p:sp>
        <p:nvSpPr>
          <p:cNvPr id="1048600" name="object 9"/>
          <p:cNvSpPr txBox="1">
            <a:spLocks noGrp="1"/>
          </p:cNvSpPr>
          <p:nvPr>
            <p:ph type="title"/>
          </p:nvPr>
        </p:nvSpPr>
        <p:spPr>
          <a:xfrm>
            <a:off x="2395729" y="2406599"/>
            <a:ext cx="13486765" cy="1287146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0" spc="170">
                <a:solidFill>
                  <a:srgbClr val="000000"/>
                </a:solidFill>
              </a:rPr>
              <a:t>Conclusion</a:t>
            </a:r>
            <a:r>
              <a:rPr dirty="0" sz="8500" spc="90">
                <a:solidFill>
                  <a:srgbClr val="000000"/>
                </a:solidFill>
              </a:rPr>
              <a:t> </a:t>
            </a:r>
            <a:r>
              <a:rPr dirty="0" sz="8500">
                <a:solidFill>
                  <a:srgbClr val="000000"/>
                </a:solidFill>
              </a:rPr>
              <a:t>and</a:t>
            </a:r>
            <a:r>
              <a:rPr dirty="0" sz="8500" spc="-100">
                <a:solidFill>
                  <a:srgbClr val="000000"/>
                </a:solidFill>
              </a:rPr>
              <a:t> </a:t>
            </a:r>
            <a:r>
              <a:rPr dirty="0" sz="8500" spc="-140">
                <a:solidFill>
                  <a:srgbClr val="000000"/>
                </a:solidFill>
              </a:rPr>
              <a:t>Takeaways</a:t>
            </a:r>
            <a:endParaRPr sz="8500"/>
          </a:p>
        </p:txBody>
      </p:sp>
      <p:sp>
        <p:nvSpPr>
          <p:cNvPr id="1048601" name="object 10"/>
          <p:cNvSpPr txBox="1"/>
          <p:nvPr/>
        </p:nvSpPr>
        <p:spPr>
          <a:xfrm>
            <a:off x="4543913" y="4660112"/>
            <a:ext cx="9190990" cy="1849755"/>
          </a:xfrm>
          <a:prstGeom prst="rect"/>
        </p:spPr>
        <p:txBody>
          <a:bodyPr bIns="0" lIns="0" rIns="0" rtlCol="0" tIns="8255" vert="horz" wrap="square">
            <a:spAutoFit/>
          </a:bodyPr>
          <a:p>
            <a:pPr algn="ctr" indent="-635"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0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75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n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J</a:t>
            </a:r>
            <a:r>
              <a:rPr dirty="0" sz="2450" spc="-40">
                <a:latin typeface="Verdana"/>
                <a:cs typeface="Verdana"/>
              </a:rPr>
              <a:t>a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0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k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65">
                <a:latin typeface="Verdana"/>
                <a:cs typeface="Verdana"/>
              </a:rPr>
              <a:t>g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0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pp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114">
                <a:latin typeface="Verdana"/>
                <a:cs typeface="Verdana"/>
              </a:rPr>
              <a:t>ma</a:t>
            </a:r>
            <a:r>
              <a:rPr dirty="0" sz="2450" spc="120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110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0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mo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40">
                <a:latin typeface="Verdana"/>
                <a:cs typeface="Verdana"/>
              </a:rPr>
              <a:t>organized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development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process.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607" name="object 9"/>
          <p:cNvSpPr txBox="1">
            <a:spLocks noGrp="1"/>
          </p:cNvSpPr>
          <p:nvPr>
            <p:ph type="title"/>
          </p:nvPr>
        </p:nvSpPr>
        <p:spPr>
          <a:xfrm>
            <a:off x="1505146" y="2530853"/>
            <a:ext cx="7125970" cy="2223770"/>
          </a:xfrm>
          <a:prstGeom prst="rect"/>
        </p:spPr>
        <p:txBody>
          <a:bodyPr bIns="0" lIns="0" rIns="0" rtlCol="0" tIns="13970" vert="horz" wrap="square">
            <a:sp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0"/>
              <a:t>Thanks!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M2003J15SC</dc:creator>
  <dcterms:created xsi:type="dcterms:W3CDTF">2024-10-21T18:29:30Z</dcterms:created>
  <dcterms:modified xsi:type="dcterms:W3CDTF">2024-10-22T05:31:11Z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2024-10-22T00:00:00Z</vt:filetime>
  </property>
</Properties>
</file>