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1490661" y="3352800"/>
            <a:ext cx="50625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Kathirvel</a:t>
            </a:r>
            <a:r>
              <a:rPr lang="en-US" sz="2400" dirty="0" smtClean="0"/>
              <a:t> G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astvu300tvu30030048010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B.sc.Data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/>
              <a:t>Thiruvalluvar</a:t>
            </a:r>
            <a:r>
              <a:rPr lang="en-US" sz="2400" dirty="0"/>
              <a:t>  University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12958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 1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0407" b="8678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110" b="4920"/>
          <a:stretch/>
        </p:blipFill>
        <p:spPr>
          <a:xfrm>
            <a:off x="2546176" y="1610979"/>
            <a:ext cx="9185666" cy="428499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36" y="1522181"/>
            <a:ext cx="9788146" cy="51429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10681335" cy="654025"/>
          </a:xfrm>
        </p:spPr>
        <p:txBody>
          <a:bodyPr/>
          <a:lstStyle/>
          <a:p>
            <a:r>
              <a:rPr lang="en-US" sz="4250" dirty="0"/>
              <a:t>RESULT AND SCREENSHOT 2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5" y="3048001"/>
            <a:ext cx="275048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0EC7D2-64F2-464D-A281-FC2F5EAC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backgroundMark x1="9956" y1="16797" x2="15154" y2="21354"/>
                        <a14:backgroundMark x1="15154" y1="21354" x2="21376" y2="21615"/>
                        <a14:backgroundMark x1="21376" y1="21615" x2="47657" y2="16536"/>
                        <a14:backgroundMark x1="47657" y1="16536" x2="19912" y2="18620"/>
                        <a14:backgroundMark x1="19912" y1="18620" x2="28038" y2="26042"/>
                        <a14:backgroundMark x1="28038" y1="26042" x2="4173" y2="24870"/>
                        <a14:backgroundMark x1="4173" y1="24870" x2="12518" y2="29688"/>
                        <a14:backgroundMark x1="12518" y1="29688" x2="27745" y2="30208"/>
                        <a14:backgroundMark x1="27745" y1="30208" x2="21376" y2="29948"/>
                        <a14:backgroundMark x1="21376" y1="29948" x2="27452" y2="34896"/>
                        <a14:backgroundMark x1="27452" y1="34896" x2="25110" y2="23828"/>
                        <a14:backgroundMark x1="25110" y1="23828" x2="19253" y2="27474"/>
                        <a14:backgroundMark x1="19253" y1="27474" x2="24451" y2="34635"/>
                        <a14:backgroundMark x1="24451" y1="34635" x2="16764" y2="26563"/>
                        <a14:backgroundMark x1="16764" y1="26563" x2="22328" y2="34505"/>
                        <a14:backgroundMark x1="22328" y1="34505" x2="8931" y2="26432"/>
                        <a14:backgroundMark x1="8931" y1="26432" x2="16179" y2="35156"/>
                        <a14:backgroundMark x1="16179" y1="35156" x2="10615" y2="26302"/>
                        <a14:backgroundMark x1="10615" y1="26302" x2="16325" y2="13802"/>
                        <a14:backgroundMark x1="16325" y1="13802" x2="8346" y2="19661"/>
                        <a14:backgroundMark x1="8346" y1="19661" x2="15081" y2="14323"/>
                        <a14:backgroundMark x1="15081" y1="14323" x2="19034" y2="26042"/>
                        <a14:backgroundMark x1="19034" y1="26042" x2="9883" y2="22135"/>
                        <a14:backgroundMark x1="9883" y1="22135" x2="13397" y2="12370"/>
                        <a14:backgroundMark x1="13397" y1="12370" x2="7833" y2="18229"/>
                        <a14:backgroundMark x1="7833" y1="18229" x2="13616" y2="19922"/>
                        <a14:backgroundMark x1="13616" y1="19922" x2="7833" y2="25521"/>
                        <a14:backgroundMark x1="7833" y1="25521" x2="13690" y2="17839"/>
                        <a14:backgroundMark x1="13690" y1="17839" x2="8053" y2="22526"/>
                        <a14:backgroundMark x1="8053" y1="22526" x2="15739" y2="11979"/>
                        <a14:backgroundMark x1="15739" y1="11979" x2="9956" y2="17969"/>
                        <a14:backgroundMark x1="9956" y1="17969" x2="19766" y2="6250"/>
                        <a14:backgroundMark x1="19766" y1="6250" x2="7174" y2="23438"/>
                        <a14:backgroundMark x1="7174" y1="23438" x2="13031" y2="17578"/>
                        <a14:backgroundMark x1="13031" y1="17578" x2="8931" y2="27995"/>
                        <a14:backgroundMark x1="8931" y1="27995" x2="31845" y2="781"/>
                        <a14:backgroundMark x1="31845" y1="781" x2="17204" y2="30469"/>
                        <a14:backgroundMark x1="17204" y1="30469" x2="37921" y2="5729"/>
                        <a14:backgroundMark x1="37921" y1="5729" x2="33089" y2="13802"/>
                        <a14:backgroundMark x1="33089" y1="13802" x2="45900" y2="10026"/>
                        <a14:backgroundMark x1="45900" y1="10026" x2="29941" y2="41016"/>
                        <a14:backgroundMark x1="29941" y1="41016" x2="49048" y2="16146"/>
                        <a14:backgroundMark x1="49048" y1="16146" x2="43119" y2="27344"/>
                        <a14:backgroundMark x1="43119" y1="27344" x2="64788" y2="6120"/>
                        <a14:backgroundMark x1="64788" y1="6120" x2="42679" y2="43750"/>
                        <a14:backgroundMark x1="42679" y1="43750" x2="61713" y2="20052"/>
                        <a14:backgroundMark x1="61713" y1="20052" x2="48609" y2="42969"/>
                        <a14:backgroundMark x1="48609" y1="42969" x2="71596" y2="14193"/>
                        <a14:backgroundMark x1="71596" y1="14193" x2="58785" y2="33984"/>
                        <a14:backgroundMark x1="58785" y1="33984" x2="79795" y2="4948"/>
                        <a14:backgroundMark x1="79795" y1="4948" x2="65959" y2="28385"/>
                        <a14:backgroundMark x1="65959" y1="28385" x2="81991" y2="6901"/>
                        <a14:backgroundMark x1="81991" y1="6901" x2="67716" y2="35286"/>
                        <a14:backgroundMark x1="67716" y1="35286" x2="80234" y2="20573"/>
                        <a14:backgroundMark x1="80234" y1="20573" x2="73206" y2="31380"/>
                        <a14:backgroundMark x1="73206" y1="31380" x2="88799" y2="5990"/>
                        <a14:backgroundMark x1="88799" y1="5990" x2="84993" y2="13802"/>
                        <a14:backgroundMark x1="84993" y1="13802" x2="90264" y2="6120"/>
                        <a14:backgroundMark x1="90264" y1="6120" x2="83382" y2="17578"/>
                        <a14:backgroundMark x1="83382" y1="17578" x2="89239" y2="17969"/>
                        <a14:backgroundMark x1="89239" y1="17969" x2="85871" y2="27214"/>
                        <a14:backgroundMark x1="85871" y1="27214" x2="89678" y2="16797"/>
                        <a14:backgroundMark x1="89678" y1="16797" x2="83895" y2="26432"/>
                        <a14:backgroundMark x1="83895" y1="26432" x2="89898" y2="16797"/>
                        <a14:backgroundMark x1="89898" y1="16797" x2="84627" y2="23047"/>
                        <a14:backgroundMark x1="84627" y1="23047" x2="89019" y2="14323"/>
                        <a14:backgroundMark x1="89019" y1="14323" x2="83163" y2="22266"/>
                        <a14:backgroundMark x1="83163" y1="22266" x2="87921" y2="13802"/>
                        <a14:backgroundMark x1="87921" y1="13802" x2="75037" y2="33724"/>
                        <a14:backgroundMark x1="75037" y1="33724" x2="82796" y2="22526"/>
                        <a14:backgroundMark x1="82796" y1="22526" x2="74597" y2="33594"/>
                        <a14:backgroundMark x1="74597" y1="33594" x2="90337" y2="8464"/>
                        <a14:backgroundMark x1="90337" y1="8464" x2="73206" y2="32422"/>
                        <a14:backgroundMark x1="73206" y1="32422" x2="89312" y2="8984"/>
                        <a14:backgroundMark x1="89312" y1="8984" x2="69693" y2="36198"/>
                        <a14:backgroundMark x1="69693" y1="36198" x2="80966" y2="20703"/>
                        <a14:backgroundMark x1="80966" y1="20703" x2="63324" y2="42969"/>
                        <a14:backgroundMark x1="63324" y1="42969" x2="87262" y2="6510"/>
                        <a14:backgroundMark x1="87262" y1="6510" x2="74524" y2="23828"/>
                        <a14:backgroundMark x1="74524" y1="23828" x2="85725" y2="12109"/>
                        <a14:backgroundMark x1="85725" y1="12109" x2="75110" y2="26563"/>
                        <a14:backgroundMark x1="75110" y1="26563" x2="95900" y2="3125"/>
                        <a14:backgroundMark x1="95900" y1="3125" x2="81186" y2="22917"/>
                        <a14:backgroundMark x1="81186" y1="22917" x2="89385" y2="13542"/>
                        <a14:backgroundMark x1="89385" y1="13542" x2="71010" y2="36719"/>
                        <a14:backgroundMark x1="71010" y1="36719" x2="89019" y2="11979"/>
                        <a14:backgroundMark x1="89019" y1="11979" x2="81332" y2="18359"/>
                        <a14:backgroundMark x1="81332" y1="18359" x2="92533" y2="521"/>
                        <a14:backgroundMark x1="92533" y1="521" x2="77452" y2="21224"/>
                        <a14:backgroundMark x1="77452" y1="21224" x2="71083" y2="25000"/>
                        <a14:backgroundMark x1="71083" y1="25000" x2="83821" y2="9505"/>
                        <a14:backgroundMark x1="83821" y1="9505" x2="77892" y2="19531"/>
                        <a14:backgroundMark x1="77892" y1="19531" x2="85725" y2="12500"/>
                        <a14:backgroundMark x1="85725" y1="12500" x2="78477" y2="19922"/>
                        <a14:backgroundMark x1="78477" y1="19922" x2="83236" y2="9635"/>
                        <a14:backgroundMark x1="83236" y1="9635" x2="52709" y2="13411"/>
                        <a14:backgroundMark x1="52709" y1="13411" x2="63909" y2="21484"/>
                        <a14:backgroundMark x1="63909" y1="21484" x2="58272" y2="17969"/>
                        <a14:backgroundMark x1="58272" y1="17969" x2="72914" y2="22526"/>
                        <a14:backgroundMark x1="72914" y1="22526" x2="63690" y2="20573"/>
                        <a14:backgroundMark x1="63690" y1="20573" x2="69693" y2="25000"/>
                        <a14:backgroundMark x1="69693" y1="25000" x2="78038" y2="25521"/>
                        <a14:backgroundMark x1="78038" y1="25521" x2="71303" y2="17708"/>
                        <a14:backgroundMark x1="71303" y1="17708" x2="92020" y2="32813"/>
                        <a14:backgroundMark x1="92020" y1="32813" x2="78258" y2="17188"/>
                        <a14:backgroundMark x1="78258" y1="17188" x2="87701" y2="25521"/>
                        <a14:backgroundMark x1="87701" y1="25521" x2="62225" y2="19661"/>
                        <a14:backgroundMark x1="62225" y1="19661" x2="69839" y2="25781"/>
                        <a14:backgroundMark x1="69839" y1="25781" x2="57394" y2="16276"/>
                        <a14:backgroundMark x1="57394" y1="16276" x2="67496" y2="27604"/>
                        <a14:backgroundMark x1="67496" y1="27604" x2="47218" y2="4297"/>
                        <a14:backgroundMark x1="47218" y1="4297" x2="54100" y2="13021"/>
                        <a14:backgroundMark x1="54100" y1="13021" x2="60176" y2="13281"/>
                        <a14:backgroundMark x1="60176" y1="13281" x2="74963" y2="23047"/>
                        <a14:backgroundMark x1="74963" y1="23047" x2="68887" y2="19010"/>
                        <a14:backgroundMark x1="68887" y1="19010" x2="75037" y2="21354"/>
                        <a14:backgroundMark x1="75037" y1="21354" x2="69619" y2="16276"/>
                        <a14:backgroundMark x1="69619" y1="16276" x2="77672" y2="19271"/>
                        <a14:backgroundMark x1="77672" y1="19271" x2="30600" y2="28646"/>
                        <a14:backgroundMark x1="30600" y1="28646" x2="30015" y2="28255"/>
                        <a14:backgroundMark x1="42094" y1="25521" x2="19839" y2="20703"/>
                        <a14:backgroundMark x1="31040" y1="22526" x2="23206" y2="15495"/>
                        <a14:backgroundMark x1="23206" y1="15495" x2="32430" y2="22135"/>
                        <a14:backgroundMark x1="32430" y1="22135" x2="26794" y2="183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75439"/>
            <a:ext cx="8281987" cy="46563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524000"/>
            <a:ext cx="9525000" cy="51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1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1447800"/>
            <a:ext cx="4800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Takeaways</a:t>
            </a:r>
            <a:r>
              <a:rPr lang="en-US" sz="2400" dirty="0"/>
              <a:t>: Digital portfolios are a crucial tool for personal branding, offering a dynamic, interactive way to present achievements.</a:t>
            </a:r>
          </a:p>
          <a:p>
            <a:r>
              <a:rPr lang="en-US" sz="2400" b="1" dirty="0"/>
              <a:t>Future Improvements</a:t>
            </a:r>
            <a:r>
              <a:rPr lang="en-US" sz="2400" dirty="0"/>
              <a:t>: Adding more interactive features, such as integrations with social media or work platforms, and expanding user customization options.</a:t>
            </a:r>
          </a:p>
          <a:p>
            <a:r>
              <a:rPr lang="en-US" sz="2400" b="1" dirty="0"/>
              <a:t>Impact</a:t>
            </a:r>
            <a:r>
              <a:rPr lang="en-US" sz="2400" dirty="0"/>
              <a:t>: A digital portfolio enhances professional visibility and provides an organized, modern way to present one’s work.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304FD9-EDD9-4846-A8DC-022368B57F5C}"/>
              </a:ext>
            </a:extLst>
          </p:cNvPr>
          <p:cNvSpPr txBox="1"/>
          <p:nvPr/>
        </p:nvSpPr>
        <p:spPr>
          <a:xfrm>
            <a:off x="609600" y="1066800"/>
            <a:ext cx="1158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GitHub Link </a:t>
            </a:r>
            <a:r>
              <a:rPr lang="en-IN" sz="2400" dirty="0"/>
              <a:t>: https://github.com/kathirvelg666-create/TNSDC-FWD-DigitalPortfolio.git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104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3669" y="990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9200" y="3219271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Digital Portfolio Using HTML,CSS ,</a:t>
            </a:r>
          </a:p>
          <a:p>
            <a:r>
              <a:rPr lang="en-US" sz="3600" dirty="0"/>
              <a:t>Java 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24919" y="2019300"/>
            <a:ext cx="6486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Define the problem</a:t>
            </a:r>
            <a:r>
              <a:rPr lang="en-US" sz="2400" dirty="0"/>
              <a:t>: Explain the need for a digital portfolio in today's digital age.</a:t>
            </a:r>
          </a:p>
          <a:p>
            <a:r>
              <a:rPr lang="en-US" sz="2400" b="1" dirty="0"/>
              <a:t>Why it's important</a:t>
            </a:r>
            <a:r>
              <a:rPr lang="en-US" sz="2400" dirty="0"/>
              <a:t>: Address the gap for students, professionals, or businesses needing a modern, interactive way to showcase their work, skills, and accomplishments.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1695450"/>
            <a:ext cx="5715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</a:t>
            </a:r>
            <a:r>
              <a:rPr lang="en-US" sz="2400" dirty="0"/>
              <a:t>: To create a comprehensive, easy-to-navigate digital portfolio for individuals to showcase their work or achievements online.</a:t>
            </a:r>
          </a:p>
          <a:p>
            <a:r>
              <a:rPr lang="en-US" sz="2400" b="1" dirty="0"/>
              <a:t>Purpose</a:t>
            </a:r>
            <a:r>
              <a:rPr lang="en-US" sz="2400" dirty="0"/>
              <a:t>: Helping users professionally present their projects, skills, and experiences in a dynamic way.</a:t>
            </a:r>
          </a:p>
          <a:p>
            <a:r>
              <a:rPr lang="en-US" sz="2400" b="1" dirty="0"/>
              <a:t>Scope</a:t>
            </a:r>
            <a:r>
              <a:rPr lang="en-US" sz="2400" dirty="0"/>
              <a:t>: This digital portfolio includes sections for education, experience, skills, projects, and contact details, and it can be easily updated.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1695450"/>
            <a:ext cx="5972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 Users</a:t>
            </a:r>
            <a:r>
              <a:rPr lang="en-US" sz="2400" dirty="0"/>
              <a:t>: Students, professionals, job seekers, and freelancers.</a:t>
            </a:r>
          </a:p>
          <a:p>
            <a:r>
              <a:rPr lang="en-US" sz="2400" b="1" dirty="0"/>
              <a:t>Needs</a:t>
            </a:r>
            <a:r>
              <a:rPr lang="en-US" sz="2400" dirty="0"/>
              <a:t>: A platform for individuals to showcase their personal projects, resumes, portfolios, and achievements to prospective employers or clients.</a:t>
            </a:r>
          </a:p>
          <a:p>
            <a:r>
              <a:rPr lang="en-US" sz="2400" b="1" dirty="0"/>
              <a:t>Pain Points</a:t>
            </a:r>
            <a:r>
              <a:rPr lang="en-US" sz="2400" dirty="0"/>
              <a:t>: Traditional paper resumes and portfolios are static and don't offer interactivity or instant updates.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19400" y="2209800"/>
            <a:ext cx="6172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Frontend</a:t>
            </a:r>
            <a:r>
              <a:rPr lang="en-US" sz="2400" dirty="0"/>
              <a:t>: HTML, CSS, JavaScript (for interactive features and layout).</a:t>
            </a:r>
          </a:p>
          <a:p>
            <a:r>
              <a:rPr lang="en-US" sz="2400" b="1" dirty="0"/>
              <a:t>Backend</a:t>
            </a:r>
            <a:r>
              <a:rPr lang="en-US" sz="2400" dirty="0"/>
              <a:t>: [If applicable] Node.js, PHP, or any backend technology you used.</a:t>
            </a:r>
          </a:p>
          <a:p>
            <a:r>
              <a:rPr lang="en-US" sz="2400" b="1" dirty="0"/>
              <a:t>Other Tools</a:t>
            </a:r>
            <a:r>
              <a:rPr lang="en-US" sz="2400" dirty="0"/>
              <a:t>: </a:t>
            </a:r>
            <a:r>
              <a:rPr lang="en-US" sz="2400" dirty="0" err="1"/>
              <a:t>GitHub</a:t>
            </a:r>
            <a:r>
              <a:rPr lang="en-US" sz="2400" dirty="0"/>
              <a:t> (for code versioning), design tools like </a:t>
            </a:r>
            <a:r>
              <a:rPr lang="en-US" sz="2400" dirty="0" err="1"/>
              <a:t>Figma</a:t>
            </a:r>
            <a:r>
              <a:rPr lang="en-US" sz="2400" dirty="0"/>
              <a:t> or Adobe XD (for UI design).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739775" y="1295400"/>
            <a:ext cx="6042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 Section Included</a:t>
            </a:r>
          </a:p>
          <a:p>
            <a:r>
              <a:rPr lang="en-US" sz="2400" dirty="0"/>
              <a:t>&gt; Home / About Me</a:t>
            </a:r>
          </a:p>
          <a:p>
            <a:r>
              <a:rPr lang="en-US" sz="2400" dirty="0"/>
              <a:t>&gt; Projects</a:t>
            </a:r>
          </a:p>
          <a:p>
            <a:r>
              <a:rPr lang="en-US" sz="2400" dirty="0"/>
              <a:t>&gt; Skills</a:t>
            </a:r>
          </a:p>
          <a:p>
            <a:r>
              <a:rPr lang="en-US" sz="2400" dirty="0"/>
              <a:t>&gt; Contacts</a:t>
            </a:r>
          </a:p>
          <a:p>
            <a:r>
              <a:rPr lang="en-US" sz="2400" dirty="0"/>
              <a:t>&gt; Responsive layout (mobile + desktop view)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76400"/>
            <a:ext cx="815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Interactive Sections</a:t>
            </a:r>
            <a:r>
              <a:rPr lang="en-US" sz="2400" dirty="0"/>
              <a:t>: Dynamic project showcases, downloadable resume, embedded video introductions, etc.</a:t>
            </a:r>
          </a:p>
          <a:p>
            <a:r>
              <a:rPr lang="en-US" sz="2400" b="1" dirty="0"/>
              <a:t>Customizable Design</a:t>
            </a:r>
            <a:r>
              <a:rPr lang="en-US" sz="2400" dirty="0"/>
              <a:t>: Users can personalize their portfolios by adding content, changing themes, or updating sections.</a:t>
            </a:r>
          </a:p>
          <a:p>
            <a:r>
              <a:rPr lang="en-US" sz="2400" b="1" dirty="0"/>
              <a:t>Mobile-Friendly</a:t>
            </a:r>
            <a:r>
              <a:rPr lang="en-US" sz="2400" dirty="0"/>
              <a:t>: Designed to be accessible on mobile devices for convenience.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458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 1</vt:lpstr>
      <vt:lpstr>RESULT AND SCREENSHOT 2</vt:lpstr>
      <vt:lpstr>CONCLUSION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acer</cp:lastModifiedBy>
  <cp:revision>41</cp:revision>
  <dcterms:created xsi:type="dcterms:W3CDTF">2024-03-29T15:07:22Z</dcterms:created>
  <dcterms:modified xsi:type="dcterms:W3CDTF">2025-09-16T08:28:23Z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