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Century Gothic" panose="020B0502020202020204" pitchFamily="34" charset="0"/>
      <p:regular r:id="rId15"/>
      <p:bold r:id="rId16"/>
      <p:italic r:id="rId17"/>
      <p:boldItalic r:id="rId18"/>
    </p:embeddedFont>
    <p:embeddedFont>
      <p:font typeface="Encode Sans" panose="020B0604020202020204" charset="0"/>
      <p:regular r:id="rId19"/>
      <p:bold r:id="rId20"/>
    </p:embeddedFont>
    <p:embeddedFont>
      <p:font typeface="Gill Sans" panose="020B0604020202020204" charset="0"/>
      <p:regular r:id="rId21"/>
      <p:bold r:id="rId22"/>
    </p:embeddedFont>
    <p:embeddedFont>
      <p:font typeface="Stencil" panose="040409050D0802020404" pitchFamily="82" charset="0"/>
      <p:regular r:id="rId23"/>
    </p:embeddedFont>
    <p:embeddedFont>
      <p:font typeface="Wingdings 3" panose="05040102010807070707" pitchFamily="18" charset="2"/>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8415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7018424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0690731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6168540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0588667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9280767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9718502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323168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14788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37847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38904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03592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89348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94709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19256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65990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1804119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448590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ctrTitle"/>
          </p:nvPr>
        </p:nvSpPr>
        <p:spPr>
          <a:prstGeom prst="rect">
            <a:avLst/>
          </a:prstGeom>
          <a:noFill/>
          <a:ln>
            <a:noFill/>
          </a:ln>
        </p:spPr>
        <p:txBody>
          <a:bodyPr spcFirstLastPara="1" wrap="square" lIns="91425" tIns="45700" rIns="91425" bIns="0" anchor="b" anchorCtr="0">
            <a:normAutofit/>
          </a:bodyPr>
          <a:lstStyle/>
          <a:p>
            <a:pPr marL="0" lvl="0" indent="0" algn="ctr" rtl="0">
              <a:lnSpc>
                <a:spcPct val="90000"/>
              </a:lnSpc>
              <a:spcBef>
                <a:spcPts val="0"/>
              </a:spcBef>
              <a:spcAft>
                <a:spcPts val="0"/>
              </a:spcAft>
              <a:buClr>
                <a:schemeClr val="dk1"/>
              </a:buClr>
              <a:buSzPts val="6600"/>
              <a:buFont typeface="Gill Sans"/>
              <a:buNone/>
            </a:pPr>
            <a:r>
              <a:rPr lang="en-US" dirty="0">
                <a:latin typeface="Stencil" panose="040409050D0802020404" pitchFamily="82" charset="0"/>
              </a:rPr>
              <a:t>BUS RESERVATION SYSTEM</a:t>
            </a:r>
            <a:endParaRPr dirty="0">
              <a:latin typeface="Stencil" panose="040409050D0802020404" pitchFamily="82" charset="0"/>
            </a:endParaRPr>
          </a:p>
        </p:txBody>
      </p:sp>
      <p:sp>
        <p:nvSpPr>
          <p:cNvPr id="101" name="Google Shape;101;p13"/>
          <p:cNvSpPr txBox="1">
            <a:spLocks noGrp="1"/>
          </p:cNvSpPr>
          <p:nvPr>
            <p:ph type="subTitle" idx="1"/>
          </p:nvPr>
        </p:nvSpPr>
        <p:spPr>
          <a:prstGeom prst="rect">
            <a:avLst/>
          </a:prstGeom>
          <a:noFill/>
          <a:ln>
            <a:noFill/>
          </a:ln>
        </p:spPr>
        <p:txBody>
          <a:bodyPr spcFirstLastPara="1" wrap="square" lIns="91425" tIns="91425" rIns="91425" bIns="91425" anchor="t" anchorCtr="0">
            <a:normAutofit/>
          </a:bodyPr>
          <a:lstStyle/>
          <a:p>
            <a:pPr marL="0" lvl="0" indent="0" algn="l" rtl="0">
              <a:lnSpc>
                <a:spcPct val="120000"/>
              </a:lnSpc>
              <a:spcBef>
                <a:spcPts val="0"/>
              </a:spcBef>
              <a:spcAft>
                <a:spcPts val="0"/>
              </a:spcAft>
              <a:buSzPts val="1800"/>
              <a:buNone/>
            </a:pPr>
            <a:r>
              <a:rPr lang="en-US" dirty="0"/>
              <a:t> start………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5" name="Picture 4">
            <a:extLst>
              <a:ext uri="{FF2B5EF4-FFF2-40B4-BE49-F238E27FC236}">
                <a16:creationId xmlns:a16="http://schemas.microsoft.com/office/drawing/2014/main" id="{EAA24FCE-12B5-4D46-83A0-2EA92E6482ED}"/>
              </a:ext>
            </a:extLst>
          </p:cNvPr>
          <p:cNvPicPr>
            <a:picLocks noChangeAspect="1"/>
          </p:cNvPicPr>
          <p:nvPr/>
        </p:nvPicPr>
        <p:blipFill rotWithShape="1">
          <a:blip r:embed="rId3"/>
          <a:srcRect l="3674" t="9660" r="40995" b="46395"/>
          <a:stretch/>
        </p:blipFill>
        <p:spPr>
          <a:xfrm>
            <a:off x="2080725" y="1287625"/>
            <a:ext cx="7791063" cy="391885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5" name="Picture 4">
            <a:extLst>
              <a:ext uri="{FF2B5EF4-FFF2-40B4-BE49-F238E27FC236}">
                <a16:creationId xmlns:a16="http://schemas.microsoft.com/office/drawing/2014/main" id="{F9B6CE2B-5A40-8EE4-1518-293BB2FB225B}"/>
              </a:ext>
            </a:extLst>
          </p:cNvPr>
          <p:cNvPicPr>
            <a:picLocks noChangeAspect="1"/>
          </p:cNvPicPr>
          <p:nvPr/>
        </p:nvPicPr>
        <p:blipFill rotWithShape="1">
          <a:blip r:embed="rId3"/>
          <a:srcRect l="3696" t="44762" r="45587" b="34966"/>
          <a:stretch/>
        </p:blipFill>
        <p:spPr>
          <a:xfrm>
            <a:off x="2509736" y="2509933"/>
            <a:ext cx="6596942" cy="208072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82533E1-5FE3-CDE8-5ABE-F1A4353365AD}"/>
              </a:ext>
            </a:extLst>
          </p:cNvPr>
          <p:cNvSpPr>
            <a:spLocks noGrp="1"/>
          </p:cNvSpPr>
          <p:nvPr>
            <p:ph idx="1"/>
          </p:nvPr>
        </p:nvSpPr>
        <p:spPr>
          <a:xfrm>
            <a:off x="1169403" y="1310951"/>
            <a:ext cx="8534400" cy="3615267"/>
          </a:xfrm>
        </p:spPr>
        <p:txBody>
          <a:bodyPr>
            <a:normAutofit/>
          </a:bodyPr>
          <a:lstStyle/>
          <a:p>
            <a:pPr marL="0" indent="0">
              <a:buNone/>
            </a:pPr>
            <a:r>
              <a:rPr lang="en-IN" sz="5400" dirty="0">
                <a:latin typeface="Stencil" panose="040409050D0802020404" pitchFamily="82" charset="0"/>
              </a:rPr>
              <a:t>             &gt; Thank you &lt;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1479571" y="904359"/>
            <a:ext cx="9603275" cy="104923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3200"/>
              <a:buFont typeface="Gill Sans"/>
              <a:buNone/>
            </a:pPr>
            <a:r>
              <a:rPr lang="en-US" dirty="0">
                <a:latin typeface="Stencil" panose="040409050D0802020404" pitchFamily="82" charset="0"/>
              </a:rPr>
              <a:t>PRESENTED BY </a:t>
            </a:r>
            <a:endParaRPr dirty="0">
              <a:latin typeface="Stencil" panose="040409050D0802020404" pitchFamily="82" charset="0"/>
            </a:endParaRPr>
          </a:p>
        </p:txBody>
      </p:sp>
      <p:sp>
        <p:nvSpPr>
          <p:cNvPr id="3" name="Content Placeholder 2">
            <a:extLst>
              <a:ext uri="{FF2B5EF4-FFF2-40B4-BE49-F238E27FC236}">
                <a16:creationId xmlns:a16="http://schemas.microsoft.com/office/drawing/2014/main" id="{6AF6CC99-D7CC-0962-0080-F11D83B9B72B}"/>
              </a:ext>
            </a:extLst>
          </p:cNvPr>
          <p:cNvSpPr>
            <a:spLocks noGrp="1"/>
          </p:cNvSpPr>
          <p:nvPr>
            <p:ph idx="1"/>
          </p:nvPr>
        </p:nvSpPr>
        <p:spPr>
          <a:xfrm>
            <a:off x="693542" y="1740159"/>
            <a:ext cx="8534400" cy="3615267"/>
          </a:xfrm>
        </p:spPr>
        <p:txBody>
          <a:bodyPr/>
          <a:lstStyle/>
          <a:p>
            <a:pPr marL="0" indent="0">
              <a:buNone/>
            </a:pPr>
            <a:r>
              <a:rPr lang="en-IN" dirty="0">
                <a:latin typeface="Stencil" panose="040409050D0802020404" pitchFamily="82" charset="0"/>
              </a:rPr>
              <a:t>&gt;</a:t>
            </a:r>
            <a:r>
              <a:rPr lang="en-IN" dirty="0"/>
              <a:t> Name : patel kathit</a:t>
            </a:r>
          </a:p>
          <a:p>
            <a:pPr marL="0" indent="0">
              <a:buNone/>
            </a:pPr>
            <a:r>
              <a:rPr lang="en-IN" dirty="0">
                <a:latin typeface="Stencil" panose="040409050D0802020404" pitchFamily="82" charset="0"/>
              </a:rPr>
              <a:t>&gt;</a:t>
            </a:r>
            <a:r>
              <a:rPr lang="en-IN" dirty="0"/>
              <a:t> </a:t>
            </a:r>
            <a:r>
              <a:rPr lang="en-IN" dirty="0" err="1"/>
              <a:t>Entrolment</a:t>
            </a:r>
            <a:r>
              <a:rPr lang="en-IN" dirty="0"/>
              <a:t> number : 21162121023</a:t>
            </a:r>
          </a:p>
          <a:p>
            <a:pPr marL="0" indent="0">
              <a:buNone/>
            </a:pPr>
            <a:r>
              <a:rPr lang="en-IN" dirty="0">
                <a:latin typeface="Stencil" panose="040409050D0802020404" pitchFamily="82" charset="0"/>
              </a:rPr>
              <a:t>&gt;</a:t>
            </a:r>
            <a:r>
              <a:rPr lang="en-IN" dirty="0"/>
              <a:t> ESFP - 2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1048106" y="345060"/>
            <a:ext cx="8534400" cy="150706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3200"/>
              <a:buFont typeface="Gill Sans"/>
              <a:buNone/>
            </a:pPr>
            <a:r>
              <a:rPr lang="en-US" dirty="0">
                <a:latin typeface="Stencil" panose="040409050D0802020404" pitchFamily="82" charset="0"/>
              </a:rPr>
              <a:t>ABOUT PROJECT</a:t>
            </a:r>
            <a:endParaRPr dirty="0">
              <a:latin typeface="Stencil" panose="040409050D0802020404" pitchFamily="82" charset="0"/>
            </a:endParaRPr>
          </a:p>
        </p:txBody>
      </p:sp>
      <p:sp>
        <p:nvSpPr>
          <p:cNvPr id="113" name="Google Shape;113;p15"/>
          <p:cNvSpPr txBox="1">
            <a:spLocks noGrp="1"/>
          </p:cNvSpPr>
          <p:nvPr>
            <p:ph idx="1"/>
          </p:nvPr>
        </p:nvSpPr>
        <p:spPr>
          <a:xfrm>
            <a:off x="628228" y="1852127"/>
            <a:ext cx="8534400" cy="3615267"/>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2000"/>
              <a:buNone/>
            </a:pPr>
            <a:r>
              <a:rPr lang="en-US" i="0" dirty="0">
                <a:latin typeface="Stencil" panose="040409050D0802020404" pitchFamily="82" charset="0"/>
                <a:ea typeface="Encode Sans"/>
                <a:cs typeface="Encode Sans"/>
                <a:sym typeface="Encode Sans"/>
              </a:rPr>
              <a:t>&gt;</a:t>
            </a:r>
            <a:r>
              <a:rPr lang="en-US" i="0" dirty="0">
                <a:latin typeface="Encode Sans"/>
                <a:ea typeface="Encode Sans"/>
                <a:cs typeface="Encode Sans"/>
                <a:sym typeface="Encode Sans"/>
              </a:rPr>
              <a:t> A bus reservation system is a mobile or web software solution designed to provide customers with a personalized easy-to-utilize user experience for booking and purchasing tickets online.</a:t>
            </a:r>
            <a:r>
              <a:rPr lang="en-US" b="0" i="0" dirty="0">
                <a:latin typeface="Encode Sans"/>
                <a:ea typeface="Encode Sans"/>
                <a:cs typeface="Encode Sans"/>
                <a:sym typeface="Encode Sans"/>
              </a:rPr>
              <a:t> It stores customers’ personal data records, scheduled routes, frequent trips, drop points, and other information.</a:t>
            </a:r>
            <a:endParaRPr dirty="0"/>
          </a:p>
          <a:p>
            <a:pPr marL="0" lvl="0" indent="0" algn="l" rtl="0">
              <a:lnSpc>
                <a:spcPct val="120000"/>
              </a:lnSpc>
              <a:spcBef>
                <a:spcPts val="1000"/>
              </a:spcBef>
              <a:spcAft>
                <a:spcPts val="0"/>
              </a:spcAft>
              <a:buSzPts val="2000"/>
              <a:buNone/>
            </a:pPr>
            <a:r>
              <a:rPr lang="en-US" b="0" i="0" dirty="0">
                <a:latin typeface="Stencil" panose="040409050D0802020404" pitchFamily="82" charset="0"/>
                <a:ea typeface="Encode Sans"/>
                <a:cs typeface="Encode Sans"/>
                <a:sym typeface="Encode Sans"/>
              </a:rPr>
              <a:t>&gt;</a:t>
            </a:r>
            <a:r>
              <a:rPr lang="en-US" b="0" i="0" dirty="0">
                <a:latin typeface="Encode Sans"/>
                <a:ea typeface="Encode Sans"/>
                <a:cs typeface="Encode Sans"/>
                <a:sym typeface="Encode Sans"/>
              </a:rPr>
              <a:t> You can implement real-time seat availability, multiple payment gateways, offer seat map functionality, and other features. A transport booking eliminates human factor risks and improves conversion rates for your business.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1439992" y="493829"/>
            <a:ext cx="8534400" cy="150706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3200"/>
              <a:buFont typeface="Gill Sans"/>
              <a:buNone/>
            </a:pPr>
            <a:r>
              <a:rPr lang="en-US" dirty="0">
                <a:latin typeface="Stencil" panose="040409050D0802020404" pitchFamily="82" charset="0"/>
              </a:rPr>
              <a:t>CONTENT IN PROJECT</a:t>
            </a:r>
            <a:endParaRPr dirty="0">
              <a:latin typeface="Stencil" panose="040409050D0802020404" pitchFamily="82" charset="0"/>
            </a:endParaRPr>
          </a:p>
        </p:txBody>
      </p:sp>
      <p:sp>
        <p:nvSpPr>
          <p:cNvPr id="119" name="Google Shape;119;p16"/>
          <p:cNvSpPr txBox="1">
            <a:spLocks noGrp="1"/>
          </p:cNvSpPr>
          <p:nvPr>
            <p:ph idx="1"/>
          </p:nvPr>
        </p:nvSpPr>
        <p:spPr>
          <a:xfrm>
            <a:off x="646890" y="1702317"/>
            <a:ext cx="8534400" cy="3615267"/>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2000"/>
              <a:buNone/>
            </a:pPr>
            <a:r>
              <a:rPr lang="en-US" dirty="0">
                <a:latin typeface="Stencil" panose="040409050D0802020404" pitchFamily="82" charset="0"/>
              </a:rPr>
              <a:t>&gt;</a:t>
            </a:r>
            <a:r>
              <a:rPr lang="en-US" dirty="0"/>
              <a:t> 1) </a:t>
            </a:r>
            <a:r>
              <a:rPr lang="en-US" b="1" u="sng" dirty="0"/>
              <a:t>Add New Bus Number :-</a:t>
            </a:r>
            <a:r>
              <a:rPr lang="en-US" dirty="0"/>
              <a:t> This Feature Creates A New Bus Details </a:t>
            </a:r>
            <a:r>
              <a:rPr lang="en-US" dirty="0" err="1"/>
              <a:t>Conatining</a:t>
            </a:r>
            <a:r>
              <a:rPr lang="en-US" dirty="0"/>
              <a:t> It’s Bus Number,  Bus Driver Name,  Arrival Time, Departure Time, </a:t>
            </a:r>
            <a:r>
              <a:rPr lang="en-US" dirty="0" err="1"/>
              <a:t>Initital</a:t>
            </a:r>
            <a:r>
              <a:rPr lang="en-US" dirty="0"/>
              <a:t> Destination And Final Destination.</a:t>
            </a:r>
            <a:endParaRPr dirty="0"/>
          </a:p>
          <a:p>
            <a:pPr marL="0" lvl="0" indent="0" algn="l" rtl="0">
              <a:lnSpc>
                <a:spcPct val="120000"/>
              </a:lnSpc>
              <a:spcBef>
                <a:spcPts val="1000"/>
              </a:spcBef>
              <a:spcAft>
                <a:spcPts val="0"/>
              </a:spcAft>
              <a:buSzPts val="2000"/>
              <a:buNone/>
            </a:pPr>
            <a:r>
              <a:rPr lang="en-US" dirty="0">
                <a:latin typeface="Stencil" panose="040409050D0802020404" pitchFamily="82" charset="0"/>
              </a:rPr>
              <a:t>&gt;</a:t>
            </a:r>
            <a:r>
              <a:rPr lang="en-US" dirty="0"/>
              <a:t> 2) </a:t>
            </a:r>
            <a:r>
              <a:rPr lang="en-US" b="1" u="sng" dirty="0"/>
              <a:t>Reservation :- </a:t>
            </a:r>
            <a:r>
              <a:rPr lang="en-US" dirty="0"/>
              <a:t>This Features Allows User To </a:t>
            </a:r>
            <a:r>
              <a:rPr lang="en-US" dirty="0" err="1"/>
              <a:t>Reserver</a:t>
            </a:r>
            <a:r>
              <a:rPr lang="en-US" dirty="0"/>
              <a:t> </a:t>
            </a:r>
            <a:r>
              <a:rPr lang="en-US" dirty="0" err="1"/>
              <a:t>His/Her</a:t>
            </a:r>
            <a:r>
              <a:rPr lang="en-US" dirty="0"/>
              <a:t> Bus Number, Seat Number And Passenger’s  Name.</a:t>
            </a:r>
            <a:endParaRPr dirty="0"/>
          </a:p>
          <a:p>
            <a:pPr marL="0" lvl="0" indent="0" algn="l" rtl="0">
              <a:lnSpc>
                <a:spcPct val="120000"/>
              </a:lnSpc>
              <a:spcBef>
                <a:spcPts val="1000"/>
              </a:spcBef>
              <a:spcAft>
                <a:spcPts val="0"/>
              </a:spcAft>
              <a:buSzPts val="2000"/>
              <a:buNone/>
            </a:pPr>
            <a:r>
              <a:rPr lang="en-US" dirty="0">
                <a:latin typeface="Stencil" panose="040409050D0802020404" pitchFamily="82" charset="0"/>
              </a:rPr>
              <a:t>&gt;</a:t>
            </a:r>
            <a:r>
              <a:rPr lang="en-US" dirty="0"/>
              <a:t> 3)</a:t>
            </a:r>
            <a:r>
              <a:rPr lang="en-US" b="1" u="sng" dirty="0"/>
              <a:t> Show Reservation :- </a:t>
            </a:r>
            <a:r>
              <a:rPr lang="en-US" dirty="0"/>
              <a:t>This Feature Allows User To Show His Reservation By Entering </a:t>
            </a:r>
            <a:r>
              <a:rPr lang="en-US" dirty="0" err="1"/>
              <a:t>His/Her</a:t>
            </a:r>
            <a:r>
              <a:rPr lang="en-US" dirty="0"/>
              <a:t> Seat Number. And It Will Show How Many Seats Are Empty And </a:t>
            </a:r>
            <a:r>
              <a:rPr lang="en-US" dirty="0" err="1"/>
              <a:t>His/Her</a:t>
            </a:r>
            <a:r>
              <a:rPr lang="en-US" dirty="0"/>
              <a:t> Reserved Seat Number.</a:t>
            </a:r>
            <a:endParaRPr b="1" u="sn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7"/>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2000"/>
              <a:buNone/>
            </a:pPr>
            <a:r>
              <a:rPr lang="en-US" dirty="0">
                <a:latin typeface="Stencil" panose="040409050D0802020404" pitchFamily="82" charset="0"/>
              </a:rPr>
              <a:t>&gt;</a:t>
            </a:r>
            <a:r>
              <a:rPr lang="en-US" dirty="0"/>
              <a:t> 4) </a:t>
            </a:r>
            <a:r>
              <a:rPr lang="en-US" b="1" u="sng" dirty="0"/>
              <a:t>Buses Available :-</a:t>
            </a:r>
            <a:r>
              <a:rPr lang="en-US" dirty="0"/>
              <a:t> This Feature Will Show The Availability Of Buses And Give All The Details Of  That Particular Bus Like Bus Number,  Driver’s Name,  Arrival Time, Departure Time, Final Destination And Initial Destination.</a:t>
            </a:r>
            <a:endParaRPr dirty="0"/>
          </a:p>
          <a:p>
            <a:pPr marL="228600" lvl="0" indent="-101600" algn="l" rtl="0">
              <a:lnSpc>
                <a:spcPct val="120000"/>
              </a:lnSpc>
              <a:spcBef>
                <a:spcPts val="1000"/>
              </a:spcBef>
              <a:spcAft>
                <a:spcPts val="0"/>
              </a:spcAft>
              <a:buSzPts val="2000"/>
              <a:buNone/>
            </a:pPr>
            <a:endParaRPr dirty="0"/>
          </a:p>
          <a:p>
            <a:pPr marL="0" lvl="0" indent="0" algn="l" rtl="0">
              <a:lnSpc>
                <a:spcPct val="120000"/>
              </a:lnSpc>
              <a:spcBef>
                <a:spcPts val="1000"/>
              </a:spcBef>
              <a:spcAft>
                <a:spcPts val="0"/>
              </a:spcAft>
              <a:buSzPts val="2000"/>
              <a:buNone/>
            </a:pPr>
            <a:r>
              <a:rPr lang="en-US" dirty="0">
                <a:latin typeface="Stencil" panose="040409050D0802020404" pitchFamily="82" charset="0"/>
              </a:rPr>
              <a:t>&gt;</a:t>
            </a:r>
            <a:r>
              <a:rPr lang="en-US" dirty="0"/>
              <a:t> 5) </a:t>
            </a:r>
            <a:r>
              <a:rPr lang="en-US" b="1" u="sng" dirty="0"/>
              <a:t>Exit :- </a:t>
            </a:r>
            <a:r>
              <a:rPr lang="en-US" dirty="0"/>
              <a:t>This Feature Will Allow User To Exit From The Program.</a:t>
            </a:r>
            <a:endParaRPr dirty="0"/>
          </a:p>
          <a:p>
            <a:pPr marL="228600" lvl="0" indent="-101600" algn="l" rtl="0">
              <a:lnSpc>
                <a:spcPct val="120000"/>
              </a:lnSpc>
              <a:spcBef>
                <a:spcPts val="1000"/>
              </a:spcBef>
              <a:spcAft>
                <a:spcPts val="0"/>
              </a:spcAft>
              <a:buSzPts val="20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1328024" y="176589"/>
            <a:ext cx="8534400" cy="150706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3200"/>
              <a:buFont typeface="Gill Sans"/>
              <a:buNone/>
            </a:pPr>
            <a:r>
              <a:rPr lang="en-US" dirty="0">
                <a:latin typeface="Stencil" panose="040409050D0802020404" pitchFamily="82" charset="0"/>
              </a:rPr>
              <a:t>HEADER FILES USED</a:t>
            </a:r>
            <a:endParaRPr dirty="0">
              <a:latin typeface="Stencil" panose="040409050D0802020404" pitchFamily="82" charset="0"/>
            </a:endParaRPr>
          </a:p>
        </p:txBody>
      </p:sp>
      <p:sp>
        <p:nvSpPr>
          <p:cNvPr id="131" name="Google Shape;131;p18"/>
          <p:cNvSpPr txBox="1">
            <a:spLocks noGrp="1"/>
          </p:cNvSpPr>
          <p:nvPr>
            <p:ph idx="1"/>
          </p:nvPr>
        </p:nvSpPr>
        <p:spPr>
          <a:xfrm>
            <a:off x="684212" y="1506894"/>
            <a:ext cx="8534400" cy="3615267"/>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1000"/>
              </a:spcBef>
              <a:spcAft>
                <a:spcPts val="0"/>
              </a:spcAft>
              <a:buSzPts val="2000"/>
              <a:buNone/>
            </a:pPr>
            <a:r>
              <a:rPr lang="en-US" dirty="0">
                <a:latin typeface="Stencil" panose="040409050D0802020404" pitchFamily="82" charset="0"/>
              </a:rPr>
              <a:t>&gt; </a:t>
            </a:r>
            <a:r>
              <a:rPr lang="en-US" dirty="0"/>
              <a:t>#include &lt;iostream&gt;</a:t>
            </a:r>
            <a:endParaRPr dirty="0"/>
          </a:p>
          <a:p>
            <a:pPr marL="0" lvl="0" indent="0" algn="l" rtl="0">
              <a:lnSpc>
                <a:spcPct val="120000"/>
              </a:lnSpc>
              <a:spcBef>
                <a:spcPts val="1000"/>
              </a:spcBef>
              <a:spcAft>
                <a:spcPts val="0"/>
              </a:spcAft>
              <a:buSzPts val="2000"/>
              <a:buNone/>
            </a:pPr>
            <a:r>
              <a:rPr lang="en-US" dirty="0">
                <a:latin typeface="Stencil" panose="040409050D0802020404" pitchFamily="82" charset="0"/>
              </a:rPr>
              <a:t>&gt;</a:t>
            </a:r>
            <a:r>
              <a:rPr lang="en-US" dirty="0"/>
              <a:t> #include &lt;</a:t>
            </a:r>
            <a:r>
              <a:rPr lang="en-US" dirty="0" err="1"/>
              <a:t>string.h</a:t>
            </a:r>
            <a:r>
              <a:rPr lang="en-US" dirty="0"/>
              <a:t>&gt;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7" name="Picture 6">
            <a:extLst>
              <a:ext uri="{FF2B5EF4-FFF2-40B4-BE49-F238E27FC236}">
                <a16:creationId xmlns:a16="http://schemas.microsoft.com/office/drawing/2014/main" id="{E66282C4-8EAB-8DE7-A3F8-53FC648F577C}"/>
              </a:ext>
            </a:extLst>
          </p:cNvPr>
          <p:cNvPicPr>
            <a:picLocks noChangeAspect="1"/>
          </p:cNvPicPr>
          <p:nvPr/>
        </p:nvPicPr>
        <p:blipFill rotWithShape="1">
          <a:blip r:embed="rId3"/>
          <a:srcRect l="12167" t="20953" r="40307" b="28980"/>
          <a:stretch/>
        </p:blipFill>
        <p:spPr>
          <a:xfrm>
            <a:off x="2705877" y="1277945"/>
            <a:ext cx="5794311" cy="343366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7" name="Picture 6">
            <a:extLst>
              <a:ext uri="{FF2B5EF4-FFF2-40B4-BE49-F238E27FC236}">
                <a16:creationId xmlns:a16="http://schemas.microsoft.com/office/drawing/2014/main" id="{51133CC5-5D5D-D933-BFFE-F4C58C60E8B8}"/>
              </a:ext>
            </a:extLst>
          </p:cNvPr>
          <p:cNvPicPr>
            <a:picLocks noChangeAspect="1"/>
          </p:cNvPicPr>
          <p:nvPr/>
        </p:nvPicPr>
        <p:blipFill rotWithShape="1">
          <a:blip r:embed="rId3"/>
          <a:srcRect l="3750" t="5578" r="48878" b="57551"/>
          <a:stretch/>
        </p:blipFill>
        <p:spPr>
          <a:xfrm>
            <a:off x="2584580" y="1464906"/>
            <a:ext cx="6690049" cy="32750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5" name="Picture 4">
            <a:extLst>
              <a:ext uri="{FF2B5EF4-FFF2-40B4-BE49-F238E27FC236}">
                <a16:creationId xmlns:a16="http://schemas.microsoft.com/office/drawing/2014/main" id="{30F7C04E-B5EE-044A-F888-73C0CB76781D}"/>
              </a:ext>
            </a:extLst>
          </p:cNvPr>
          <p:cNvPicPr>
            <a:picLocks noChangeAspect="1"/>
          </p:cNvPicPr>
          <p:nvPr/>
        </p:nvPicPr>
        <p:blipFill rotWithShape="1">
          <a:blip r:embed="rId3"/>
          <a:srcRect l="3826" t="28708" r="47500" b="46531"/>
          <a:stretch/>
        </p:blipFill>
        <p:spPr>
          <a:xfrm>
            <a:off x="2575249" y="2155370"/>
            <a:ext cx="5934270" cy="1698173"/>
          </a:xfrm>
          <a:prstGeom prst="rect">
            <a:avLst/>
          </a:prstGeom>
        </p:spPr>
      </p:pic>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0</TotalTime>
  <Words>291</Words>
  <Application>Microsoft Office PowerPoint</Application>
  <PresentationFormat>Widescreen</PresentationFormat>
  <Paragraphs>20</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Century Gothic</vt:lpstr>
      <vt:lpstr>Arial</vt:lpstr>
      <vt:lpstr>Stencil</vt:lpstr>
      <vt:lpstr>Gill Sans</vt:lpstr>
      <vt:lpstr>Encode Sans</vt:lpstr>
      <vt:lpstr>Wingdings 3</vt:lpstr>
      <vt:lpstr>Slice</vt:lpstr>
      <vt:lpstr>BUS RESERVATION SYSTEM</vt:lpstr>
      <vt:lpstr>PRESENTED BY </vt:lpstr>
      <vt:lpstr>ABOUT PROJECT</vt:lpstr>
      <vt:lpstr>CONTENT IN PROJECT</vt:lpstr>
      <vt:lpstr>PowerPoint Presentation</vt:lpstr>
      <vt:lpstr>HEADER FILES USED</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RESERVATION SYSTEM</dc:title>
  <dc:creator>1034TU</dc:creator>
  <cp:lastModifiedBy>kathit patel</cp:lastModifiedBy>
  <cp:revision>1</cp:revision>
  <dcterms:modified xsi:type="dcterms:W3CDTF">2022-07-06T03:28:13Z</dcterms:modified>
</cp:coreProperties>
</file>