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38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80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3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9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9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7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70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6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2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3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5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1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8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77F2CE-EA48-4FE1-A64B-3BDF51B285E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E400E85-2496-42E2-A931-40DBC5A1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E225-EA5D-EC25-01D3-F2C63BACF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343" y="1086721"/>
            <a:ext cx="8825658" cy="2677648"/>
          </a:xfrm>
        </p:spPr>
        <p:txBody>
          <a:bodyPr/>
          <a:lstStyle/>
          <a:p>
            <a:r>
              <a:rPr lang="en-IN" dirty="0"/>
              <a:t>Visitor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014C6-DAAA-0241-0CD1-5BC5D2A83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343" y="3916769"/>
            <a:ext cx="8825658" cy="1578596"/>
          </a:xfrm>
        </p:spPr>
        <p:txBody>
          <a:bodyPr>
            <a:normAutofit/>
          </a:bodyPr>
          <a:lstStyle/>
          <a:p>
            <a:r>
              <a:rPr lang="en-IN" dirty="0"/>
              <a:t>Name : patel kathit</a:t>
            </a:r>
          </a:p>
          <a:p>
            <a:r>
              <a:rPr lang="en-IN" dirty="0" err="1"/>
              <a:t>Ento_no</a:t>
            </a:r>
            <a:r>
              <a:rPr lang="en-IN" dirty="0"/>
              <a:t> : 21162121023</a:t>
            </a:r>
          </a:p>
          <a:p>
            <a:r>
              <a:rPr lang="en-IN" dirty="0"/>
              <a:t>Branch : BDA(33)</a:t>
            </a:r>
          </a:p>
          <a:p>
            <a:r>
              <a:rPr lang="en-IN" dirty="0"/>
              <a:t>OOP Project</a:t>
            </a:r>
          </a:p>
        </p:txBody>
      </p:sp>
    </p:spTree>
    <p:extLst>
      <p:ext uri="{BB962C8B-B14F-4D97-AF65-F5344CB8AC3E}">
        <p14:creationId xmlns:p14="http://schemas.microsoft.com/office/powerpoint/2010/main" val="308990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4C43-3C58-1D13-5443-7ED45684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ENTER 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D9389-2FCD-54E0-0B3B-D7AF83492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1" y="2463445"/>
            <a:ext cx="5982218" cy="3033023"/>
          </a:xfrm>
        </p:spPr>
      </p:pic>
    </p:spTree>
    <p:extLst>
      <p:ext uri="{BB962C8B-B14F-4D97-AF65-F5344CB8AC3E}">
        <p14:creationId xmlns:p14="http://schemas.microsoft.com/office/powerpoint/2010/main" val="40199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E29A-CECA-B497-7B55-5ADCD916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VISITOR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ED70B-DC19-B1EE-4008-6D5D8DA4D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510499"/>
            <a:ext cx="5792694" cy="3261643"/>
          </a:xfrm>
        </p:spPr>
      </p:pic>
    </p:spTree>
    <p:extLst>
      <p:ext uri="{BB962C8B-B14F-4D97-AF65-F5344CB8AC3E}">
        <p14:creationId xmlns:p14="http://schemas.microsoft.com/office/powerpoint/2010/main" val="157532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482F-69AB-458E-CD7B-D5BEDBAC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SEE VISITOR DETAILS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8D93C9-7DF2-860D-4F89-1B37BCA22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75097"/>
            <a:ext cx="5891305" cy="3063505"/>
          </a:xfrm>
        </p:spPr>
      </p:pic>
    </p:spTree>
    <p:extLst>
      <p:ext uri="{BB962C8B-B14F-4D97-AF65-F5344CB8AC3E}">
        <p14:creationId xmlns:p14="http://schemas.microsoft.com/office/powerpoint/2010/main" val="349664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A880-1C44-7F6B-C9ED-DBB16DC4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VISITOR DETAIL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BDE9D-E062-FBE3-E391-3B0B7D199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132" y="2567642"/>
            <a:ext cx="8735055" cy="3416300"/>
          </a:xfrm>
        </p:spPr>
      </p:pic>
    </p:spTree>
    <p:extLst>
      <p:ext uri="{BB962C8B-B14F-4D97-AF65-F5344CB8AC3E}">
        <p14:creationId xmlns:p14="http://schemas.microsoft.com/office/powerpoint/2010/main" val="394177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EAAC-B8D5-267A-4569-BA07D63C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VISITOR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07B1F-E2EC-B4D3-78AF-3BB9E4964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34287"/>
            <a:ext cx="5012764" cy="2514818"/>
          </a:xfrm>
        </p:spPr>
      </p:pic>
    </p:spTree>
    <p:extLst>
      <p:ext uri="{BB962C8B-B14F-4D97-AF65-F5344CB8AC3E}">
        <p14:creationId xmlns:p14="http://schemas.microsoft.com/office/powerpoint/2010/main" val="366009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8EAA-2F94-3BC4-D233-0F4085B9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171D1-FDBE-6D44-4D7C-B5DBC293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94535"/>
            <a:ext cx="6861950" cy="3416300"/>
          </a:xfrm>
        </p:spPr>
      </p:pic>
    </p:spTree>
    <p:extLst>
      <p:ext uri="{BB962C8B-B14F-4D97-AF65-F5344CB8AC3E}">
        <p14:creationId xmlns:p14="http://schemas.microsoft.com/office/powerpoint/2010/main" val="47770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30 Best Thank You Messages For Boss">
            <a:extLst>
              <a:ext uri="{FF2B5EF4-FFF2-40B4-BE49-F238E27FC236}">
                <a16:creationId xmlns:a16="http://schemas.microsoft.com/office/drawing/2014/main" id="{37224396-35E7-BDFB-E14E-9A29972C4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64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385</TotalTime>
  <Words>35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Visitor Management System</vt:lpstr>
      <vt:lpstr>ENTER FACE</vt:lpstr>
      <vt:lpstr>ADD VISITOR DETAILS</vt:lpstr>
      <vt:lpstr>SEE VISITOR DETAILS</vt:lpstr>
      <vt:lpstr>UPDATE VISITOR DETAIL</vt:lpstr>
      <vt:lpstr>REMOVE VISITOR DETAILS</vt:lpstr>
      <vt:lpstr>EXIT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Management System</dc:title>
  <dc:creator>kathit patel</dc:creator>
  <cp:lastModifiedBy>kathit patel</cp:lastModifiedBy>
  <cp:revision>2</cp:revision>
  <dcterms:created xsi:type="dcterms:W3CDTF">2022-12-09T04:06:59Z</dcterms:created>
  <dcterms:modified xsi:type="dcterms:W3CDTF">2022-12-09T10:56:06Z</dcterms:modified>
</cp:coreProperties>
</file>