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B5ACD-A54D-BB69-1F31-D3FAC080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97ECBD-0C3C-F039-7AF0-FC57685B0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CCB321-C6AF-F5D0-5872-6D1C247E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2A908-9354-06FC-A605-C00D86CB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386075-79C2-D7FD-732D-E9934017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4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46FCE-B398-E119-E151-14CAF051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26ED11-6E26-D495-B7F9-8F59A613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66185C-C142-533C-3DFD-E6C65EB6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EF1BE-8985-4B67-734F-1687C6B7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83048-5E38-F0FD-A1D3-9E16188E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2E9708-7621-ABBA-13F4-B217BC0F9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A044BA-A3A1-FD3F-AA63-516A500E1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7F3F0-CB22-CFFE-F5A3-0D39B246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E008C-C6DA-A806-1079-72C404A4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79113-5473-C32D-370A-8EC3A46F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26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EA89A-B0F1-C4DD-D2D1-7BAFACDA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EF3378-DF42-D28E-4C1F-1D1343B0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6C3C05-07CF-903D-8E5F-E4BBC226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E5541-8029-45AE-07AC-304D68D0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FF9B3-821D-6E8F-287A-AF0B817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9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45E08-AC99-6DE2-ED71-4B58465C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58FD9-BA3C-76BF-F50F-4DD027889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CB5FC-6593-FDE7-5A91-92ADE9A2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B69D97-558D-2105-1D5A-2F59D36B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BE6DCC-818E-F3D5-95D6-FC033B45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3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91FD5-0B73-0883-AD53-2DDB8945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72E42-78B1-2033-6E49-A58A20062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E982D7-768E-7290-7CDA-BFC465EA0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6B5DC8-2302-2913-3ECB-A54EDE74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5C690-0D4B-3737-C229-5FCE83A7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E8E9F0-45F5-D0BB-5E94-6ACA2A80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51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3436A-8749-2ACF-4543-6983F633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B7C1FC-9577-34F8-257C-AFE1B56D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AB2F0D-638B-466B-A661-352697FEB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4F2479-6DF2-83A0-9555-A9E901A4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A94F72-D5D7-568C-9C75-3B50784A4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6C5D03-D52D-89D4-7ED3-E9FA8577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955D23-56A1-4F56-AA95-3A16FC44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38BE66-7343-AD63-C232-E8E52437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42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9BEA8-FA1D-2B43-7019-574ADEA1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856FB4-9190-7307-F03D-58DDC727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AC22EA-32FE-8220-C3E7-954E1E4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44EAB2-F329-CC19-94E0-3CEB8832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98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7CC29C-C676-DDCB-36CA-93F8DA74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06AF8FD-B367-0B6F-1D1B-D52DCED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C5D66E-CEE6-CA0C-C61E-9691E1E6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F9619-017C-4B09-D99D-C8B2D171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69E3A-9D6F-C498-B76C-FA4586CC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B623D7-BFAC-1618-8C50-878210659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400FC7-6F6D-8D1A-D66F-37032727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657FEA-2A16-962F-93E9-29DA2D70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B2D58-C10C-5707-6803-0DED277A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208EA-FB21-A121-D9FE-7CDD50EE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BF2735-0768-BD45-FD08-552E80446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DA54EA-CC74-D5ED-97E8-D6F308B6B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6851E-E2A7-43FA-5153-746555AE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60E30B-636E-F188-6F40-C2AB07E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B25BF-5E8B-8074-094F-21B46EB4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3AE17D-A1BC-116F-9F73-AC8689C2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E2DAF2-058E-07E7-01FB-D68F192F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74958-2B51-AF03-4132-D55D01514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7159-D195-4E4E-AA5E-E946B6146284}" type="datetimeFigureOut">
              <a:rPr lang="de-DE" smtClean="0"/>
              <a:t>05.02.2023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DEC7C-E02F-5C3B-9B57-D1845009D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13094-297F-DF4C-1664-3A8B67C62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3F16-939B-41D4-A77A-F6E7D0F48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86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2F8A7-31C9-7894-37E4-6D55D0DC6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  <a:latin typeface="Brush Script MT" panose="03060802040406070304" pitchFamily="66" charset="0"/>
              </a:rPr>
              <a:t>K&amp;V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A40661-D7A2-E678-AEBE-4D19E5A80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31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</vt:lpstr>
      <vt:lpstr>K&amp;V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K&amp;V</dc:title>
  <dc:creator>Victor Kreiner</dc:creator>
  <cp:lastModifiedBy>Victor Kreiner</cp:lastModifiedBy>
  <cp:revision>1</cp:revision>
  <dcterms:created xsi:type="dcterms:W3CDTF">2023-02-05T19:19:44Z</dcterms:created>
  <dcterms:modified xsi:type="dcterms:W3CDTF">2023-02-05T19:20:31Z</dcterms:modified>
</cp:coreProperties>
</file>