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851" y="1711233"/>
            <a:ext cx="8373292" cy="365760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Garamond" panose="02020404030301010803" pitchFamily="18" charset="0"/>
              </a:rPr>
              <a:t>THE SELF IN WESTERN AND EASTERN THOUGHT</a:t>
            </a:r>
            <a:endParaRPr lang="en-PH" sz="5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0864"/>
            <a:ext cx="8610600" cy="1293028"/>
          </a:xfrm>
        </p:spPr>
        <p:txBody>
          <a:bodyPr/>
          <a:lstStyle/>
          <a:p>
            <a:pPr algn="just"/>
            <a:r>
              <a:rPr lang="en-US" dirty="0" smtClean="0"/>
              <a:t>INDIVIDUALISTIC SELF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individual identifies primarily with self, with the needs of individual being satisfied before those of the group.</a:t>
            </a:r>
          </a:p>
          <a:p>
            <a:r>
              <a:rPr lang="en-US" sz="3200" dirty="0" smtClean="0"/>
              <a:t>Through the process of </a:t>
            </a:r>
            <a:r>
              <a:rPr lang="en-US" sz="3200" b="1" dirty="0" smtClean="0"/>
              <a:t>introspection </a:t>
            </a:r>
            <a:r>
              <a:rPr lang="en-US" sz="3200" dirty="0" smtClean="0"/>
              <a:t>and </a:t>
            </a:r>
            <a:r>
              <a:rPr lang="en-US" sz="3200" b="1" dirty="0" smtClean="0"/>
              <a:t>reflection</a:t>
            </a:r>
            <a:r>
              <a:rPr lang="en-US" sz="3200" dirty="0" smtClean="0"/>
              <a:t>, man begins to search for clues as the probable purpose of his existence and the role he plays in general in order of the things of the world</a:t>
            </a:r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5698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209006"/>
            <a:ext cx="10624458" cy="868682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7687"/>
            <a:ext cx="10820400" cy="51409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Only one life to live and that death is inevitable</a:t>
            </a:r>
          </a:p>
          <a:p>
            <a:r>
              <a:rPr lang="en-US" sz="2800" dirty="0" smtClean="0"/>
              <a:t>“ You are the same person you were earlier in your life”</a:t>
            </a:r>
          </a:p>
          <a:p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0052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1261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65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079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85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71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23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</TotalTime>
  <Words>88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Vapor Trail</vt:lpstr>
      <vt:lpstr>THE SELF IN WESTERN AND EASTERN THOUGHT</vt:lpstr>
      <vt:lpstr>INDIVIDUALISTIC 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SELF IN WESTERN AND EASTERN THOUGHT</dc:title>
  <dc:creator>Jeric Jimenez</dc:creator>
  <cp:lastModifiedBy>Jeric Jimenez</cp:lastModifiedBy>
  <cp:revision>7</cp:revision>
  <dcterms:created xsi:type="dcterms:W3CDTF">2020-02-08T14:15:27Z</dcterms:created>
  <dcterms:modified xsi:type="dcterms:W3CDTF">2020-02-08T15:20:51Z</dcterms:modified>
</cp:coreProperties>
</file>