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0"/>
  </p:notesMasterIdLst>
  <p:sldIdLst>
    <p:sldId id="348" r:id="rId4"/>
    <p:sldId id="347" r:id="rId5"/>
    <p:sldId id="353" r:id="rId6"/>
    <p:sldId id="329" r:id="rId7"/>
    <p:sldId id="354" r:id="rId8"/>
    <p:sldId id="298" r:id="rId9"/>
    <p:sldId id="352" r:id="rId10"/>
    <p:sldId id="331" r:id="rId11"/>
    <p:sldId id="355" r:id="rId12"/>
    <p:sldId id="356" r:id="rId13"/>
    <p:sldId id="359" r:id="rId14"/>
    <p:sldId id="358" r:id="rId15"/>
    <p:sldId id="357" r:id="rId16"/>
    <p:sldId id="361" r:id="rId17"/>
    <p:sldId id="321" r:id="rId18"/>
    <p:sldId id="34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74" autoAdjust="0"/>
    <p:restoredTop sz="94660"/>
  </p:normalViewPr>
  <p:slideViewPr>
    <p:cSldViewPr snapToGrid="0" showGuides="1">
      <p:cViewPr varScale="1">
        <p:scale>
          <a:sx n="63" d="100"/>
          <a:sy n="63" d="100"/>
        </p:scale>
        <p:origin x="856" y="56"/>
      </p:cViewPr>
      <p:guideLst>
        <p:guide orient="horz" pos="2472"/>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w="38100">
              <a:noFill/>
            </a:ln>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398-45CB-8B3D-D83116290236}"/>
            </c:ext>
          </c:extLst>
        </c:ser>
        <c:dLbls>
          <c:showLegendKey val="0"/>
          <c:showVal val="0"/>
          <c:showCatName val="0"/>
          <c:showSerName val="0"/>
          <c:showPercent val="0"/>
          <c:showBubbleSize val="0"/>
        </c:dLbls>
        <c:gapWidth val="50"/>
        <c:axId val="167468416"/>
        <c:axId val="167494784"/>
      </c:barChart>
      <c:catAx>
        <c:axId val="167468416"/>
        <c:scaling>
          <c:orientation val="minMax"/>
        </c:scaling>
        <c:delete val="1"/>
        <c:axPos val="b"/>
        <c:numFmt formatCode="General" sourceLinked="0"/>
        <c:majorTickMark val="out"/>
        <c:minorTickMark val="none"/>
        <c:tickLblPos val="nextTo"/>
        <c:crossAx val="167494784"/>
        <c:crosses val="autoZero"/>
        <c:auto val="1"/>
        <c:lblAlgn val="ctr"/>
        <c:lblOffset val="100"/>
        <c:noMultiLvlLbl val="0"/>
      </c:catAx>
      <c:valAx>
        <c:axId val="167494784"/>
        <c:scaling>
          <c:orientation val="minMax"/>
        </c:scaling>
        <c:delete val="1"/>
        <c:axPos val="l"/>
        <c:majorGridlines>
          <c:spPr>
            <a:ln>
              <a:noFill/>
            </a:ln>
          </c:spPr>
        </c:majorGridlines>
        <c:numFmt formatCode="General" sourceLinked="1"/>
        <c:majorTickMark val="out"/>
        <c:minorTickMark val="none"/>
        <c:tickLblPos val="nextTo"/>
        <c:crossAx val="167468416"/>
        <c:crosses val="autoZero"/>
        <c:crossBetween val="between"/>
      </c:valAx>
      <c:spPr>
        <a:solidFill>
          <a:schemeClr val="bg1">
            <a:alpha val="19000"/>
          </a:schemeClr>
        </a:solidFill>
        <a:ln>
          <a:noFill/>
        </a:ln>
      </c:spPr>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4"/>
            </a:solidFill>
            <a:ln w="38100">
              <a:noFill/>
            </a:ln>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EED-4768-BE3E-268304774707}"/>
            </c:ext>
          </c:extLst>
        </c:ser>
        <c:dLbls>
          <c:showLegendKey val="0"/>
          <c:showVal val="0"/>
          <c:showCatName val="0"/>
          <c:showSerName val="0"/>
          <c:showPercent val="0"/>
          <c:showBubbleSize val="0"/>
        </c:dLbls>
        <c:gapWidth val="50"/>
        <c:axId val="167468416"/>
        <c:axId val="167494784"/>
      </c:barChart>
      <c:catAx>
        <c:axId val="167468416"/>
        <c:scaling>
          <c:orientation val="minMax"/>
        </c:scaling>
        <c:delete val="1"/>
        <c:axPos val="b"/>
        <c:numFmt formatCode="General" sourceLinked="0"/>
        <c:majorTickMark val="out"/>
        <c:minorTickMark val="none"/>
        <c:tickLblPos val="nextTo"/>
        <c:crossAx val="167494784"/>
        <c:crosses val="autoZero"/>
        <c:auto val="1"/>
        <c:lblAlgn val="ctr"/>
        <c:lblOffset val="100"/>
        <c:noMultiLvlLbl val="0"/>
      </c:catAx>
      <c:valAx>
        <c:axId val="167494784"/>
        <c:scaling>
          <c:orientation val="minMax"/>
        </c:scaling>
        <c:delete val="1"/>
        <c:axPos val="l"/>
        <c:majorGridlines>
          <c:spPr>
            <a:ln>
              <a:noFill/>
            </a:ln>
          </c:spPr>
        </c:majorGridlines>
        <c:numFmt formatCode="General" sourceLinked="1"/>
        <c:majorTickMark val="out"/>
        <c:minorTickMark val="none"/>
        <c:tickLblPos val="nextTo"/>
        <c:crossAx val="167468416"/>
        <c:crosses val="autoZero"/>
        <c:crossBetween val="between"/>
      </c:valAx>
      <c:spPr>
        <a:solidFill>
          <a:schemeClr val="bg1">
            <a:alpha val="19000"/>
          </a:schemeClr>
        </a:solidFill>
        <a:ln>
          <a:noFill/>
        </a:ln>
      </c:spPr>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CDEE941-2853-4456-B053-BC8C80FFC75F}"/>
              </a:ext>
            </a:extLst>
          </p:cNvPr>
          <p:cNvSpPr/>
          <p:nvPr userDrawn="1"/>
        </p:nvSpPr>
        <p:spPr>
          <a:xfrm>
            <a:off x="0" y="0"/>
            <a:ext cx="12192000"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3">
            <a:extLst>
              <a:ext uri="{FF2B5EF4-FFF2-40B4-BE49-F238E27FC236}">
                <a16:creationId xmlns:a16="http://schemas.microsoft.com/office/drawing/2014/main" id="{16C680B2-1532-4033-85F7-B3D5C816E0C2}"/>
              </a:ext>
            </a:extLst>
          </p:cNvPr>
          <p:cNvGrpSpPr/>
          <p:nvPr userDrawn="1"/>
        </p:nvGrpSpPr>
        <p:grpSpPr>
          <a:xfrm>
            <a:off x="733478" y="1571013"/>
            <a:ext cx="2664296" cy="4683693"/>
            <a:chOff x="445712" y="1449040"/>
            <a:chExt cx="2113018" cy="3924176"/>
          </a:xfrm>
        </p:grpSpPr>
        <p:sp>
          <p:nvSpPr>
            <p:cNvPr id="3" name="Rounded Rectangle 4">
              <a:extLst>
                <a:ext uri="{FF2B5EF4-FFF2-40B4-BE49-F238E27FC236}">
                  <a16:creationId xmlns:a16="http://schemas.microsoft.com/office/drawing/2014/main" id="{A624C52C-0BD6-4F20-A988-44CE3F1CCA58}"/>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Rectangle 5">
              <a:extLst>
                <a:ext uri="{FF2B5EF4-FFF2-40B4-BE49-F238E27FC236}">
                  <a16:creationId xmlns:a16="http://schemas.microsoft.com/office/drawing/2014/main" id="{9AEDA0FC-E667-4344-974A-0E66C9D16E12}"/>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id="{7343BE76-F210-424D-AD0C-B111AADFC7AD}"/>
                </a:ext>
              </a:extLst>
            </p:cNvPr>
            <p:cNvGrpSpPr/>
            <p:nvPr userDrawn="1"/>
          </p:nvGrpSpPr>
          <p:grpSpPr>
            <a:xfrm>
              <a:off x="1407705" y="5045834"/>
              <a:ext cx="211967" cy="211967"/>
              <a:chOff x="1549420" y="5712364"/>
              <a:chExt cx="312583" cy="312583"/>
            </a:xfrm>
          </p:grpSpPr>
          <p:sp>
            <p:nvSpPr>
              <p:cNvPr id="6" name="Oval 7">
                <a:extLst>
                  <a:ext uri="{FF2B5EF4-FFF2-40B4-BE49-F238E27FC236}">
                    <a16:creationId xmlns:a16="http://schemas.microsoft.com/office/drawing/2014/main" id="{94AC3087-BD81-4262-A575-774D11F6704F}"/>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ounded Rectangle 8">
                <a:extLst>
                  <a:ext uri="{FF2B5EF4-FFF2-40B4-BE49-F238E27FC236}">
                    <a16:creationId xmlns:a16="http://schemas.microsoft.com/office/drawing/2014/main" id="{118F582F-6CAA-4C1A-83C8-120C3431C4E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8" name="Picture Placeholder 2">
            <a:extLst>
              <a:ext uri="{FF2B5EF4-FFF2-40B4-BE49-F238E27FC236}">
                <a16:creationId xmlns:a16="http://schemas.microsoft.com/office/drawing/2014/main" id="{908B9498-6D1A-482F-BB19-16ADDBDEBA9A}"/>
              </a:ext>
            </a:extLst>
          </p:cNvPr>
          <p:cNvSpPr>
            <a:spLocks noGrp="1"/>
          </p:cNvSpPr>
          <p:nvPr>
            <p:ph type="pic" idx="12" hasCustomPrompt="1"/>
          </p:nvPr>
        </p:nvSpPr>
        <p:spPr>
          <a:xfrm>
            <a:off x="921396" y="1982583"/>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9" name="Text Placeholder 9">
            <a:extLst>
              <a:ext uri="{FF2B5EF4-FFF2-40B4-BE49-F238E27FC236}">
                <a16:creationId xmlns:a16="http://schemas.microsoft.com/office/drawing/2014/main" id="{19739326-3500-462B-809B-8D1A17935F16}"/>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C314CB67-93D4-4994-872C-191021511F87}"/>
              </a:ext>
            </a:extLst>
          </p:cNvPr>
          <p:cNvSpPr/>
          <p:nvPr userDrawn="1"/>
        </p:nvSpPr>
        <p:spPr>
          <a:xfrm flipH="1">
            <a:off x="3831771" y="0"/>
            <a:ext cx="8360408" cy="6868886"/>
          </a:xfrm>
          <a:custGeom>
            <a:avLst/>
            <a:gdLst>
              <a:gd name="connsiteX0" fmla="*/ 0 w 2718024"/>
              <a:gd name="connsiteY0" fmla="*/ 0 h 6858000"/>
              <a:gd name="connsiteX1" fmla="*/ 2718024 w 2718024"/>
              <a:gd name="connsiteY1" fmla="*/ 0 h 6858000"/>
              <a:gd name="connsiteX2" fmla="*/ 2718024 w 2718024"/>
              <a:gd name="connsiteY2" fmla="*/ 6858000 h 6858000"/>
              <a:gd name="connsiteX3" fmla="*/ 0 w 2718024"/>
              <a:gd name="connsiteY3" fmla="*/ 6858000 h 6858000"/>
              <a:gd name="connsiteX4" fmla="*/ 0 w 2718024"/>
              <a:gd name="connsiteY4" fmla="*/ 0 h 6858000"/>
              <a:gd name="connsiteX0" fmla="*/ 0 w 2718024"/>
              <a:gd name="connsiteY0" fmla="*/ 6858000 h 6858000"/>
              <a:gd name="connsiteX1" fmla="*/ 2718024 w 2718024"/>
              <a:gd name="connsiteY1" fmla="*/ 0 h 6858000"/>
              <a:gd name="connsiteX2" fmla="*/ 2718024 w 2718024"/>
              <a:gd name="connsiteY2" fmla="*/ 6858000 h 6858000"/>
              <a:gd name="connsiteX3" fmla="*/ 0 w 2718024"/>
              <a:gd name="connsiteY3" fmla="*/ 6858000 h 6858000"/>
              <a:gd name="connsiteX0" fmla="*/ 0 w 9162367"/>
              <a:gd name="connsiteY0" fmla="*/ 6868886 h 6868886"/>
              <a:gd name="connsiteX1" fmla="*/ 9162367 w 9162367"/>
              <a:gd name="connsiteY1" fmla="*/ 0 h 6868886"/>
              <a:gd name="connsiteX2" fmla="*/ 9162367 w 9162367"/>
              <a:gd name="connsiteY2" fmla="*/ 6858000 h 6868886"/>
              <a:gd name="connsiteX3" fmla="*/ 0 w 9162367"/>
              <a:gd name="connsiteY3" fmla="*/ 6868886 h 6868886"/>
            </a:gdLst>
            <a:ahLst/>
            <a:cxnLst>
              <a:cxn ang="0">
                <a:pos x="connsiteX0" y="connsiteY0"/>
              </a:cxn>
              <a:cxn ang="0">
                <a:pos x="connsiteX1" y="connsiteY1"/>
              </a:cxn>
              <a:cxn ang="0">
                <a:pos x="connsiteX2" y="connsiteY2"/>
              </a:cxn>
              <a:cxn ang="0">
                <a:pos x="connsiteX3" y="connsiteY3"/>
              </a:cxn>
            </a:cxnLst>
            <a:rect l="l" t="t" r="r" b="b"/>
            <a:pathLst>
              <a:path w="9162367" h="6868886">
                <a:moveTo>
                  <a:pt x="0" y="6868886"/>
                </a:moveTo>
                <a:lnTo>
                  <a:pt x="9162367" y="0"/>
                </a:lnTo>
                <a:lnTo>
                  <a:pt x="9162367" y="6858000"/>
                </a:lnTo>
                <a:lnTo>
                  <a:pt x="0" y="68688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Rectangle 2">
            <a:extLst>
              <a:ext uri="{FF2B5EF4-FFF2-40B4-BE49-F238E27FC236}">
                <a16:creationId xmlns:a16="http://schemas.microsoft.com/office/drawing/2014/main" id="{70F169BE-B9B8-4606-B82C-4426C9EF36AF}"/>
              </a:ext>
            </a:extLst>
          </p:cNvPr>
          <p:cNvSpPr/>
          <p:nvPr userDrawn="1"/>
        </p:nvSpPr>
        <p:spPr>
          <a:xfrm>
            <a:off x="0" y="0"/>
            <a:ext cx="3831771" cy="6868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p>
        </p:txBody>
      </p:sp>
      <p:sp>
        <p:nvSpPr>
          <p:cNvPr id="3" name="Picture Placeholder 14">
            <a:extLst>
              <a:ext uri="{FF2B5EF4-FFF2-40B4-BE49-F238E27FC236}">
                <a16:creationId xmlns:a16="http://schemas.microsoft.com/office/drawing/2014/main" id="{BF9D0445-1480-4CBB-8DEB-C0F01B2F124D}"/>
              </a:ext>
            </a:extLst>
          </p:cNvPr>
          <p:cNvSpPr>
            <a:spLocks noGrp="1"/>
          </p:cNvSpPr>
          <p:nvPr>
            <p:ph type="pic" sz="quarter" idx="13" hasCustomPrompt="1"/>
          </p:nvPr>
        </p:nvSpPr>
        <p:spPr>
          <a:xfrm>
            <a:off x="8225598" y="3617830"/>
            <a:ext cx="3240000" cy="2376000"/>
          </a:xfrm>
          <a:prstGeom prst="rect">
            <a:avLst/>
          </a:prstGeom>
          <a:solidFill>
            <a:schemeClr val="bg1">
              <a:lumMod val="95000"/>
            </a:schemeClr>
          </a:solidFill>
        </p:spPr>
        <p:txBody>
          <a:bodyPr lIns="360000" tIns="360000" anchor="ctr"/>
          <a:lstStyle>
            <a:lvl1pPr marL="0" indent="0" algn="ctr">
              <a:buNone/>
              <a:defRPr sz="1200" baseline="0">
                <a:latin typeface="+mn-lt"/>
                <a:cs typeface="Arial" pitchFamily="34" charset="0"/>
              </a:defRPr>
            </a:lvl1pPr>
          </a:lstStyle>
          <a:p>
            <a:r>
              <a:rPr lang="en-US" altLang="ko-KR" dirty="0"/>
              <a:t>Insert Your Images</a:t>
            </a:r>
            <a:endParaRPr lang="ko-KR" altLang="en-US" dirty="0"/>
          </a:p>
        </p:txBody>
      </p:sp>
      <p:sp>
        <p:nvSpPr>
          <p:cNvPr id="4" name="Picture Placeholder 14">
            <a:extLst>
              <a:ext uri="{FF2B5EF4-FFF2-40B4-BE49-F238E27FC236}">
                <a16:creationId xmlns:a16="http://schemas.microsoft.com/office/drawing/2014/main" id="{1C7BA70D-F378-486E-96A7-44CB4957E954}"/>
              </a:ext>
            </a:extLst>
          </p:cNvPr>
          <p:cNvSpPr>
            <a:spLocks noGrp="1"/>
          </p:cNvSpPr>
          <p:nvPr>
            <p:ph type="pic" sz="quarter" idx="12" hasCustomPrompt="1"/>
          </p:nvPr>
        </p:nvSpPr>
        <p:spPr>
          <a:xfrm>
            <a:off x="4481182" y="3617830"/>
            <a:ext cx="3240000" cy="2376000"/>
          </a:xfrm>
          <a:prstGeom prst="rect">
            <a:avLst/>
          </a:prstGeom>
          <a:solidFill>
            <a:schemeClr val="bg1">
              <a:lumMod val="95000"/>
            </a:schemeClr>
          </a:solidFill>
        </p:spPr>
        <p:txBody>
          <a:bodyPr lIns="360000" tIns="360000" anchor="ctr"/>
          <a:lstStyle>
            <a:lvl1pPr marL="0" indent="0" algn="ctr">
              <a:buNone/>
              <a:defRPr sz="1200" baseline="0">
                <a:latin typeface="+mn-lt"/>
                <a:cs typeface="Arial" pitchFamily="34" charset="0"/>
              </a:defRPr>
            </a:lvl1pPr>
          </a:lstStyle>
          <a:p>
            <a:r>
              <a:rPr lang="en-US" altLang="ko-KR" dirty="0"/>
              <a:t>Insert Your Images</a:t>
            </a:r>
            <a:endParaRPr lang="ko-KR" altLang="en-US" dirty="0"/>
          </a:p>
        </p:txBody>
      </p:sp>
      <p:sp>
        <p:nvSpPr>
          <p:cNvPr id="5" name="Picture Placeholder 14">
            <a:extLst>
              <a:ext uri="{FF2B5EF4-FFF2-40B4-BE49-F238E27FC236}">
                <a16:creationId xmlns:a16="http://schemas.microsoft.com/office/drawing/2014/main" id="{4F422D25-0C28-4517-95B5-22D5583FD7B8}"/>
              </a:ext>
            </a:extLst>
          </p:cNvPr>
          <p:cNvSpPr>
            <a:spLocks noGrp="1"/>
          </p:cNvSpPr>
          <p:nvPr>
            <p:ph type="pic" sz="quarter" idx="10" hasCustomPrompt="1"/>
          </p:nvPr>
        </p:nvSpPr>
        <p:spPr>
          <a:xfrm>
            <a:off x="4481555" y="548680"/>
            <a:ext cx="3240000" cy="2376000"/>
          </a:xfrm>
          <a:prstGeom prst="rect">
            <a:avLst/>
          </a:prstGeom>
          <a:solidFill>
            <a:schemeClr val="bg1">
              <a:lumMod val="95000"/>
            </a:schemeClr>
          </a:solidFill>
        </p:spPr>
        <p:txBody>
          <a:bodyPr lIns="360000" tIns="360000" anchor="ctr"/>
          <a:lstStyle>
            <a:lvl1pPr marL="0" indent="0" algn="ctr">
              <a:buNone/>
              <a:defRPr sz="1200" baseline="0">
                <a:latin typeface="+mn-lt"/>
                <a:cs typeface="Arial" pitchFamily="34" charset="0"/>
              </a:defRPr>
            </a:lvl1pPr>
          </a:lstStyle>
          <a:p>
            <a:r>
              <a:rPr lang="en-US" altLang="ko-KR" dirty="0"/>
              <a:t>Insert Your Images</a:t>
            </a:r>
            <a:endParaRPr lang="ko-KR" altLang="en-US" dirty="0"/>
          </a:p>
        </p:txBody>
      </p:sp>
      <p:sp>
        <p:nvSpPr>
          <p:cNvPr id="6" name="Picture Placeholder 14">
            <a:extLst>
              <a:ext uri="{FF2B5EF4-FFF2-40B4-BE49-F238E27FC236}">
                <a16:creationId xmlns:a16="http://schemas.microsoft.com/office/drawing/2014/main" id="{9F0F0263-AE53-455F-A21C-DB28B745E912}"/>
              </a:ext>
            </a:extLst>
          </p:cNvPr>
          <p:cNvSpPr>
            <a:spLocks noGrp="1"/>
          </p:cNvSpPr>
          <p:nvPr>
            <p:ph type="pic" sz="quarter" idx="11" hasCustomPrompt="1"/>
          </p:nvPr>
        </p:nvSpPr>
        <p:spPr>
          <a:xfrm>
            <a:off x="8225598" y="548680"/>
            <a:ext cx="3240000" cy="2376000"/>
          </a:xfrm>
          <a:prstGeom prst="rect">
            <a:avLst/>
          </a:prstGeom>
          <a:solidFill>
            <a:schemeClr val="bg1">
              <a:lumMod val="95000"/>
            </a:schemeClr>
          </a:solidFill>
        </p:spPr>
        <p:txBody>
          <a:bodyPr lIns="360000" tIns="360000" anchor="ctr"/>
          <a:lstStyle>
            <a:lvl1pPr marL="0" indent="0" algn="ctr">
              <a:buNone/>
              <a:defRPr sz="1200" baseline="0">
                <a:latin typeface="+mn-lt"/>
                <a:cs typeface="Arial" pitchFamily="34" charset="0"/>
              </a:defRPr>
            </a:lvl1pPr>
          </a:lstStyle>
          <a:p>
            <a:r>
              <a:rPr lang="en-US" altLang="ko-KR" dirty="0"/>
              <a:t>Insert Your Images</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1" name=""/>
        <p:cNvGrpSpPr/>
        <p:nvPr/>
      </p:nvGrpSpPr>
      <p:grpSpPr>
        <a:xfrm>
          <a:off x="0" y="0"/>
          <a:ext cx="0" cy="0"/>
          <a:chOff x="0" y="0"/>
          <a:chExt cx="0" cy="0"/>
        </a:xfrm>
      </p:grpSpPr>
      <p:sp>
        <p:nvSpPr>
          <p:cNvPr id="17" name="Rectangle 2">
            <a:extLst>
              <a:ext uri="{FF2B5EF4-FFF2-40B4-BE49-F238E27FC236}">
                <a16:creationId xmlns:a16="http://schemas.microsoft.com/office/drawing/2014/main" id="{CCDDCD53-00A0-4C52-94A7-2FC0F52403A5}"/>
              </a:ext>
            </a:extLst>
          </p:cNvPr>
          <p:cNvSpPr/>
          <p:nvPr userDrawn="1"/>
        </p:nvSpPr>
        <p:spPr>
          <a:xfrm>
            <a:off x="0" y="3200400"/>
            <a:ext cx="12192000" cy="365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grpSp>
        <p:nvGrpSpPr>
          <p:cNvPr id="2" name="Group 1">
            <a:extLst>
              <a:ext uri="{FF2B5EF4-FFF2-40B4-BE49-F238E27FC236}">
                <a16:creationId xmlns:a16="http://schemas.microsoft.com/office/drawing/2014/main" id="{0D05FE16-07FE-41E9-A9C3-004A4AA250CE}"/>
              </a:ext>
            </a:extLst>
          </p:cNvPr>
          <p:cNvGrpSpPr/>
          <p:nvPr userDrawn="1"/>
        </p:nvGrpSpPr>
        <p:grpSpPr>
          <a:xfrm>
            <a:off x="3497881" y="1879466"/>
            <a:ext cx="5265908" cy="2893260"/>
            <a:chOff x="-548507" y="477868"/>
            <a:chExt cx="11570449" cy="6357177"/>
          </a:xfrm>
        </p:grpSpPr>
        <p:sp>
          <p:nvSpPr>
            <p:cNvPr id="3" name="Freeform: Shape 2">
              <a:extLst>
                <a:ext uri="{FF2B5EF4-FFF2-40B4-BE49-F238E27FC236}">
                  <a16:creationId xmlns:a16="http://schemas.microsoft.com/office/drawing/2014/main" id="{D39F8369-D0BC-4A43-89F0-C0868B8F10AE}"/>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BA303FF5-5F70-4BAE-86A4-3C8F02ECC075}"/>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C175E49E-B3BF-431E-9EA2-EECF3AF3DAD7}"/>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768024C-E6A3-4B25-95FA-F3A92B547ACC}"/>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4E177466-7C3F-4762-878E-A7EC21D132A1}"/>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EA66F808-D442-4C8D-8F4E-151F027F5C81}"/>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a16="http://schemas.microsoft.com/office/drawing/2014/main" id="{49D210C9-57B1-456C-A2FF-9AC1832D178E}"/>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110972B-BBA4-4CFE-AD0D-6C04AC65C3F4}"/>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1FBDFB21-42A1-48B5-B30C-95EA74132476}"/>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a16="http://schemas.microsoft.com/office/drawing/2014/main" id="{BE0421BD-8A81-4A86-B0F8-F33E535DC3F5}"/>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EFDBEA2A-4CDD-4A45-A6E6-9D5AC43A7110}"/>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a:extLst>
                <a:ext uri="{FF2B5EF4-FFF2-40B4-BE49-F238E27FC236}">
                  <a16:creationId xmlns:a16="http://schemas.microsoft.com/office/drawing/2014/main" id="{E2BB362C-AB16-4351-82EA-55A013D99C21}"/>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5" name="Text Placeholder 9">
            <a:extLst>
              <a:ext uri="{FF2B5EF4-FFF2-40B4-BE49-F238E27FC236}">
                <a16:creationId xmlns:a16="http://schemas.microsoft.com/office/drawing/2014/main" id="{929B232B-6AB0-4E8D-B724-0FA462A65315}"/>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16" name="Picture Placeholder 2">
            <a:extLst>
              <a:ext uri="{FF2B5EF4-FFF2-40B4-BE49-F238E27FC236}">
                <a16:creationId xmlns:a16="http://schemas.microsoft.com/office/drawing/2014/main" id="{0528C389-066B-4BF6-A53B-858062011EAE}"/>
              </a:ext>
            </a:extLst>
          </p:cNvPr>
          <p:cNvSpPr>
            <a:spLocks noGrp="1"/>
          </p:cNvSpPr>
          <p:nvPr>
            <p:ph type="pic" idx="12" hasCustomPrompt="1"/>
          </p:nvPr>
        </p:nvSpPr>
        <p:spPr>
          <a:xfrm>
            <a:off x="4205372" y="2044027"/>
            <a:ext cx="3844944" cy="2324651"/>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216366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974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직사각형 4">
            <a:extLst>
              <a:ext uri="{FF2B5EF4-FFF2-40B4-BE49-F238E27FC236}">
                <a16:creationId xmlns:a16="http://schemas.microsoft.com/office/drawing/2014/main" id="{CF0069C4-81B6-4AC3-B807-C041FA5AB7B1}"/>
              </a:ext>
            </a:extLst>
          </p:cNvPr>
          <p:cNvSpPr/>
          <p:nvPr userDrawn="1"/>
        </p:nvSpPr>
        <p:spPr>
          <a:xfrm>
            <a:off x="5836726" y="1955549"/>
            <a:ext cx="6355274" cy="1473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Picture Placeholder 2">
            <a:extLst>
              <a:ext uri="{FF2B5EF4-FFF2-40B4-BE49-F238E27FC236}">
                <a16:creationId xmlns:a16="http://schemas.microsoft.com/office/drawing/2014/main" id="{B686E8D2-1A68-495E-8062-FAE4430AFB88}"/>
              </a:ext>
            </a:extLst>
          </p:cNvPr>
          <p:cNvSpPr>
            <a:spLocks noGrp="1"/>
          </p:cNvSpPr>
          <p:nvPr>
            <p:ph type="pic" idx="14" hasCustomPrompt="1"/>
          </p:nvPr>
        </p:nvSpPr>
        <p:spPr>
          <a:xfrm>
            <a:off x="652726" y="3594462"/>
            <a:ext cx="5184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D43BCAB0-5BF2-4B99-9757-CA3BCCFDBEBA}"/>
              </a:ext>
            </a:extLst>
          </p:cNvPr>
          <p:cNvSpPr>
            <a:spLocks noGrp="1"/>
          </p:cNvSpPr>
          <p:nvPr>
            <p:ph type="pic" idx="15" hasCustomPrompt="1"/>
          </p:nvPr>
        </p:nvSpPr>
        <p:spPr>
          <a:xfrm>
            <a:off x="8946824" y="650130"/>
            <a:ext cx="2592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7E7B34EF-E8D1-4EDC-96DB-E928017AED73}"/>
              </a:ext>
            </a:extLst>
          </p:cNvPr>
          <p:cNvSpPr>
            <a:spLocks noGrp="1"/>
          </p:cNvSpPr>
          <p:nvPr>
            <p:ph type="pic" idx="16" hasCustomPrompt="1"/>
          </p:nvPr>
        </p:nvSpPr>
        <p:spPr>
          <a:xfrm>
            <a:off x="6095775" y="650130"/>
            <a:ext cx="2592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D1C399A-ED74-4745-B226-F56F412D3D20}"/>
              </a:ext>
            </a:extLst>
          </p:cNvPr>
          <p:cNvSpPr/>
          <p:nvPr userDrawn="1"/>
        </p:nvSpPr>
        <p:spPr>
          <a:xfrm>
            <a:off x="1" y="0"/>
            <a:ext cx="561594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3" name="Picture Placeholder 2">
            <a:extLst>
              <a:ext uri="{FF2B5EF4-FFF2-40B4-BE49-F238E27FC236}">
                <a16:creationId xmlns:a16="http://schemas.microsoft.com/office/drawing/2014/main" id="{E23A91B4-1152-4D8C-8B5C-78AC1A36A6D2}"/>
              </a:ext>
            </a:extLst>
          </p:cNvPr>
          <p:cNvSpPr>
            <a:spLocks noGrp="1"/>
          </p:cNvSpPr>
          <p:nvPr>
            <p:ph type="pic" idx="11" hasCustomPrompt="1"/>
          </p:nvPr>
        </p:nvSpPr>
        <p:spPr>
          <a:xfrm>
            <a:off x="4611652" y="544539"/>
            <a:ext cx="1980000" cy="2268000"/>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4" name="Picture Placeholder 2">
            <a:extLst>
              <a:ext uri="{FF2B5EF4-FFF2-40B4-BE49-F238E27FC236}">
                <a16:creationId xmlns:a16="http://schemas.microsoft.com/office/drawing/2014/main" id="{D6732ADB-6123-46BC-9CFC-9AC7FF98D823}"/>
              </a:ext>
            </a:extLst>
          </p:cNvPr>
          <p:cNvSpPr>
            <a:spLocks noGrp="1"/>
          </p:cNvSpPr>
          <p:nvPr>
            <p:ph type="pic" idx="12" hasCustomPrompt="1"/>
          </p:nvPr>
        </p:nvSpPr>
        <p:spPr>
          <a:xfrm>
            <a:off x="6959881" y="544539"/>
            <a:ext cx="1980000" cy="2268000"/>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5" name="Picture Placeholder 2">
            <a:extLst>
              <a:ext uri="{FF2B5EF4-FFF2-40B4-BE49-F238E27FC236}">
                <a16:creationId xmlns:a16="http://schemas.microsoft.com/office/drawing/2014/main" id="{07940493-5260-4075-B2BE-2347F07DEA83}"/>
              </a:ext>
            </a:extLst>
          </p:cNvPr>
          <p:cNvSpPr>
            <a:spLocks noGrp="1"/>
          </p:cNvSpPr>
          <p:nvPr>
            <p:ph type="pic" idx="13" hasCustomPrompt="1"/>
          </p:nvPr>
        </p:nvSpPr>
        <p:spPr>
          <a:xfrm>
            <a:off x="9308109" y="544539"/>
            <a:ext cx="1980000" cy="2268000"/>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6" name="Picture Placeholder 2">
            <a:extLst>
              <a:ext uri="{FF2B5EF4-FFF2-40B4-BE49-F238E27FC236}">
                <a16:creationId xmlns:a16="http://schemas.microsoft.com/office/drawing/2014/main" id="{FBA02C56-F286-4FD4-867A-4AE6B5927C7E}"/>
              </a:ext>
            </a:extLst>
          </p:cNvPr>
          <p:cNvSpPr>
            <a:spLocks noGrp="1"/>
          </p:cNvSpPr>
          <p:nvPr>
            <p:ph type="pic" idx="14" hasCustomPrompt="1"/>
          </p:nvPr>
        </p:nvSpPr>
        <p:spPr>
          <a:xfrm>
            <a:off x="4611652" y="3480610"/>
            <a:ext cx="1980000" cy="2268000"/>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7" name="Picture Placeholder 2">
            <a:extLst>
              <a:ext uri="{FF2B5EF4-FFF2-40B4-BE49-F238E27FC236}">
                <a16:creationId xmlns:a16="http://schemas.microsoft.com/office/drawing/2014/main" id="{AB230BF2-CD17-412C-ACBC-93B7F2CF2C8F}"/>
              </a:ext>
            </a:extLst>
          </p:cNvPr>
          <p:cNvSpPr>
            <a:spLocks noGrp="1"/>
          </p:cNvSpPr>
          <p:nvPr>
            <p:ph type="pic" idx="15" hasCustomPrompt="1"/>
          </p:nvPr>
        </p:nvSpPr>
        <p:spPr>
          <a:xfrm>
            <a:off x="6959881" y="3480610"/>
            <a:ext cx="1980000" cy="2268000"/>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8" name="Picture Placeholder 2">
            <a:extLst>
              <a:ext uri="{FF2B5EF4-FFF2-40B4-BE49-F238E27FC236}">
                <a16:creationId xmlns:a16="http://schemas.microsoft.com/office/drawing/2014/main" id="{FC5B2F00-D9DA-40C2-893F-7AAC52179AA4}"/>
              </a:ext>
            </a:extLst>
          </p:cNvPr>
          <p:cNvSpPr>
            <a:spLocks noGrp="1"/>
          </p:cNvSpPr>
          <p:nvPr>
            <p:ph type="pic" idx="16" hasCustomPrompt="1"/>
          </p:nvPr>
        </p:nvSpPr>
        <p:spPr>
          <a:xfrm>
            <a:off x="9308109" y="3480610"/>
            <a:ext cx="1980000" cy="2268000"/>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10">
            <a:extLst>
              <a:ext uri="{FF2B5EF4-FFF2-40B4-BE49-F238E27FC236}">
                <a16:creationId xmlns:a16="http://schemas.microsoft.com/office/drawing/2014/main" id="{FB63D88B-9A74-4B11-93E0-B641AAF315EC}"/>
              </a:ext>
            </a:extLst>
          </p:cNvPr>
          <p:cNvSpPr>
            <a:spLocks noGrp="1"/>
          </p:cNvSpPr>
          <p:nvPr>
            <p:ph type="pic" sz="quarter" idx="15" hasCustomPrompt="1"/>
          </p:nvPr>
        </p:nvSpPr>
        <p:spPr>
          <a:xfrm>
            <a:off x="0" y="0"/>
            <a:ext cx="6937746" cy="6858000"/>
          </a:xfrm>
          <a:custGeom>
            <a:avLst/>
            <a:gdLst>
              <a:gd name="connsiteX0" fmla="*/ 4721285 w 6937746"/>
              <a:gd name="connsiteY0" fmla="*/ 4641539 h 6858000"/>
              <a:gd name="connsiteX1" fmla="*/ 6937746 w 6937746"/>
              <a:gd name="connsiteY1" fmla="*/ 6858000 h 6858000"/>
              <a:gd name="connsiteX2" fmla="*/ 2504824 w 6937746"/>
              <a:gd name="connsiteY2" fmla="*/ 6858000 h 6858000"/>
              <a:gd name="connsiteX3" fmla="*/ 2376433 w 6937746"/>
              <a:gd name="connsiteY3" fmla="*/ 2296687 h 6858000"/>
              <a:gd name="connsiteX4" fmla="*/ 4602775 w 6937746"/>
              <a:gd name="connsiteY4" fmla="*/ 4523028 h 6858000"/>
              <a:gd name="connsiteX5" fmla="*/ 2376433 w 6937746"/>
              <a:gd name="connsiteY5" fmla="*/ 6749369 h 6858000"/>
              <a:gd name="connsiteX6" fmla="*/ 150091 w 6937746"/>
              <a:gd name="connsiteY6" fmla="*/ 4523027 h 6858000"/>
              <a:gd name="connsiteX7" fmla="*/ 306688 w 6937746"/>
              <a:gd name="connsiteY7" fmla="*/ 0 h 6858000"/>
              <a:gd name="connsiteX8" fmla="*/ 4436095 w 6937746"/>
              <a:gd name="connsiteY8" fmla="*/ 0 h 6858000"/>
              <a:gd name="connsiteX9" fmla="*/ 2371391 w 6937746"/>
              <a:gd name="connsiteY9" fmla="*/ 2064703 h 6858000"/>
              <a:gd name="connsiteX10" fmla="*/ 0 w 6937746"/>
              <a:gd name="connsiteY10" fmla="*/ 0 h 6858000"/>
              <a:gd name="connsiteX11" fmla="*/ 79746 w 6937746"/>
              <a:gd name="connsiteY11" fmla="*/ 0 h 6858000"/>
              <a:gd name="connsiteX12" fmla="*/ 2257922 w 6937746"/>
              <a:gd name="connsiteY12" fmla="*/ 2178176 h 6858000"/>
              <a:gd name="connsiteX13" fmla="*/ 31580 w 6937746"/>
              <a:gd name="connsiteY13" fmla="*/ 4404516 h 6858000"/>
              <a:gd name="connsiteX14" fmla="*/ 0 w 6937746"/>
              <a:gd name="connsiteY14" fmla="*/ 43729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37746" h="6858000">
                <a:moveTo>
                  <a:pt x="4721285" y="4641539"/>
                </a:moveTo>
                <a:lnTo>
                  <a:pt x="6937746" y="6858000"/>
                </a:lnTo>
                <a:lnTo>
                  <a:pt x="2504824" y="6858000"/>
                </a:lnTo>
                <a:close/>
                <a:moveTo>
                  <a:pt x="2376433" y="2296687"/>
                </a:moveTo>
                <a:lnTo>
                  <a:pt x="4602775" y="4523028"/>
                </a:lnTo>
                <a:lnTo>
                  <a:pt x="2376433" y="6749369"/>
                </a:lnTo>
                <a:lnTo>
                  <a:pt x="150091" y="4523027"/>
                </a:lnTo>
                <a:close/>
                <a:moveTo>
                  <a:pt x="306688" y="0"/>
                </a:moveTo>
                <a:lnTo>
                  <a:pt x="4436095" y="0"/>
                </a:lnTo>
                <a:lnTo>
                  <a:pt x="2371391" y="2064703"/>
                </a:lnTo>
                <a:close/>
                <a:moveTo>
                  <a:pt x="0" y="0"/>
                </a:moveTo>
                <a:lnTo>
                  <a:pt x="79746" y="0"/>
                </a:lnTo>
                <a:lnTo>
                  <a:pt x="2257922" y="2178176"/>
                </a:lnTo>
                <a:lnTo>
                  <a:pt x="31580" y="4404516"/>
                </a:lnTo>
                <a:lnTo>
                  <a:pt x="0" y="4372937"/>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a:t>Place Your Picture Here</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4C7DE0-E04B-4E4C-ADC0-AF7099374B61}"/>
              </a:ext>
            </a:extLst>
          </p:cNvPr>
          <p:cNvSpPr/>
          <p:nvPr userDrawn="1"/>
        </p:nvSpPr>
        <p:spPr>
          <a:xfrm>
            <a:off x="651165" y="618259"/>
            <a:ext cx="10889672" cy="49876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25">
            <a:extLst>
              <a:ext uri="{FF2B5EF4-FFF2-40B4-BE49-F238E27FC236}">
                <a16:creationId xmlns:a16="http://schemas.microsoft.com/office/drawing/2014/main" id="{84D1B517-CF04-4BCD-BC4B-826A59ECE7AF}"/>
              </a:ext>
            </a:extLst>
          </p:cNvPr>
          <p:cNvSpPr>
            <a:spLocks noGrp="1"/>
          </p:cNvSpPr>
          <p:nvPr>
            <p:ph type="pic" sz="quarter" idx="14" hasCustomPrompt="1"/>
          </p:nvPr>
        </p:nvSpPr>
        <p:spPr>
          <a:xfrm>
            <a:off x="1" y="2"/>
            <a:ext cx="7190531" cy="6857999"/>
          </a:xfrm>
          <a:custGeom>
            <a:avLst/>
            <a:gdLst>
              <a:gd name="connsiteX0" fmla="*/ 0 w 7190531"/>
              <a:gd name="connsiteY0" fmla="*/ 0 h 6857999"/>
              <a:gd name="connsiteX1" fmla="*/ 6164429 w 7190531"/>
              <a:gd name="connsiteY1" fmla="*/ 0 h 6857999"/>
              <a:gd name="connsiteX2" fmla="*/ 6476156 w 7190531"/>
              <a:gd name="connsiteY2" fmla="*/ 311727 h 6857999"/>
              <a:gd name="connsiteX3" fmla="*/ 6227252 w 7190531"/>
              <a:gd name="connsiteY3" fmla="*/ 617122 h 6857999"/>
              <a:gd name="connsiteX4" fmla="*/ 6164430 w 7190531"/>
              <a:gd name="connsiteY4" fmla="*/ 623455 h 6857999"/>
              <a:gd name="connsiteX5" fmla="*/ 6878804 w 7190531"/>
              <a:gd name="connsiteY5" fmla="*/ 623455 h 6857999"/>
              <a:gd name="connsiteX6" fmla="*/ 7190531 w 7190531"/>
              <a:gd name="connsiteY6" fmla="*/ 935182 h 6857999"/>
              <a:gd name="connsiteX7" fmla="*/ 6878804 w 7190531"/>
              <a:gd name="connsiteY7" fmla="*/ 1246909 h 6857999"/>
              <a:gd name="connsiteX8" fmla="*/ 6489146 w 7190531"/>
              <a:gd name="connsiteY8" fmla="*/ 1246909 h 6857999"/>
              <a:gd name="connsiteX9" fmla="*/ 6551968 w 7190531"/>
              <a:gd name="connsiteY9" fmla="*/ 1253242 h 6857999"/>
              <a:gd name="connsiteX10" fmla="*/ 6800872 w 7190531"/>
              <a:gd name="connsiteY10" fmla="*/ 1558637 h 6857999"/>
              <a:gd name="connsiteX11" fmla="*/ 6489145 w 7190531"/>
              <a:gd name="connsiteY11" fmla="*/ 1870364 h 6857999"/>
              <a:gd name="connsiteX12" fmla="*/ 5988154 w 7190531"/>
              <a:gd name="connsiteY12" fmla="*/ 1870364 h 6857999"/>
              <a:gd name="connsiteX13" fmla="*/ 6050977 w 7190531"/>
              <a:gd name="connsiteY13" fmla="*/ 1876697 h 6857999"/>
              <a:gd name="connsiteX14" fmla="*/ 6299881 w 7190531"/>
              <a:gd name="connsiteY14" fmla="*/ 2182091 h 6857999"/>
              <a:gd name="connsiteX15" fmla="*/ 5988153 w 7190531"/>
              <a:gd name="connsiteY15" fmla="*/ 2493818 h 6857999"/>
              <a:gd name="connsiteX16" fmla="*/ 6776748 w 7190531"/>
              <a:gd name="connsiteY16" fmla="*/ 2493818 h 6857999"/>
              <a:gd name="connsiteX17" fmla="*/ 7088475 w 7190531"/>
              <a:gd name="connsiteY17" fmla="*/ 2805545 h 6857999"/>
              <a:gd name="connsiteX18" fmla="*/ 6776748 w 7190531"/>
              <a:gd name="connsiteY18" fmla="*/ 3117272 h 6857999"/>
              <a:gd name="connsiteX19" fmla="*/ 4995449 w 7190531"/>
              <a:gd name="connsiteY19" fmla="*/ 3117272 h 6857999"/>
              <a:gd name="connsiteX20" fmla="*/ 5307176 w 7190531"/>
              <a:gd name="connsiteY20" fmla="*/ 3428999 h 6857999"/>
              <a:gd name="connsiteX21" fmla="*/ 4995449 w 7190531"/>
              <a:gd name="connsiteY21" fmla="*/ 3740726 h 6857999"/>
              <a:gd name="connsiteX22" fmla="*/ 5997428 w 7190531"/>
              <a:gd name="connsiteY22" fmla="*/ 3740726 h 6857999"/>
              <a:gd name="connsiteX23" fmla="*/ 6309155 w 7190531"/>
              <a:gd name="connsiteY23" fmla="*/ 4052454 h 6857999"/>
              <a:gd name="connsiteX24" fmla="*/ 5997428 w 7190531"/>
              <a:gd name="connsiteY24" fmla="*/ 4364181 h 6857999"/>
              <a:gd name="connsiteX25" fmla="*/ 6405641 w 7190531"/>
              <a:gd name="connsiteY25" fmla="*/ 4364181 h 6857999"/>
              <a:gd name="connsiteX26" fmla="*/ 6717369 w 7190531"/>
              <a:gd name="connsiteY26" fmla="*/ 4675908 h 6857999"/>
              <a:gd name="connsiteX27" fmla="*/ 6405641 w 7190531"/>
              <a:gd name="connsiteY27" fmla="*/ 4987636 h 6857999"/>
              <a:gd name="connsiteX28" fmla="*/ 5719098 w 7190531"/>
              <a:gd name="connsiteY28" fmla="*/ 4987636 h 6857999"/>
              <a:gd name="connsiteX29" fmla="*/ 6030826 w 7190531"/>
              <a:gd name="connsiteY29" fmla="*/ 5299363 h 6857999"/>
              <a:gd name="connsiteX30" fmla="*/ 5719098 w 7190531"/>
              <a:gd name="connsiteY30" fmla="*/ 5611090 h 6857999"/>
              <a:gd name="connsiteX31" fmla="*/ 4939779 w 7190531"/>
              <a:gd name="connsiteY31" fmla="*/ 5611090 h 6857999"/>
              <a:gd name="connsiteX32" fmla="*/ 5251506 w 7190531"/>
              <a:gd name="connsiteY32" fmla="*/ 5922817 h 6857999"/>
              <a:gd name="connsiteX33" fmla="*/ 4939779 w 7190531"/>
              <a:gd name="connsiteY33" fmla="*/ 6234545 h 6857999"/>
              <a:gd name="connsiteX34" fmla="*/ 5988147 w 7190531"/>
              <a:gd name="connsiteY34" fmla="*/ 6234545 h 6857999"/>
              <a:gd name="connsiteX35" fmla="*/ 6299874 w 7190531"/>
              <a:gd name="connsiteY35" fmla="*/ 6546272 h 6857999"/>
              <a:gd name="connsiteX36" fmla="*/ 5988147 w 7190531"/>
              <a:gd name="connsiteY36" fmla="*/ 6857999 h 6857999"/>
              <a:gd name="connsiteX37" fmla="*/ 0 w 7190531"/>
              <a:gd name="connsiteY3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190531" h="6857999">
                <a:moveTo>
                  <a:pt x="0" y="0"/>
                </a:moveTo>
                <a:lnTo>
                  <a:pt x="6164429" y="0"/>
                </a:lnTo>
                <a:cubicBezTo>
                  <a:pt x="6336591" y="0"/>
                  <a:pt x="6476156" y="139565"/>
                  <a:pt x="6476156" y="311727"/>
                </a:cubicBezTo>
                <a:cubicBezTo>
                  <a:pt x="6476156" y="462369"/>
                  <a:pt x="6369301" y="588054"/>
                  <a:pt x="6227252" y="617122"/>
                </a:cubicBezTo>
                <a:lnTo>
                  <a:pt x="6164430" y="623455"/>
                </a:lnTo>
                <a:lnTo>
                  <a:pt x="6878804" y="623455"/>
                </a:lnTo>
                <a:cubicBezTo>
                  <a:pt x="7050966" y="623455"/>
                  <a:pt x="7190531" y="763020"/>
                  <a:pt x="7190531" y="935182"/>
                </a:cubicBezTo>
                <a:cubicBezTo>
                  <a:pt x="7190531" y="1107344"/>
                  <a:pt x="7050966" y="1246909"/>
                  <a:pt x="6878804" y="1246909"/>
                </a:cubicBezTo>
                <a:lnTo>
                  <a:pt x="6489146" y="1246909"/>
                </a:lnTo>
                <a:lnTo>
                  <a:pt x="6551968" y="1253242"/>
                </a:lnTo>
                <a:cubicBezTo>
                  <a:pt x="6694017" y="1282309"/>
                  <a:pt x="6800872" y="1407995"/>
                  <a:pt x="6800872" y="1558637"/>
                </a:cubicBezTo>
                <a:cubicBezTo>
                  <a:pt x="6800872" y="1730799"/>
                  <a:pt x="6661307" y="1870364"/>
                  <a:pt x="6489145" y="1870364"/>
                </a:cubicBezTo>
                <a:lnTo>
                  <a:pt x="5988154" y="1870364"/>
                </a:lnTo>
                <a:lnTo>
                  <a:pt x="6050977" y="1876697"/>
                </a:lnTo>
                <a:cubicBezTo>
                  <a:pt x="6193026" y="1905764"/>
                  <a:pt x="6299881" y="2031449"/>
                  <a:pt x="6299881" y="2182091"/>
                </a:cubicBezTo>
                <a:cubicBezTo>
                  <a:pt x="6299881" y="2354253"/>
                  <a:pt x="6160315" y="2493818"/>
                  <a:pt x="5988153" y="2493818"/>
                </a:cubicBezTo>
                <a:lnTo>
                  <a:pt x="6776748" y="2493818"/>
                </a:lnTo>
                <a:cubicBezTo>
                  <a:pt x="6948910" y="2493818"/>
                  <a:pt x="7088475" y="2633383"/>
                  <a:pt x="7088475" y="2805545"/>
                </a:cubicBezTo>
                <a:cubicBezTo>
                  <a:pt x="7088475" y="2977707"/>
                  <a:pt x="6948910" y="3117272"/>
                  <a:pt x="6776748" y="3117272"/>
                </a:cubicBezTo>
                <a:lnTo>
                  <a:pt x="4995449" y="3117272"/>
                </a:lnTo>
                <a:cubicBezTo>
                  <a:pt x="5167611" y="3117272"/>
                  <a:pt x="5307176" y="3256837"/>
                  <a:pt x="5307176" y="3428999"/>
                </a:cubicBezTo>
                <a:cubicBezTo>
                  <a:pt x="5307176" y="3601161"/>
                  <a:pt x="5167611" y="3740726"/>
                  <a:pt x="4995449" y="3740726"/>
                </a:cubicBezTo>
                <a:lnTo>
                  <a:pt x="5997428" y="3740726"/>
                </a:lnTo>
                <a:cubicBezTo>
                  <a:pt x="6169590" y="3740726"/>
                  <a:pt x="6309155" y="3880292"/>
                  <a:pt x="6309155" y="4052454"/>
                </a:cubicBezTo>
                <a:cubicBezTo>
                  <a:pt x="6309155" y="4224616"/>
                  <a:pt x="6169590" y="4364181"/>
                  <a:pt x="5997428" y="4364181"/>
                </a:cubicBezTo>
                <a:lnTo>
                  <a:pt x="6405641" y="4364181"/>
                </a:lnTo>
                <a:cubicBezTo>
                  <a:pt x="6577803" y="4364181"/>
                  <a:pt x="6717369" y="4503746"/>
                  <a:pt x="6717369" y="4675908"/>
                </a:cubicBezTo>
                <a:cubicBezTo>
                  <a:pt x="6717369" y="4848070"/>
                  <a:pt x="6577803" y="4987636"/>
                  <a:pt x="6405641" y="4987636"/>
                </a:cubicBezTo>
                <a:lnTo>
                  <a:pt x="5719098" y="4987636"/>
                </a:lnTo>
                <a:cubicBezTo>
                  <a:pt x="5891260" y="4987636"/>
                  <a:pt x="6030826" y="5127201"/>
                  <a:pt x="6030826" y="5299363"/>
                </a:cubicBezTo>
                <a:cubicBezTo>
                  <a:pt x="6030826" y="5471525"/>
                  <a:pt x="5891260" y="5611090"/>
                  <a:pt x="5719098" y="5611090"/>
                </a:cubicBezTo>
                <a:lnTo>
                  <a:pt x="4939779" y="5611090"/>
                </a:lnTo>
                <a:cubicBezTo>
                  <a:pt x="5111941" y="5611090"/>
                  <a:pt x="5251506" y="5750655"/>
                  <a:pt x="5251506" y="5922817"/>
                </a:cubicBezTo>
                <a:cubicBezTo>
                  <a:pt x="5251506" y="6094979"/>
                  <a:pt x="5111941" y="6234545"/>
                  <a:pt x="4939779" y="6234545"/>
                </a:cubicBezTo>
                <a:lnTo>
                  <a:pt x="5988147" y="6234545"/>
                </a:lnTo>
                <a:cubicBezTo>
                  <a:pt x="6160309" y="6234545"/>
                  <a:pt x="6299874" y="6374110"/>
                  <a:pt x="6299874" y="6546272"/>
                </a:cubicBezTo>
                <a:cubicBezTo>
                  <a:pt x="6299874" y="6718434"/>
                  <a:pt x="6160309" y="6857999"/>
                  <a:pt x="5988147" y="6857999"/>
                </a:cubicBezTo>
                <a:lnTo>
                  <a:pt x="0" y="6857999"/>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2" r:id="rId9"/>
    <p:sldLayoutId id="2147483683" r:id="rId10"/>
    <p:sldLayoutId id="2147483681" r:id="rId11"/>
    <p:sldLayoutId id="2147483684" r:id="rId12"/>
    <p:sldLayoutId id="2147483686" r:id="rId13"/>
    <p:sldLayoutId id="2147483685" r:id="rId14"/>
    <p:sldLayoutId id="2147483689" r:id="rId15"/>
    <p:sldLayoutId id="2147483687" r:id="rId16"/>
    <p:sldLayoutId id="2147483688"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6969815" y="1201722"/>
            <a:ext cx="4717673" cy="3707532"/>
            <a:chOff x="6560454" y="2539475"/>
            <a:chExt cx="4882240" cy="2045724"/>
          </a:xfrm>
        </p:grpSpPr>
        <p:sp>
          <p:nvSpPr>
            <p:cNvPr id="8" name="TextBox 7">
              <a:extLst>
                <a:ext uri="{FF2B5EF4-FFF2-40B4-BE49-F238E27FC236}">
                  <a16:creationId xmlns:a16="http://schemas.microsoft.com/office/drawing/2014/main" id="{5CF5BDA4-10C7-46A6-AC30-523A3FC438AC}"/>
                </a:ext>
              </a:extLst>
            </p:cNvPr>
            <p:cNvSpPr txBox="1"/>
            <p:nvPr/>
          </p:nvSpPr>
          <p:spPr>
            <a:xfrm>
              <a:off x="6560454" y="2539475"/>
              <a:ext cx="4882240" cy="1273676"/>
            </a:xfrm>
            <a:prstGeom prst="rect">
              <a:avLst/>
            </a:prstGeom>
            <a:noFill/>
          </p:spPr>
          <p:txBody>
            <a:bodyPr wrap="square" rtlCol="0" anchor="ctr">
              <a:spAutoFit/>
            </a:bodyPr>
            <a:lstStyle/>
            <a:p>
              <a:r>
                <a:rPr lang="en-US" altLang="ko-KR" sz="4800" b="1" dirty="0">
                  <a:latin typeface="+mj-lt"/>
                  <a:cs typeface="Arial" pitchFamily="34" charset="0"/>
                </a:rPr>
                <a:t>Skincare Recommender </a:t>
              </a:r>
            </a:p>
            <a:p>
              <a:r>
                <a:rPr lang="en-US" altLang="ko-KR" sz="4800" b="1" dirty="0">
                  <a:latin typeface="+mj-lt"/>
                  <a:cs typeface="Arial" pitchFamily="34" charset="0"/>
                </a:rPr>
                <a:t>System</a:t>
              </a:r>
              <a:endParaRPr lang="ko-KR" altLang="en-US" sz="4800" b="1" dirty="0">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560454" y="3900103"/>
              <a:ext cx="4882240" cy="685096"/>
            </a:xfrm>
            <a:prstGeom prst="rect">
              <a:avLst/>
            </a:prstGeom>
            <a:noFill/>
          </p:spPr>
          <p:txBody>
            <a:bodyPr wrap="square" rtlCol="0" anchor="ctr">
              <a:spAutoFit/>
            </a:bodyPr>
            <a:lstStyle/>
            <a:p>
              <a:r>
                <a:rPr lang="en-US" altLang="ko-KR" sz="1867" dirty="0">
                  <a:cs typeface="Arial" pitchFamily="34" charset="0"/>
                </a:rPr>
                <a:t>A Data-Driven Approach to Personalized Skincare.</a:t>
              </a:r>
            </a:p>
            <a:p>
              <a:endParaRPr lang="en-US" altLang="ko-KR" sz="1867" dirty="0">
                <a:cs typeface="Arial" pitchFamily="34" charset="0"/>
              </a:endParaRPr>
            </a:p>
            <a:p>
              <a:r>
                <a:rPr lang="en-US" altLang="ko-KR" sz="1867" dirty="0">
                  <a:cs typeface="Arial" pitchFamily="34" charset="0"/>
                </a:rPr>
                <a:t>By Kathleen Okelo</a:t>
              </a:r>
              <a:endParaRPr lang="ko-KR" altLang="en-US" sz="1867" dirty="0">
                <a:cs typeface="Arial" pitchFamily="34" charset="0"/>
              </a:endParaRPr>
            </a:p>
          </p:txBody>
        </p:sp>
      </p:grpSp>
    </p:spTree>
    <p:extLst>
      <p:ext uri="{BB962C8B-B14F-4D97-AF65-F5344CB8AC3E}">
        <p14:creationId xmlns:p14="http://schemas.microsoft.com/office/powerpoint/2010/main" val="1263764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793D9F-1B96-AD3E-BC1D-98F53243B837}"/>
              </a:ext>
            </a:extLst>
          </p:cNvPr>
          <p:cNvSpPr txBox="1"/>
          <p:nvPr/>
        </p:nvSpPr>
        <p:spPr>
          <a:xfrm>
            <a:off x="449179" y="625642"/>
            <a:ext cx="7331242" cy="523220"/>
          </a:xfrm>
          <a:prstGeom prst="rect">
            <a:avLst/>
          </a:prstGeom>
          <a:noFill/>
        </p:spPr>
        <p:txBody>
          <a:bodyPr wrap="square" rtlCol="0">
            <a:spAutoFit/>
          </a:bodyPr>
          <a:lstStyle/>
          <a:p>
            <a:pPr marL="285750" indent="-285750">
              <a:buFont typeface="Wingdings" panose="05000000000000000000" pitchFamily="2" charset="2"/>
              <a:buChar char="v"/>
            </a:pPr>
            <a:r>
              <a:rPr lang="en-US" sz="2800" dirty="0"/>
              <a:t> </a:t>
            </a:r>
            <a:r>
              <a:rPr lang="en-US" sz="2800" b="1" dirty="0"/>
              <a:t>Data Preprocessing </a:t>
            </a:r>
            <a:endParaRPr lang="en-US" sz="2800" dirty="0"/>
          </a:p>
        </p:txBody>
      </p:sp>
      <p:sp>
        <p:nvSpPr>
          <p:cNvPr id="3" name="TextBox 2">
            <a:extLst>
              <a:ext uri="{FF2B5EF4-FFF2-40B4-BE49-F238E27FC236}">
                <a16:creationId xmlns:a16="http://schemas.microsoft.com/office/drawing/2014/main" id="{A7A0ED49-6F26-775C-35F1-A0C2122B4019}"/>
              </a:ext>
            </a:extLst>
          </p:cNvPr>
          <p:cNvSpPr txBox="1"/>
          <p:nvPr/>
        </p:nvSpPr>
        <p:spPr>
          <a:xfrm>
            <a:off x="641684" y="1620253"/>
            <a:ext cx="7331242" cy="3693319"/>
          </a:xfrm>
          <a:prstGeom prst="rect">
            <a:avLst/>
          </a:prstGeom>
          <a:noFill/>
        </p:spPr>
        <p:txBody>
          <a:bodyPr wrap="square" rtlCol="0">
            <a:spAutoFit/>
          </a:bodyPr>
          <a:lstStyle/>
          <a:p>
            <a:r>
              <a:rPr lang="en-US" dirty="0"/>
              <a:t>During this step, we focused on preparing our data for analysis and modeling. To the achieve our end goal of comparing ingredients in each product, we need to do some preprocessing tasks and bookkeeping of the actual words in each product’s ingredients list.</a:t>
            </a:r>
          </a:p>
          <a:p>
            <a:r>
              <a:rPr lang="en-US" dirty="0"/>
              <a:t>This includes:</a:t>
            </a:r>
          </a:p>
          <a:p>
            <a:pPr marL="400050" indent="-400050">
              <a:buFont typeface="+mj-lt"/>
              <a:buAutoNum type="romanLcPeriod"/>
            </a:pPr>
            <a:r>
              <a:rPr lang="en-US" dirty="0"/>
              <a:t>Tokenizing the ingredients column.</a:t>
            </a:r>
          </a:p>
          <a:p>
            <a:pPr marL="400050" indent="-400050">
              <a:buFont typeface="+mj-lt"/>
              <a:buAutoNum type="romanLcPeriod"/>
            </a:pPr>
            <a:r>
              <a:rPr lang="en-US" dirty="0"/>
              <a:t>Creating a binary bag of words matrix.</a:t>
            </a:r>
          </a:p>
          <a:p>
            <a:pPr marL="400050" indent="-400050">
              <a:buFont typeface="+mj-lt"/>
              <a:buAutoNum type="romanLcPeriod"/>
            </a:pPr>
            <a:r>
              <a:rPr lang="en-US" dirty="0"/>
              <a:t>Creating an Ingredient dictionary for further analysis.</a:t>
            </a:r>
          </a:p>
          <a:p>
            <a:r>
              <a:rPr lang="en-US" dirty="0"/>
              <a:t>This is to help us understand ingredient composition and prepare for similarity calculations.</a:t>
            </a:r>
          </a:p>
          <a:p>
            <a:pPr marL="400050" indent="-400050">
              <a:buFont typeface="+mj-lt"/>
              <a:buAutoNum type="romanLcPeriod"/>
            </a:pPr>
            <a:endParaRPr lang="en-US" dirty="0"/>
          </a:p>
          <a:p>
            <a:pPr marL="400050" indent="-400050">
              <a:buFont typeface="+mj-lt"/>
              <a:buAutoNum type="romanLcPeriod"/>
            </a:pPr>
            <a:endParaRPr lang="en-US" dirty="0"/>
          </a:p>
          <a:p>
            <a:pPr marL="400050" indent="-400050">
              <a:buFont typeface="+mj-lt"/>
              <a:buAutoNum type="romanLcPeriod"/>
            </a:pPr>
            <a:endParaRPr lang="en-US" dirty="0"/>
          </a:p>
        </p:txBody>
      </p:sp>
    </p:spTree>
    <p:extLst>
      <p:ext uri="{BB962C8B-B14F-4D97-AF65-F5344CB8AC3E}">
        <p14:creationId xmlns:p14="http://schemas.microsoft.com/office/powerpoint/2010/main" val="2061068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29BE2-5C0B-22CF-2BDC-C904A27BA256}"/>
              </a:ext>
            </a:extLst>
          </p:cNvPr>
          <p:cNvSpPr txBox="1"/>
          <p:nvPr/>
        </p:nvSpPr>
        <p:spPr>
          <a:xfrm>
            <a:off x="320842" y="641684"/>
            <a:ext cx="7844590" cy="523220"/>
          </a:xfrm>
          <a:prstGeom prst="rect">
            <a:avLst/>
          </a:prstGeom>
          <a:noFill/>
        </p:spPr>
        <p:txBody>
          <a:bodyPr wrap="square" rtlCol="0">
            <a:spAutoFit/>
          </a:bodyPr>
          <a:lstStyle/>
          <a:p>
            <a:pPr marL="285750" indent="-285750">
              <a:buFont typeface="Wingdings" panose="05000000000000000000" pitchFamily="2" charset="2"/>
              <a:buChar char="v"/>
            </a:pPr>
            <a:r>
              <a:rPr lang="en-US" sz="2800" b="1" dirty="0"/>
              <a:t> Methods Used</a:t>
            </a:r>
            <a:r>
              <a:rPr lang="en-US" dirty="0"/>
              <a:t> </a:t>
            </a:r>
          </a:p>
        </p:txBody>
      </p:sp>
      <p:sp>
        <p:nvSpPr>
          <p:cNvPr id="6" name="TextBox 5">
            <a:extLst>
              <a:ext uri="{FF2B5EF4-FFF2-40B4-BE49-F238E27FC236}">
                <a16:creationId xmlns:a16="http://schemas.microsoft.com/office/drawing/2014/main" id="{2DD930C3-1827-435E-59A0-A51E131F5919}"/>
              </a:ext>
            </a:extLst>
          </p:cNvPr>
          <p:cNvSpPr txBox="1"/>
          <p:nvPr/>
        </p:nvSpPr>
        <p:spPr>
          <a:xfrm>
            <a:off x="320842" y="1652337"/>
            <a:ext cx="7844590" cy="4524315"/>
          </a:xfrm>
          <a:prstGeom prst="rect">
            <a:avLst/>
          </a:prstGeom>
          <a:noFill/>
        </p:spPr>
        <p:txBody>
          <a:bodyPr wrap="square" rtlCol="0">
            <a:spAutoFit/>
          </a:bodyPr>
          <a:lstStyle/>
          <a:p>
            <a:r>
              <a:rPr lang="en-US" dirty="0"/>
              <a:t>After performing the required pre-processing steps, we can get into the next steps that were carried to create the recommender system.</a:t>
            </a:r>
          </a:p>
          <a:p>
            <a:pPr marL="285750" indent="-285750">
              <a:buFont typeface="Wingdings" panose="05000000000000000000" pitchFamily="2" charset="2"/>
              <a:buChar char="Ø"/>
            </a:pPr>
            <a:r>
              <a:rPr lang="en-US" dirty="0"/>
              <a:t>Word-Embedding with TD-IDF : This performs vectorization and captures the frequency importance of each ingredient allowing meaningful comparison.</a:t>
            </a:r>
          </a:p>
          <a:p>
            <a:pPr marL="285750" indent="-285750">
              <a:buFont typeface="Wingdings" panose="05000000000000000000" pitchFamily="2" charset="2"/>
              <a:buChar char="Ø"/>
            </a:pPr>
            <a:r>
              <a:rPr lang="en-US" dirty="0"/>
              <a:t>Dimensionality Reduction with SVD : This reduces the high dimensional data into lower dimensions to reduce variance.</a:t>
            </a:r>
          </a:p>
          <a:p>
            <a:pPr marL="285750" indent="-285750">
              <a:buFont typeface="Wingdings" panose="05000000000000000000" pitchFamily="2" charset="2"/>
              <a:buChar char="Ø"/>
            </a:pPr>
            <a:r>
              <a:rPr lang="en-US" dirty="0"/>
              <a:t>Similarity Calculation with cosine Similarity: This identifies products with similar ingredient compositions, forming basis for recommendations.</a:t>
            </a:r>
          </a:p>
          <a:p>
            <a:pPr marL="285750" indent="-285750">
              <a:buFont typeface="Wingdings" panose="05000000000000000000" pitchFamily="2" charset="2"/>
              <a:buChar char="Ø"/>
            </a:pPr>
            <a:r>
              <a:rPr lang="en-US" dirty="0"/>
              <a:t>Building the recommendation function: We created filters that users can select based on skin type, label, rank, brand and price range. The optional ingredient input field was for additional personalization where we use cosine similarity to find products with similar ingredients.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951660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D69079-759C-89B2-B99D-3D8A697C2C5C}"/>
              </a:ext>
            </a:extLst>
          </p:cNvPr>
          <p:cNvSpPr txBox="1"/>
          <p:nvPr/>
        </p:nvSpPr>
        <p:spPr>
          <a:xfrm>
            <a:off x="545432" y="657726"/>
            <a:ext cx="7202905" cy="461665"/>
          </a:xfrm>
          <a:prstGeom prst="rect">
            <a:avLst/>
          </a:prstGeom>
          <a:noFill/>
        </p:spPr>
        <p:txBody>
          <a:bodyPr wrap="square" rtlCol="0">
            <a:spAutoFit/>
          </a:bodyPr>
          <a:lstStyle/>
          <a:p>
            <a:pPr marL="285750" indent="-285750">
              <a:buFont typeface="Wingdings" panose="05000000000000000000" pitchFamily="2" charset="2"/>
              <a:buChar char="v"/>
            </a:pPr>
            <a:r>
              <a:rPr lang="en-US" sz="2400" b="1" dirty="0"/>
              <a:t>System deployment</a:t>
            </a:r>
          </a:p>
        </p:txBody>
      </p:sp>
      <p:sp>
        <p:nvSpPr>
          <p:cNvPr id="4" name="TextBox 3">
            <a:extLst>
              <a:ext uri="{FF2B5EF4-FFF2-40B4-BE49-F238E27FC236}">
                <a16:creationId xmlns:a16="http://schemas.microsoft.com/office/drawing/2014/main" id="{7BBD21BF-9136-A2BC-8A4B-DE7BA855EF7D}"/>
              </a:ext>
            </a:extLst>
          </p:cNvPr>
          <p:cNvSpPr txBox="1"/>
          <p:nvPr/>
        </p:nvSpPr>
        <p:spPr>
          <a:xfrm>
            <a:off x="449179" y="1151475"/>
            <a:ext cx="7587915" cy="646331"/>
          </a:xfrm>
          <a:prstGeom prst="rect">
            <a:avLst/>
          </a:prstGeom>
          <a:noFill/>
        </p:spPr>
        <p:txBody>
          <a:bodyPr wrap="square" rtlCol="0">
            <a:spAutoFit/>
          </a:bodyPr>
          <a:lstStyle/>
          <a:p>
            <a:r>
              <a:rPr lang="en-US" dirty="0"/>
              <a:t>The project was deployed on </a:t>
            </a:r>
            <a:r>
              <a:rPr lang="en-US" dirty="0" err="1"/>
              <a:t>Streamlit</a:t>
            </a:r>
            <a:r>
              <a:rPr lang="en-US" dirty="0"/>
              <a:t>, an open-source framework that allows building and learning of machine learning web applications.</a:t>
            </a:r>
          </a:p>
        </p:txBody>
      </p:sp>
      <p:pic>
        <p:nvPicPr>
          <p:cNvPr id="5" name="Picture 4">
            <a:extLst>
              <a:ext uri="{FF2B5EF4-FFF2-40B4-BE49-F238E27FC236}">
                <a16:creationId xmlns:a16="http://schemas.microsoft.com/office/drawing/2014/main" id="{1F415D70-4D96-7A73-378B-45E9BC4D1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733" y="1904764"/>
            <a:ext cx="7962805" cy="4479078"/>
          </a:xfrm>
          <a:prstGeom prst="rect">
            <a:avLst/>
          </a:prstGeom>
        </p:spPr>
      </p:pic>
    </p:spTree>
    <p:extLst>
      <p:ext uri="{BB962C8B-B14F-4D97-AF65-F5344CB8AC3E}">
        <p14:creationId xmlns:p14="http://schemas.microsoft.com/office/powerpoint/2010/main" val="4005863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2D3E1F-4EAF-513D-2C2F-B3449EAB3C61}"/>
              </a:ext>
            </a:extLst>
          </p:cNvPr>
          <p:cNvSpPr txBox="1"/>
          <p:nvPr/>
        </p:nvSpPr>
        <p:spPr>
          <a:xfrm>
            <a:off x="3673643" y="320842"/>
            <a:ext cx="7106652" cy="400110"/>
          </a:xfrm>
          <a:prstGeom prst="rect">
            <a:avLst/>
          </a:prstGeom>
          <a:noFill/>
        </p:spPr>
        <p:txBody>
          <a:bodyPr wrap="square" rtlCol="0">
            <a:spAutoFit/>
          </a:bodyPr>
          <a:lstStyle/>
          <a:p>
            <a:r>
              <a:rPr lang="en-US" sz="2000" b="1" dirty="0"/>
              <a:t>Insights </a:t>
            </a:r>
          </a:p>
        </p:txBody>
      </p:sp>
      <p:sp>
        <p:nvSpPr>
          <p:cNvPr id="4" name="Rectangle 1">
            <a:extLst>
              <a:ext uri="{FF2B5EF4-FFF2-40B4-BE49-F238E27FC236}">
                <a16:creationId xmlns:a16="http://schemas.microsoft.com/office/drawing/2014/main" id="{AE15F42D-B19A-EECD-6986-0B82AD747034}"/>
              </a:ext>
            </a:extLst>
          </p:cNvPr>
          <p:cNvSpPr>
            <a:spLocks noChangeArrowheads="1"/>
          </p:cNvSpPr>
          <p:nvPr/>
        </p:nvSpPr>
        <p:spPr bwMode="auto">
          <a:xfrm>
            <a:off x="3673643" y="1025752"/>
            <a:ext cx="8197514"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Personalization Matters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Users benefit from personalized skincare recommendations tailored to specific skin types and concerns.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Allowing ingredient-based filtering enables users to avoid allergens or target preferred active ingredients.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Importance of Ingredient Similarity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Using cosine similarity on ingredient vectors highlights which products have similar compositions.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Data-Driven Decision Making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Product rankings, labels, and user-defined filters add layers of refinement, showcasing the importance of multiple data points in the recommendation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combination of NLP and user preferences enhances recommendation accuracy and relevance.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Usability of NLP in Product Recommendations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Tokenization and TF-IDF vectorization effectively capture the unique attributes of skincare ingredients.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NLP techniques allow us to quantify and compare textual data, making it applicable to any product with ingredient lists.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2799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169394-B2D4-26DE-57BA-6A14CB4A05EF}"/>
              </a:ext>
            </a:extLst>
          </p:cNvPr>
          <p:cNvSpPr txBox="1"/>
          <p:nvPr/>
        </p:nvSpPr>
        <p:spPr>
          <a:xfrm>
            <a:off x="609601" y="3541295"/>
            <a:ext cx="5229726" cy="584775"/>
          </a:xfrm>
          <a:prstGeom prst="rect">
            <a:avLst/>
          </a:prstGeom>
          <a:noFill/>
        </p:spPr>
        <p:txBody>
          <a:bodyPr wrap="square" rtlCol="0">
            <a:spAutoFit/>
          </a:bodyPr>
          <a:lstStyle/>
          <a:p>
            <a:r>
              <a:rPr lang="en-US" sz="3200" b="1" dirty="0"/>
              <a:t>Summary</a:t>
            </a:r>
          </a:p>
        </p:txBody>
      </p:sp>
    </p:spTree>
    <p:extLst>
      <p:ext uri="{BB962C8B-B14F-4D97-AF65-F5344CB8AC3E}">
        <p14:creationId xmlns:p14="http://schemas.microsoft.com/office/powerpoint/2010/main" val="11395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65041" y="904245"/>
            <a:ext cx="11573197" cy="724247"/>
          </a:xfrm>
        </p:spPr>
        <p:txBody>
          <a:bodyPr/>
          <a:lstStyle/>
          <a:p>
            <a:r>
              <a:rPr lang="en-US" dirty="0"/>
              <a:t>Conclusion</a:t>
            </a:r>
          </a:p>
        </p:txBody>
      </p:sp>
      <p:grpSp>
        <p:nvGrpSpPr>
          <p:cNvPr id="3" name="Group 2">
            <a:extLst>
              <a:ext uri="{FF2B5EF4-FFF2-40B4-BE49-F238E27FC236}">
                <a16:creationId xmlns:a16="http://schemas.microsoft.com/office/drawing/2014/main" id="{2C08B2BB-7147-4464-88B8-8676C40A8CDB}"/>
              </a:ext>
            </a:extLst>
          </p:cNvPr>
          <p:cNvGrpSpPr/>
          <p:nvPr/>
        </p:nvGrpSpPr>
        <p:grpSpPr>
          <a:xfrm>
            <a:off x="5648788" y="3735132"/>
            <a:ext cx="883478" cy="883478"/>
            <a:chOff x="3912982" y="3339018"/>
            <a:chExt cx="1307090" cy="1307090"/>
          </a:xfrm>
        </p:grpSpPr>
        <p:sp>
          <p:nvSpPr>
            <p:cNvPr id="4" name="Oval 3">
              <a:extLst>
                <a:ext uri="{FF2B5EF4-FFF2-40B4-BE49-F238E27FC236}">
                  <a16:creationId xmlns:a16="http://schemas.microsoft.com/office/drawing/2014/main" id="{E00B125B-6B62-4285-99C4-3AE3C809B09D}"/>
                </a:ext>
              </a:extLst>
            </p:cNvPr>
            <p:cNvSpPr/>
            <p:nvPr/>
          </p:nvSpPr>
          <p:spPr>
            <a:xfrm>
              <a:off x="3912982" y="3339018"/>
              <a:ext cx="1307090" cy="130709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Oval 4">
              <a:extLst>
                <a:ext uri="{FF2B5EF4-FFF2-40B4-BE49-F238E27FC236}">
                  <a16:creationId xmlns:a16="http://schemas.microsoft.com/office/drawing/2014/main" id="{FD2DF510-AE73-46A7-8682-BFA27852CF87}"/>
                </a:ext>
              </a:extLst>
            </p:cNvPr>
            <p:cNvSpPr/>
            <p:nvPr/>
          </p:nvSpPr>
          <p:spPr>
            <a:xfrm>
              <a:off x="4144138" y="3576556"/>
              <a:ext cx="840739" cy="840739"/>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6" name="Rectangle 10">
            <a:extLst>
              <a:ext uri="{FF2B5EF4-FFF2-40B4-BE49-F238E27FC236}">
                <a16:creationId xmlns:a16="http://schemas.microsoft.com/office/drawing/2014/main" id="{A04A0463-0CE4-4BE3-9A3E-3D3B97D91260}"/>
              </a:ext>
            </a:extLst>
          </p:cNvPr>
          <p:cNvSpPr/>
          <p:nvPr/>
        </p:nvSpPr>
        <p:spPr>
          <a:xfrm>
            <a:off x="5417551" y="2712620"/>
            <a:ext cx="685676" cy="1482080"/>
          </a:xfrm>
          <a:custGeom>
            <a:avLst/>
            <a:gdLst>
              <a:gd name="connsiteX0" fmla="*/ 0 w 1434976"/>
              <a:gd name="connsiteY0" fmla="*/ 0 h 720080"/>
              <a:gd name="connsiteX1" fmla="*/ 1434976 w 1434976"/>
              <a:gd name="connsiteY1" fmla="*/ 0 h 720080"/>
              <a:gd name="connsiteX2" fmla="*/ 1434976 w 1434976"/>
              <a:gd name="connsiteY2" fmla="*/ 720080 h 720080"/>
              <a:gd name="connsiteX3" fmla="*/ 0 w 1434976"/>
              <a:gd name="connsiteY3" fmla="*/ 720080 h 720080"/>
              <a:gd name="connsiteX4" fmla="*/ 0 w 1434976"/>
              <a:gd name="connsiteY4" fmla="*/ 0 h 720080"/>
              <a:gd name="connsiteX0" fmla="*/ 12700 w 1434976"/>
              <a:gd name="connsiteY0" fmla="*/ 0 h 2015480"/>
              <a:gd name="connsiteX1" fmla="*/ 1434976 w 1434976"/>
              <a:gd name="connsiteY1" fmla="*/ 1295400 h 2015480"/>
              <a:gd name="connsiteX2" fmla="*/ 1434976 w 1434976"/>
              <a:gd name="connsiteY2" fmla="*/ 2015480 h 2015480"/>
              <a:gd name="connsiteX3" fmla="*/ 0 w 1434976"/>
              <a:gd name="connsiteY3" fmla="*/ 2015480 h 2015480"/>
              <a:gd name="connsiteX4" fmla="*/ 12700 w 1434976"/>
              <a:gd name="connsiteY4" fmla="*/ 0 h 2015480"/>
              <a:gd name="connsiteX0" fmla="*/ 12700 w 1434976"/>
              <a:gd name="connsiteY0" fmla="*/ 0 h 2015480"/>
              <a:gd name="connsiteX1" fmla="*/ 1434976 w 1434976"/>
              <a:gd name="connsiteY1" fmla="*/ 1295400 h 2015480"/>
              <a:gd name="connsiteX2" fmla="*/ 1434976 w 1434976"/>
              <a:gd name="connsiteY2" fmla="*/ 2015480 h 2015480"/>
              <a:gd name="connsiteX3" fmla="*/ 0 w 1434976"/>
              <a:gd name="connsiteY3" fmla="*/ 643880 h 2015480"/>
              <a:gd name="connsiteX4" fmla="*/ 12700 w 1434976"/>
              <a:gd name="connsiteY4" fmla="*/ 0 h 2015480"/>
              <a:gd name="connsiteX0" fmla="*/ 12700 w 1434976"/>
              <a:gd name="connsiteY0" fmla="*/ 0 h 2015480"/>
              <a:gd name="connsiteX1" fmla="*/ 660276 w 1434976"/>
              <a:gd name="connsiteY1" fmla="*/ 1079500 h 2015480"/>
              <a:gd name="connsiteX2" fmla="*/ 1434976 w 1434976"/>
              <a:gd name="connsiteY2" fmla="*/ 2015480 h 2015480"/>
              <a:gd name="connsiteX3" fmla="*/ 0 w 1434976"/>
              <a:gd name="connsiteY3" fmla="*/ 643880 h 2015480"/>
              <a:gd name="connsiteX4" fmla="*/ 12700 w 1434976"/>
              <a:gd name="connsiteY4" fmla="*/ 0 h 2015480"/>
              <a:gd name="connsiteX0" fmla="*/ 12700 w 660276"/>
              <a:gd name="connsiteY0" fmla="*/ 0 h 1558280"/>
              <a:gd name="connsiteX1" fmla="*/ 660276 w 660276"/>
              <a:gd name="connsiteY1" fmla="*/ 1079500 h 1558280"/>
              <a:gd name="connsiteX2" fmla="*/ 634876 w 660276"/>
              <a:gd name="connsiteY2" fmla="*/ 1558280 h 1558280"/>
              <a:gd name="connsiteX3" fmla="*/ 0 w 660276"/>
              <a:gd name="connsiteY3" fmla="*/ 643880 h 1558280"/>
              <a:gd name="connsiteX4" fmla="*/ 12700 w 660276"/>
              <a:gd name="connsiteY4" fmla="*/ 0 h 1558280"/>
              <a:gd name="connsiteX0" fmla="*/ 12700 w 660276"/>
              <a:gd name="connsiteY0" fmla="*/ 0 h 1558280"/>
              <a:gd name="connsiteX1" fmla="*/ 660276 w 660276"/>
              <a:gd name="connsiteY1" fmla="*/ 901700 h 1558280"/>
              <a:gd name="connsiteX2" fmla="*/ 634876 w 660276"/>
              <a:gd name="connsiteY2" fmla="*/ 1558280 h 1558280"/>
              <a:gd name="connsiteX3" fmla="*/ 0 w 660276"/>
              <a:gd name="connsiteY3" fmla="*/ 643880 h 1558280"/>
              <a:gd name="connsiteX4" fmla="*/ 12700 w 660276"/>
              <a:gd name="connsiteY4" fmla="*/ 0 h 1558280"/>
              <a:gd name="connsiteX0" fmla="*/ 15038 w 662614"/>
              <a:gd name="connsiteY0" fmla="*/ 0 h 1558280"/>
              <a:gd name="connsiteX1" fmla="*/ 662614 w 662614"/>
              <a:gd name="connsiteY1" fmla="*/ 901700 h 1558280"/>
              <a:gd name="connsiteX2" fmla="*/ 637214 w 662614"/>
              <a:gd name="connsiteY2" fmla="*/ 1558280 h 1558280"/>
              <a:gd name="connsiteX3" fmla="*/ 2338 w 662614"/>
              <a:gd name="connsiteY3" fmla="*/ 643880 h 1558280"/>
              <a:gd name="connsiteX4" fmla="*/ 15038 w 662614"/>
              <a:gd name="connsiteY4" fmla="*/ 0 h 1558280"/>
              <a:gd name="connsiteX0" fmla="*/ 553 w 686229"/>
              <a:gd name="connsiteY0" fmla="*/ 0 h 1405880"/>
              <a:gd name="connsiteX1" fmla="*/ 686229 w 686229"/>
              <a:gd name="connsiteY1" fmla="*/ 749300 h 1405880"/>
              <a:gd name="connsiteX2" fmla="*/ 660829 w 686229"/>
              <a:gd name="connsiteY2" fmla="*/ 1405880 h 1405880"/>
              <a:gd name="connsiteX3" fmla="*/ 25953 w 686229"/>
              <a:gd name="connsiteY3" fmla="*/ 491480 h 1405880"/>
              <a:gd name="connsiteX4" fmla="*/ 553 w 686229"/>
              <a:gd name="connsiteY4" fmla="*/ 0 h 1405880"/>
              <a:gd name="connsiteX0" fmla="*/ 553 w 686229"/>
              <a:gd name="connsiteY0" fmla="*/ 0 h 1451600"/>
              <a:gd name="connsiteX1" fmla="*/ 686229 w 686229"/>
              <a:gd name="connsiteY1" fmla="*/ 795020 h 1451600"/>
              <a:gd name="connsiteX2" fmla="*/ 660829 w 686229"/>
              <a:gd name="connsiteY2" fmla="*/ 1451600 h 1451600"/>
              <a:gd name="connsiteX3" fmla="*/ 25953 w 686229"/>
              <a:gd name="connsiteY3" fmla="*/ 537200 h 1451600"/>
              <a:gd name="connsiteX4" fmla="*/ 553 w 686229"/>
              <a:gd name="connsiteY4" fmla="*/ 0 h 1451600"/>
              <a:gd name="connsiteX0" fmla="*/ 8518 w 694194"/>
              <a:gd name="connsiteY0" fmla="*/ 0 h 1451600"/>
              <a:gd name="connsiteX1" fmla="*/ 694194 w 694194"/>
              <a:gd name="connsiteY1" fmla="*/ 795020 h 1451600"/>
              <a:gd name="connsiteX2" fmla="*/ 668794 w 694194"/>
              <a:gd name="connsiteY2" fmla="*/ 1451600 h 1451600"/>
              <a:gd name="connsiteX3" fmla="*/ 3438 w 694194"/>
              <a:gd name="connsiteY3" fmla="*/ 735320 h 1451600"/>
              <a:gd name="connsiteX4" fmla="*/ 8518 w 694194"/>
              <a:gd name="connsiteY4" fmla="*/ 0 h 1451600"/>
              <a:gd name="connsiteX0" fmla="*/ 8518 w 668794"/>
              <a:gd name="connsiteY0" fmla="*/ 0 h 1451600"/>
              <a:gd name="connsiteX1" fmla="*/ 668794 w 668794"/>
              <a:gd name="connsiteY1" fmla="*/ 728980 h 1451600"/>
              <a:gd name="connsiteX2" fmla="*/ 668794 w 668794"/>
              <a:gd name="connsiteY2" fmla="*/ 1451600 h 1451600"/>
              <a:gd name="connsiteX3" fmla="*/ 3438 w 668794"/>
              <a:gd name="connsiteY3" fmla="*/ 735320 h 1451600"/>
              <a:gd name="connsiteX4" fmla="*/ 8518 w 668794"/>
              <a:gd name="connsiteY4" fmla="*/ 0 h 1451600"/>
              <a:gd name="connsiteX0" fmla="*/ 8518 w 684034"/>
              <a:gd name="connsiteY0" fmla="*/ 0 h 1482080"/>
              <a:gd name="connsiteX1" fmla="*/ 668794 w 684034"/>
              <a:gd name="connsiteY1" fmla="*/ 728980 h 1482080"/>
              <a:gd name="connsiteX2" fmla="*/ 684034 w 684034"/>
              <a:gd name="connsiteY2" fmla="*/ 1482080 h 1482080"/>
              <a:gd name="connsiteX3" fmla="*/ 3438 w 684034"/>
              <a:gd name="connsiteY3" fmla="*/ 735320 h 1482080"/>
              <a:gd name="connsiteX4" fmla="*/ 8518 w 684034"/>
              <a:gd name="connsiteY4" fmla="*/ 0 h 1482080"/>
              <a:gd name="connsiteX0" fmla="*/ 8518 w 684034"/>
              <a:gd name="connsiteY0" fmla="*/ 0 h 1482080"/>
              <a:gd name="connsiteX1" fmla="*/ 673874 w 684034"/>
              <a:gd name="connsiteY1" fmla="*/ 728980 h 1482080"/>
              <a:gd name="connsiteX2" fmla="*/ 684034 w 684034"/>
              <a:gd name="connsiteY2" fmla="*/ 1482080 h 1482080"/>
              <a:gd name="connsiteX3" fmla="*/ 3438 w 684034"/>
              <a:gd name="connsiteY3" fmla="*/ 735320 h 1482080"/>
              <a:gd name="connsiteX4" fmla="*/ 8518 w 684034"/>
              <a:gd name="connsiteY4" fmla="*/ 0 h 1482080"/>
              <a:gd name="connsiteX0" fmla="*/ 87 w 675603"/>
              <a:gd name="connsiteY0" fmla="*/ 0 h 1482080"/>
              <a:gd name="connsiteX1" fmla="*/ 665443 w 675603"/>
              <a:gd name="connsiteY1" fmla="*/ 728980 h 1482080"/>
              <a:gd name="connsiteX2" fmla="*/ 675603 w 675603"/>
              <a:gd name="connsiteY2" fmla="*/ 1482080 h 1482080"/>
              <a:gd name="connsiteX3" fmla="*/ 157567 w 675603"/>
              <a:gd name="connsiteY3" fmla="*/ 704840 h 1482080"/>
              <a:gd name="connsiteX4" fmla="*/ 87 w 675603"/>
              <a:gd name="connsiteY4" fmla="*/ 0 h 1482080"/>
              <a:gd name="connsiteX0" fmla="*/ 12780 w 688296"/>
              <a:gd name="connsiteY0" fmla="*/ 0 h 1482080"/>
              <a:gd name="connsiteX1" fmla="*/ 678136 w 688296"/>
              <a:gd name="connsiteY1" fmla="*/ 728980 h 1482080"/>
              <a:gd name="connsiteX2" fmla="*/ 688296 w 688296"/>
              <a:gd name="connsiteY2" fmla="*/ 1482080 h 1482080"/>
              <a:gd name="connsiteX3" fmla="*/ 2620 w 688296"/>
              <a:gd name="connsiteY3" fmla="*/ 735320 h 1482080"/>
              <a:gd name="connsiteX4" fmla="*/ 12780 w 688296"/>
              <a:gd name="connsiteY4" fmla="*/ 0 h 1482080"/>
              <a:gd name="connsiteX0" fmla="*/ 2486 w 678002"/>
              <a:gd name="connsiteY0" fmla="*/ 0 h 1482080"/>
              <a:gd name="connsiteX1" fmla="*/ 667842 w 678002"/>
              <a:gd name="connsiteY1" fmla="*/ 728980 h 1482080"/>
              <a:gd name="connsiteX2" fmla="*/ 678002 w 678002"/>
              <a:gd name="connsiteY2" fmla="*/ 1482080 h 1482080"/>
              <a:gd name="connsiteX3" fmla="*/ 7566 w 678002"/>
              <a:gd name="connsiteY3" fmla="*/ 725160 h 1482080"/>
              <a:gd name="connsiteX4" fmla="*/ 2486 w 678002"/>
              <a:gd name="connsiteY4" fmla="*/ 0 h 1482080"/>
              <a:gd name="connsiteX0" fmla="*/ 12780 w 688296"/>
              <a:gd name="connsiteY0" fmla="*/ 0 h 1482080"/>
              <a:gd name="connsiteX1" fmla="*/ 678136 w 688296"/>
              <a:gd name="connsiteY1" fmla="*/ 728980 h 1482080"/>
              <a:gd name="connsiteX2" fmla="*/ 688296 w 688296"/>
              <a:gd name="connsiteY2" fmla="*/ 1482080 h 1482080"/>
              <a:gd name="connsiteX3" fmla="*/ 2620 w 688296"/>
              <a:gd name="connsiteY3" fmla="*/ 730240 h 1482080"/>
              <a:gd name="connsiteX4" fmla="*/ 12780 w 688296"/>
              <a:gd name="connsiteY4" fmla="*/ 0 h 1482080"/>
              <a:gd name="connsiteX0" fmla="*/ 10160 w 685676"/>
              <a:gd name="connsiteY0" fmla="*/ 0 h 1482080"/>
              <a:gd name="connsiteX1" fmla="*/ 675516 w 685676"/>
              <a:gd name="connsiteY1" fmla="*/ 728980 h 1482080"/>
              <a:gd name="connsiteX2" fmla="*/ 685676 w 685676"/>
              <a:gd name="connsiteY2" fmla="*/ 1482080 h 1482080"/>
              <a:gd name="connsiteX3" fmla="*/ 0 w 685676"/>
              <a:gd name="connsiteY3" fmla="*/ 730240 h 1482080"/>
              <a:gd name="connsiteX4" fmla="*/ 10160 w 685676"/>
              <a:gd name="connsiteY4" fmla="*/ 0 h 1482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76" h="1482080">
                <a:moveTo>
                  <a:pt x="10160" y="0"/>
                </a:moveTo>
                <a:lnTo>
                  <a:pt x="675516" y="728980"/>
                </a:lnTo>
                <a:lnTo>
                  <a:pt x="685676" y="1482080"/>
                </a:lnTo>
                <a:lnTo>
                  <a:pt x="0" y="730240"/>
                </a:lnTo>
                <a:cubicBezTo>
                  <a:pt x="6773" y="63493"/>
                  <a:pt x="5927" y="671827"/>
                  <a:pt x="10160"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8" name="Straight Connector 7">
            <a:extLst>
              <a:ext uri="{FF2B5EF4-FFF2-40B4-BE49-F238E27FC236}">
                <a16:creationId xmlns:a16="http://schemas.microsoft.com/office/drawing/2014/main" id="{49EBF31D-73C0-44A0-8EC9-8A1261298D8A}"/>
              </a:ext>
            </a:extLst>
          </p:cNvPr>
          <p:cNvCxnSpPr/>
          <p:nvPr/>
        </p:nvCxnSpPr>
        <p:spPr>
          <a:xfrm>
            <a:off x="6096001" y="2389172"/>
            <a:ext cx="1" cy="374441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Right Arrow 9">
            <a:extLst>
              <a:ext uri="{FF2B5EF4-FFF2-40B4-BE49-F238E27FC236}">
                <a16:creationId xmlns:a16="http://schemas.microsoft.com/office/drawing/2014/main" id="{C8708D4C-3967-4827-B6A3-1351D468AE4A}"/>
              </a:ext>
            </a:extLst>
          </p:cNvPr>
          <p:cNvSpPr/>
          <p:nvPr/>
        </p:nvSpPr>
        <p:spPr>
          <a:xfrm>
            <a:off x="5426736" y="2371588"/>
            <a:ext cx="2592000" cy="1368152"/>
          </a:xfrm>
          <a:prstGeom prst="rightArrow">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10" name="Group 9">
            <a:extLst>
              <a:ext uri="{FF2B5EF4-FFF2-40B4-BE49-F238E27FC236}">
                <a16:creationId xmlns:a16="http://schemas.microsoft.com/office/drawing/2014/main" id="{ECC25D6D-A187-47A6-B8A6-9BDBFF2683A6}"/>
              </a:ext>
            </a:extLst>
          </p:cNvPr>
          <p:cNvGrpSpPr/>
          <p:nvPr/>
        </p:nvGrpSpPr>
        <p:grpSpPr>
          <a:xfrm flipH="1" flipV="1">
            <a:off x="4187634" y="4181234"/>
            <a:ext cx="2592000" cy="1814320"/>
            <a:chOff x="4045951" y="2348472"/>
            <a:chExt cx="2592000" cy="1814320"/>
          </a:xfrm>
        </p:grpSpPr>
        <p:sp>
          <p:nvSpPr>
            <p:cNvPr id="11" name="Rectangle 10">
              <a:extLst>
                <a:ext uri="{FF2B5EF4-FFF2-40B4-BE49-F238E27FC236}">
                  <a16:creationId xmlns:a16="http://schemas.microsoft.com/office/drawing/2014/main" id="{C356C5B8-B6C8-4B8B-912E-C7356CE8CF3F}"/>
                </a:ext>
              </a:extLst>
            </p:cNvPr>
            <p:cNvSpPr/>
            <p:nvPr/>
          </p:nvSpPr>
          <p:spPr>
            <a:xfrm>
              <a:off x="4045951" y="2680712"/>
              <a:ext cx="685676" cy="1482080"/>
            </a:xfrm>
            <a:custGeom>
              <a:avLst/>
              <a:gdLst>
                <a:gd name="connsiteX0" fmla="*/ 0 w 1434976"/>
                <a:gd name="connsiteY0" fmla="*/ 0 h 720080"/>
                <a:gd name="connsiteX1" fmla="*/ 1434976 w 1434976"/>
                <a:gd name="connsiteY1" fmla="*/ 0 h 720080"/>
                <a:gd name="connsiteX2" fmla="*/ 1434976 w 1434976"/>
                <a:gd name="connsiteY2" fmla="*/ 720080 h 720080"/>
                <a:gd name="connsiteX3" fmla="*/ 0 w 1434976"/>
                <a:gd name="connsiteY3" fmla="*/ 720080 h 720080"/>
                <a:gd name="connsiteX4" fmla="*/ 0 w 1434976"/>
                <a:gd name="connsiteY4" fmla="*/ 0 h 720080"/>
                <a:gd name="connsiteX0" fmla="*/ 12700 w 1434976"/>
                <a:gd name="connsiteY0" fmla="*/ 0 h 2015480"/>
                <a:gd name="connsiteX1" fmla="*/ 1434976 w 1434976"/>
                <a:gd name="connsiteY1" fmla="*/ 1295400 h 2015480"/>
                <a:gd name="connsiteX2" fmla="*/ 1434976 w 1434976"/>
                <a:gd name="connsiteY2" fmla="*/ 2015480 h 2015480"/>
                <a:gd name="connsiteX3" fmla="*/ 0 w 1434976"/>
                <a:gd name="connsiteY3" fmla="*/ 2015480 h 2015480"/>
                <a:gd name="connsiteX4" fmla="*/ 12700 w 1434976"/>
                <a:gd name="connsiteY4" fmla="*/ 0 h 2015480"/>
                <a:gd name="connsiteX0" fmla="*/ 12700 w 1434976"/>
                <a:gd name="connsiteY0" fmla="*/ 0 h 2015480"/>
                <a:gd name="connsiteX1" fmla="*/ 1434976 w 1434976"/>
                <a:gd name="connsiteY1" fmla="*/ 1295400 h 2015480"/>
                <a:gd name="connsiteX2" fmla="*/ 1434976 w 1434976"/>
                <a:gd name="connsiteY2" fmla="*/ 2015480 h 2015480"/>
                <a:gd name="connsiteX3" fmla="*/ 0 w 1434976"/>
                <a:gd name="connsiteY3" fmla="*/ 643880 h 2015480"/>
                <a:gd name="connsiteX4" fmla="*/ 12700 w 1434976"/>
                <a:gd name="connsiteY4" fmla="*/ 0 h 2015480"/>
                <a:gd name="connsiteX0" fmla="*/ 12700 w 1434976"/>
                <a:gd name="connsiteY0" fmla="*/ 0 h 2015480"/>
                <a:gd name="connsiteX1" fmla="*/ 660276 w 1434976"/>
                <a:gd name="connsiteY1" fmla="*/ 1079500 h 2015480"/>
                <a:gd name="connsiteX2" fmla="*/ 1434976 w 1434976"/>
                <a:gd name="connsiteY2" fmla="*/ 2015480 h 2015480"/>
                <a:gd name="connsiteX3" fmla="*/ 0 w 1434976"/>
                <a:gd name="connsiteY3" fmla="*/ 643880 h 2015480"/>
                <a:gd name="connsiteX4" fmla="*/ 12700 w 1434976"/>
                <a:gd name="connsiteY4" fmla="*/ 0 h 2015480"/>
                <a:gd name="connsiteX0" fmla="*/ 12700 w 660276"/>
                <a:gd name="connsiteY0" fmla="*/ 0 h 1558280"/>
                <a:gd name="connsiteX1" fmla="*/ 660276 w 660276"/>
                <a:gd name="connsiteY1" fmla="*/ 1079500 h 1558280"/>
                <a:gd name="connsiteX2" fmla="*/ 634876 w 660276"/>
                <a:gd name="connsiteY2" fmla="*/ 1558280 h 1558280"/>
                <a:gd name="connsiteX3" fmla="*/ 0 w 660276"/>
                <a:gd name="connsiteY3" fmla="*/ 643880 h 1558280"/>
                <a:gd name="connsiteX4" fmla="*/ 12700 w 660276"/>
                <a:gd name="connsiteY4" fmla="*/ 0 h 1558280"/>
                <a:gd name="connsiteX0" fmla="*/ 12700 w 660276"/>
                <a:gd name="connsiteY0" fmla="*/ 0 h 1558280"/>
                <a:gd name="connsiteX1" fmla="*/ 660276 w 660276"/>
                <a:gd name="connsiteY1" fmla="*/ 901700 h 1558280"/>
                <a:gd name="connsiteX2" fmla="*/ 634876 w 660276"/>
                <a:gd name="connsiteY2" fmla="*/ 1558280 h 1558280"/>
                <a:gd name="connsiteX3" fmla="*/ 0 w 660276"/>
                <a:gd name="connsiteY3" fmla="*/ 643880 h 1558280"/>
                <a:gd name="connsiteX4" fmla="*/ 12700 w 660276"/>
                <a:gd name="connsiteY4" fmla="*/ 0 h 1558280"/>
                <a:gd name="connsiteX0" fmla="*/ 15038 w 662614"/>
                <a:gd name="connsiteY0" fmla="*/ 0 h 1558280"/>
                <a:gd name="connsiteX1" fmla="*/ 662614 w 662614"/>
                <a:gd name="connsiteY1" fmla="*/ 901700 h 1558280"/>
                <a:gd name="connsiteX2" fmla="*/ 637214 w 662614"/>
                <a:gd name="connsiteY2" fmla="*/ 1558280 h 1558280"/>
                <a:gd name="connsiteX3" fmla="*/ 2338 w 662614"/>
                <a:gd name="connsiteY3" fmla="*/ 643880 h 1558280"/>
                <a:gd name="connsiteX4" fmla="*/ 15038 w 662614"/>
                <a:gd name="connsiteY4" fmla="*/ 0 h 1558280"/>
                <a:gd name="connsiteX0" fmla="*/ 553 w 686229"/>
                <a:gd name="connsiteY0" fmla="*/ 0 h 1405880"/>
                <a:gd name="connsiteX1" fmla="*/ 686229 w 686229"/>
                <a:gd name="connsiteY1" fmla="*/ 749300 h 1405880"/>
                <a:gd name="connsiteX2" fmla="*/ 660829 w 686229"/>
                <a:gd name="connsiteY2" fmla="*/ 1405880 h 1405880"/>
                <a:gd name="connsiteX3" fmla="*/ 25953 w 686229"/>
                <a:gd name="connsiteY3" fmla="*/ 491480 h 1405880"/>
                <a:gd name="connsiteX4" fmla="*/ 553 w 686229"/>
                <a:gd name="connsiteY4" fmla="*/ 0 h 1405880"/>
                <a:gd name="connsiteX0" fmla="*/ 553 w 686229"/>
                <a:gd name="connsiteY0" fmla="*/ 0 h 1451600"/>
                <a:gd name="connsiteX1" fmla="*/ 686229 w 686229"/>
                <a:gd name="connsiteY1" fmla="*/ 795020 h 1451600"/>
                <a:gd name="connsiteX2" fmla="*/ 660829 w 686229"/>
                <a:gd name="connsiteY2" fmla="*/ 1451600 h 1451600"/>
                <a:gd name="connsiteX3" fmla="*/ 25953 w 686229"/>
                <a:gd name="connsiteY3" fmla="*/ 537200 h 1451600"/>
                <a:gd name="connsiteX4" fmla="*/ 553 w 686229"/>
                <a:gd name="connsiteY4" fmla="*/ 0 h 1451600"/>
                <a:gd name="connsiteX0" fmla="*/ 8518 w 694194"/>
                <a:gd name="connsiteY0" fmla="*/ 0 h 1451600"/>
                <a:gd name="connsiteX1" fmla="*/ 694194 w 694194"/>
                <a:gd name="connsiteY1" fmla="*/ 795020 h 1451600"/>
                <a:gd name="connsiteX2" fmla="*/ 668794 w 694194"/>
                <a:gd name="connsiteY2" fmla="*/ 1451600 h 1451600"/>
                <a:gd name="connsiteX3" fmla="*/ 3438 w 694194"/>
                <a:gd name="connsiteY3" fmla="*/ 735320 h 1451600"/>
                <a:gd name="connsiteX4" fmla="*/ 8518 w 694194"/>
                <a:gd name="connsiteY4" fmla="*/ 0 h 1451600"/>
                <a:gd name="connsiteX0" fmla="*/ 8518 w 668794"/>
                <a:gd name="connsiteY0" fmla="*/ 0 h 1451600"/>
                <a:gd name="connsiteX1" fmla="*/ 668794 w 668794"/>
                <a:gd name="connsiteY1" fmla="*/ 728980 h 1451600"/>
                <a:gd name="connsiteX2" fmla="*/ 668794 w 668794"/>
                <a:gd name="connsiteY2" fmla="*/ 1451600 h 1451600"/>
                <a:gd name="connsiteX3" fmla="*/ 3438 w 668794"/>
                <a:gd name="connsiteY3" fmla="*/ 735320 h 1451600"/>
                <a:gd name="connsiteX4" fmla="*/ 8518 w 668794"/>
                <a:gd name="connsiteY4" fmla="*/ 0 h 1451600"/>
                <a:gd name="connsiteX0" fmla="*/ 8518 w 684034"/>
                <a:gd name="connsiteY0" fmla="*/ 0 h 1482080"/>
                <a:gd name="connsiteX1" fmla="*/ 668794 w 684034"/>
                <a:gd name="connsiteY1" fmla="*/ 728980 h 1482080"/>
                <a:gd name="connsiteX2" fmla="*/ 684034 w 684034"/>
                <a:gd name="connsiteY2" fmla="*/ 1482080 h 1482080"/>
                <a:gd name="connsiteX3" fmla="*/ 3438 w 684034"/>
                <a:gd name="connsiteY3" fmla="*/ 735320 h 1482080"/>
                <a:gd name="connsiteX4" fmla="*/ 8518 w 684034"/>
                <a:gd name="connsiteY4" fmla="*/ 0 h 1482080"/>
                <a:gd name="connsiteX0" fmla="*/ 8518 w 684034"/>
                <a:gd name="connsiteY0" fmla="*/ 0 h 1482080"/>
                <a:gd name="connsiteX1" fmla="*/ 673874 w 684034"/>
                <a:gd name="connsiteY1" fmla="*/ 728980 h 1482080"/>
                <a:gd name="connsiteX2" fmla="*/ 684034 w 684034"/>
                <a:gd name="connsiteY2" fmla="*/ 1482080 h 1482080"/>
                <a:gd name="connsiteX3" fmla="*/ 3438 w 684034"/>
                <a:gd name="connsiteY3" fmla="*/ 735320 h 1482080"/>
                <a:gd name="connsiteX4" fmla="*/ 8518 w 684034"/>
                <a:gd name="connsiteY4" fmla="*/ 0 h 1482080"/>
                <a:gd name="connsiteX0" fmla="*/ 87 w 675603"/>
                <a:gd name="connsiteY0" fmla="*/ 0 h 1482080"/>
                <a:gd name="connsiteX1" fmla="*/ 665443 w 675603"/>
                <a:gd name="connsiteY1" fmla="*/ 728980 h 1482080"/>
                <a:gd name="connsiteX2" fmla="*/ 675603 w 675603"/>
                <a:gd name="connsiteY2" fmla="*/ 1482080 h 1482080"/>
                <a:gd name="connsiteX3" fmla="*/ 157567 w 675603"/>
                <a:gd name="connsiteY3" fmla="*/ 704840 h 1482080"/>
                <a:gd name="connsiteX4" fmla="*/ 87 w 675603"/>
                <a:gd name="connsiteY4" fmla="*/ 0 h 1482080"/>
                <a:gd name="connsiteX0" fmla="*/ 12780 w 688296"/>
                <a:gd name="connsiteY0" fmla="*/ 0 h 1482080"/>
                <a:gd name="connsiteX1" fmla="*/ 678136 w 688296"/>
                <a:gd name="connsiteY1" fmla="*/ 728980 h 1482080"/>
                <a:gd name="connsiteX2" fmla="*/ 688296 w 688296"/>
                <a:gd name="connsiteY2" fmla="*/ 1482080 h 1482080"/>
                <a:gd name="connsiteX3" fmla="*/ 2620 w 688296"/>
                <a:gd name="connsiteY3" fmla="*/ 735320 h 1482080"/>
                <a:gd name="connsiteX4" fmla="*/ 12780 w 688296"/>
                <a:gd name="connsiteY4" fmla="*/ 0 h 1482080"/>
                <a:gd name="connsiteX0" fmla="*/ 2486 w 678002"/>
                <a:gd name="connsiteY0" fmla="*/ 0 h 1482080"/>
                <a:gd name="connsiteX1" fmla="*/ 667842 w 678002"/>
                <a:gd name="connsiteY1" fmla="*/ 728980 h 1482080"/>
                <a:gd name="connsiteX2" fmla="*/ 678002 w 678002"/>
                <a:gd name="connsiteY2" fmla="*/ 1482080 h 1482080"/>
                <a:gd name="connsiteX3" fmla="*/ 7566 w 678002"/>
                <a:gd name="connsiteY3" fmla="*/ 725160 h 1482080"/>
                <a:gd name="connsiteX4" fmla="*/ 2486 w 678002"/>
                <a:gd name="connsiteY4" fmla="*/ 0 h 1482080"/>
                <a:gd name="connsiteX0" fmla="*/ 12780 w 688296"/>
                <a:gd name="connsiteY0" fmla="*/ 0 h 1482080"/>
                <a:gd name="connsiteX1" fmla="*/ 678136 w 688296"/>
                <a:gd name="connsiteY1" fmla="*/ 728980 h 1482080"/>
                <a:gd name="connsiteX2" fmla="*/ 688296 w 688296"/>
                <a:gd name="connsiteY2" fmla="*/ 1482080 h 1482080"/>
                <a:gd name="connsiteX3" fmla="*/ 2620 w 688296"/>
                <a:gd name="connsiteY3" fmla="*/ 730240 h 1482080"/>
                <a:gd name="connsiteX4" fmla="*/ 12780 w 688296"/>
                <a:gd name="connsiteY4" fmla="*/ 0 h 1482080"/>
                <a:gd name="connsiteX0" fmla="*/ 10160 w 685676"/>
                <a:gd name="connsiteY0" fmla="*/ 0 h 1482080"/>
                <a:gd name="connsiteX1" fmla="*/ 675516 w 685676"/>
                <a:gd name="connsiteY1" fmla="*/ 728980 h 1482080"/>
                <a:gd name="connsiteX2" fmla="*/ 685676 w 685676"/>
                <a:gd name="connsiteY2" fmla="*/ 1482080 h 1482080"/>
                <a:gd name="connsiteX3" fmla="*/ 0 w 685676"/>
                <a:gd name="connsiteY3" fmla="*/ 730240 h 1482080"/>
                <a:gd name="connsiteX4" fmla="*/ 10160 w 685676"/>
                <a:gd name="connsiteY4" fmla="*/ 0 h 1482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76" h="1482080">
                  <a:moveTo>
                    <a:pt x="10160" y="0"/>
                  </a:moveTo>
                  <a:lnTo>
                    <a:pt x="675516" y="728980"/>
                  </a:lnTo>
                  <a:lnTo>
                    <a:pt x="685676" y="1482080"/>
                  </a:lnTo>
                  <a:lnTo>
                    <a:pt x="0" y="730240"/>
                  </a:lnTo>
                  <a:cubicBezTo>
                    <a:pt x="6773" y="63493"/>
                    <a:pt x="5927" y="671827"/>
                    <a:pt x="10160"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Right Arrow 40">
              <a:extLst>
                <a:ext uri="{FF2B5EF4-FFF2-40B4-BE49-F238E27FC236}">
                  <a16:creationId xmlns:a16="http://schemas.microsoft.com/office/drawing/2014/main" id="{BDED6785-5AE8-447B-9A2F-436312AB1117}"/>
                </a:ext>
              </a:extLst>
            </p:cNvPr>
            <p:cNvSpPr/>
            <p:nvPr/>
          </p:nvSpPr>
          <p:spPr>
            <a:xfrm>
              <a:off x="4045951" y="2348472"/>
              <a:ext cx="2592000" cy="1368152"/>
            </a:xfrm>
            <a:prstGeom prst="rightArrow">
              <a:avLst/>
            </a:pr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aphicFrame>
        <p:nvGraphicFramePr>
          <p:cNvPr id="13" name="Chart 12">
            <a:extLst>
              <a:ext uri="{FF2B5EF4-FFF2-40B4-BE49-F238E27FC236}">
                <a16:creationId xmlns:a16="http://schemas.microsoft.com/office/drawing/2014/main" id="{E8837F2A-3E97-4E23-9E8E-13D4B7B784D7}"/>
              </a:ext>
            </a:extLst>
          </p:cNvPr>
          <p:cNvGraphicFramePr/>
          <p:nvPr/>
        </p:nvGraphicFramePr>
        <p:xfrm>
          <a:off x="8719808" y="2260700"/>
          <a:ext cx="2322596" cy="1584000"/>
        </p:xfrm>
        <a:graphic>
          <a:graphicData uri="http://schemas.openxmlformats.org/drawingml/2006/chart">
            <c:chart xmlns:c="http://schemas.openxmlformats.org/drawingml/2006/chart" xmlns:r="http://schemas.openxmlformats.org/officeDocument/2006/relationships" r:id="rId2"/>
          </a:graphicData>
        </a:graphic>
      </p:graphicFrame>
      <p:grpSp>
        <p:nvGrpSpPr>
          <p:cNvPr id="14" name="Group 13">
            <a:extLst>
              <a:ext uri="{FF2B5EF4-FFF2-40B4-BE49-F238E27FC236}">
                <a16:creationId xmlns:a16="http://schemas.microsoft.com/office/drawing/2014/main" id="{10F80EE8-B382-402C-B75E-16E8D7A88860}"/>
              </a:ext>
            </a:extLst>
          </p:cNvPr>
          <p:cNvGrpSpPr/>
          <p:nvPr/>
        </p:nvGrpSpPr>
        <p:grpSpPr>
          <a:xfrm>
            <a:off x="8404270" y="3901342"/>
            <a:ext cx="2953672" cy="1393610"/>
            <a:chOff x="539552" y="2708920"/>
            <a:chExt cx="1872208" cy="1393610"/>
          </a:xfrm>
        </p:grpSpPr>
        <p:sp>
          <p:nvSpPr>
            <p:cNvPr id="15" name="Rounded Rectangle 49">
              <a:extLst>
                <a:ext uri="{FF2B5EF4-FFF2-40B4-BE49-F238E27FC236}">
                  <a16:creationId xmlns:a16="http://schemas.microsoft.com/office/drawing/2014/main" id="{FE2013C7-8202-4B2F-962E-58BA7887F5A5}"/>
                </a:ext>
              </a:extLst>
            </p:cNvPr>
            <p:cNvSpPr/>
            <p:nvPr/>
          </p:nvSpPr>
          <p:spPr>
            <a:xfrm>
              <a:off x="611560" y="2708920"/>
              <a:ext cx="1728192" cy="379785"/>
            </a:xfrm>
            <a:prstGeom prst="roundRect">
              <a:avLst>
                <a:gd name="adj" fmla="val 50000"/>
              </a:avLst>
            </a:prstGeom>
            <a:solidFill>
              <a:schemeClr val="accent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TextBox 15">
              <a:extLst>
                <a:ext uri="{FF2B5EF4-FFF2-40B4-BE49-F238E27FC236}">
                  <a16:creationId xmlns:a16="http://schemas.microsoft.com/office/drawing/2014/main" id="{D78164C9-3964-40C1-A938-8F087C639638}"/>
                </a:ext>
              </a:extLst>
            </p:cNvPr>
            <p:cNvSpPr txBox="1"/>
            <p:nvPr/>
          </p:nvSpPr>
          <p:spPr>
            <a:xfrm>
              <a:off x="539552" y="3271533"/>
              <a:ext cx="1872208" cy="830997"/>
            </a:xfrm>
            <a:prstGeom prst="rect">
              <a:avLst/>
            </a:prstGeom>
            <a:noFill/>
          </p:spPr>
          <p:txBody>
            <a:bodyPr wrap="square" rtlCol="0">
              <a:spAutoFit/>
            </a:bodyPr>
            <a:lstStyle/>
            <a:p>
              <a:pPr marL="171450" indent="-171450">
                <a:buFont typeface="Wingdings" panose="05000000000000000000" pitchFamily="2" charset="2"/>
                <a:buChar char="§"/>
              </a:pPr>
              <a:r>
                <a:rPr lang="en-US" altLang="ko-KR" sz="1200" dirty="0">
                  <a:solidFill>
                    <a:schemeClr val="tx1">
                      <a:lumMod val="75000"/>
                      <a:lumOff val="25000"/>
                    </a:schemeClr>
                  </a:solidFill>
                  <a:cs typeface="Arial" pitchFamily="34" charset="0"/>
                </a:rPr>
                <a:t>Include user feedback to improve recommendations.</a:t>
              </a:r>
            </a:p>
            <a:p>
              <a:pPr marL="171450" indent="-171450">
                <a:buFont typeface="Wingdings" panose="05000000000000000000" pitchFamily="2" charset="2"/>
                <a:buChar char="§"/>
              </a:pPr>
              <a:r>
                <a:rPr lang="en-US" altLang="ko-KR" sz="1200" dirty="0">
                  <a:solidFill>
                    <a:schemeClr val="tx1">
                      <a:lumMod val="75000"/>
                      <a:lumOff val="25000"/>
                    </a:schemeClr>
                  </a:solidFill>
                  <a:cs typeface="Arial" pitchFamily="34" charset="0"/>
                </a:rPr>
                <a:t>Expand to other product categories and additional user preferences </a:t>
              </a:r>
              <a:endParaRPr lang="ko-KR" altLang="en-US" sz="1200" dirty="0">
                <a:solidFill>
                  <a:schemeClr val="tx1">
                    <a:lumMod val="75000"/>
                    <a:lumOff val="25000"/>
                  </a:schemeClr>
                </a:solidFill>
                <a:cs typeface="Arial" pitchFamily="34" charset="0"/>
              </a:endParaRPr>
            </a:p>
          </p:txBody>
        </p:sp>
        <p:sp>
          <p:nvSpPr>
            <p:cNvPr id="17" name="TextBox 16">
              <a:extLst>
                <a:ext uri="{FF2B5EF4-FFF2-40B4-BE49-F238E27FC236}">
                  <a16:creationId xmlns:a16="http://schemas.microsoft.com/office/drawing/2014/main" id="{75533147-6C70-4916-9DB8-AB9471FED036}"/>
                </a:ext>
              </a:extLst>
            </p:cNvPr>
            <p:cNvSpPr txBox="1"/>
            <p:nvPr/>
          </p:nvSpPr>
          <p:spPr>
            <a:xfrm>
              <a:off x="665833" y="2744923"/>
              <a:ext cx="1619647"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Future Enhancements</a:t>
              </a:r>
              <a:endParaRPr lang="ko-KR" altLang="en-US" sz="1400" b="1" dirty="0">
                <a:solidFill>
                  <a:schemeClr val="bg1"/>
                </a:solidFill>
                <a:cs typeface="Arial" pitchFamily="34" charset="0"/>
              </a:endParaRPr>
            </a:p>
          </p:txBody>
        </p:sp>
      </p:grpSp>
      <p:grpSp>
        <p:nvGrpSpPr>
          <p:cNvPr id="18" name="Group 17">
            <a:extLst>
              <a:ext uri="{FF2B5EF4-FFF2-40B4-BE49-F238E27FC236}">
                <a16:creationId xmlns:a16="http://schemas.microsoft.com/office/drawing/2014/main" id="{7AB005F0-7A2B-46C5-9DAC-908DB24406D1}"/>
              </a:ext>
            </a:extLst>
          </p:cNvPr>
          <p:cNvGrpSpPr/>
          <p:nvPr/>
        </p:nvGrpSpPr>
        <p:grpSpPr>
          <a:xfrm>
            <a:off x="919005" y="2539472"/>
            <a:ext cx="3025151" cy="1947608"/>
            <a:chOff x="539552" y="2708920"/>
            <a:chExt cx="1872208" cy="1947608"/>
          </a:xfrm>
        </p:grpSpPr>
        <p:sp>
          <p:nvSpPr>
            <p:cNvPr id="19" name="Rounded Rectangle 54">
              <a:extLst>
                <a:ext uri="{FF2B5EF4-FFF2-40B4-BE49-F238E27FC236}">
                  <a16:creationId xmlns:a16="http://schemas.microsoft.com/office/drawing/2014/main" id="{8696A111-0A7E-4B1A-926E-8759EEF27ED8}"/>
                </a:ext>
              </a:extLst>
            </p:cNvPr>
            <p:cNvSpPr/>
            <p:nvPr/>
          </p:nvSpPr>
          <p:spPr>
            <a:xfrm>
              <a:off x="611560" y="2708920"/>
              <a:ext cx="1728192" cy="379785"/>
            </a:xfrm>
            <a:prstGeom prst="roundRect">
              <a:avLst>
                <a:gd name="adj" fmla="val 50000"/>
              </a:avLst>
            </a:prstGeom>
            <a:solidFill>
              <a:schemeClr val="accent4"/>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TextBox 19">
              <a:extLst>
                <a:ext uri="{FF2B5EF4-FFF2-40B4-BE49-F238E27FC236}">
                  <a16:creationId xmlns:a16="http://schemas.microsoft.com/office/drawing/2014/main" id="{B3D03461-8C3B-4072-848F-9FD7726C569E}"/>
                </a:ext>
              </a:extLst>
            </p:cNvPr>
            <p:cNvSpPr txBox="1"/>
            <p:nvPr/>
          </p:nvSpPr>
          <p:spPr>
            <a:xfrm>
              <a:off x="539552" y="3271533"/>
              <a:ext cx="1872208" cy="1384995"/>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Successfully implemented and deployed a personalized recommendation system for skincare products.</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Leveraged NLP techniques like TD-IDF and Cosine Similarity to analyze product ingredients. </a:t>
              </a:r>
              <a:endParaRPr lang="ko-KR" altLang="en-US" sz="1200"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B15483E6-0449-4421-B8E3-1CDD5FBC6790}"/>
                </a:ext>
              </a:extLst>
            </p:cNvPr>
            <p:cNvSpPr txBox="1"/>
            <p:nvPr/>
          </p:nvSpPr>
          <p:spPr>
            <a:xfrm>
              <a:off x="665833" y="2744923"/>
              <a:ext cx="1619647"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Project Summary</a:t>
              </a:r>
              <a:endParaRPr lang="ko-KR" altLang="en-US" sz="1400" b="1" dirty="0">
                <a:solidFill>
                  <a:schemeClr val="bg1"/>
                </a:solidFill>
                <a:cs typeface="Arial" pitchFamily="34" charset="0"/>
              </a:endParaRPr>
            </a:p>
          </p:txBody>
        </p:sp>
      </p:grpSp>
      <p:sp>
        <p:nvSpPr>
          <p:cNvPr id="22" name="TextBox 21">
            <a:extLst>
              <a:ext uri="{FF2B5EF4-FFF2-40B4-BE49-F238E27FC236}">
                <a16:creationId xmlns:a16="http://schemas.microsoft.com/office/drawing/2014/main" id="{7F4D3B2F-007B-40DA-A6BF-6713371C1D0E}"/>
              </a:ext>
            </a:extLst>
          </p:cNvPr>
          <p:cNvSpPr txBox="1"/>
          <p:nvPr/>
        </p:nvSpPr>
        <p:spPr>
          <a:xfrm>
            <a:off x="5969418" y="2889841"/>
            <a:ext cx="1619647" cy="307777"/>
          </a:xfrm>
          <a:prstGeom prst="rect">
            <a:avLst/>
          </a:prstGeom>
          <a:noFill/>
        </p:spPr>
        <p:txBody>
          <a:bodyPr wrap="square" rtlCol="0">
            <a:spAutoFit/>
          </a:bodyPr>
          <a:lstStyle/>
          <a:p>
            <a:r>
              <a:rPr lang="en-US" altLang="ko-KR" sz="1400" b="1" dirty="0">
                <a:solidFill>
                  <a:schemeClr val="bg1"/>
                </a:solidFill>
                <a:cs typeface="Arial" pitchFamily="34" charset="0"/>
              </a:rPr>
              <a:t>Feedback</a:t>
            </a:r>
            <a:endParaRPr lang="ko-KR" altLang="en-US" sz="1400" b="1" dirty="0">
              <a:solidFill>
                <a:schemeClr val="bg1"/>
              </a:solidFill>
              <a:cs typeface="Arial" pitchFamily="34" charset="0"/>
            </a:endParaRPr>
          </a:p>
        </p:txBody>
      </p:sp>
      <p:sp>
        <p:nvSpPr>
          <p:cNvPr id="23" name="TextBox 22">
            <a:extLst>
              <a:ext uri="{FF2B5EF4-FFF2-40B4-BE49-F238E27FC236}">
                <a16:creationId xmlns:a16="http://schemas.microsoft.com/office/drawing/2014/main" id="{C418482C-04BC-447F-8050-27DBE613A305}"/>
              </a:ext>
            </a:extLst>
          </p:cNvPr>
          <p:cNvSpPr txBox="1"/>
          <p:nvPr/>
        </p:nvSpPr>
        <p:spPr>
          <a:xfrm>
            <a:off x="4250704" y="5068411"/>
            <a:ext cx="1619647" cy="523220"/>
          </a:xfrm>
          <a:prstGeom prst="rect">
            <a:avLst/>
          </a:prstGeom>
          <a:noFill/>
        </p:spPr>
        <p:txBody>
          <a:bodyPr wrap="square" rtlCol="0">
            <a:spAutoFit/>
          </a:bodyPr>
          <a:lstStyle/>
          <a:p>
            <a:pPr algn="r"/>
            <a:r>
              <a:rPr lang="en-US" altLang="ko-KR" sz="1400" b="1" dirty="0">
                <a:solidFill>
                  <a:schemeClr val="bg1"/>
                </a:solidFill>
                <a:cs typeface="Arial" pitchFamily="34" charset="0"/>
              </a:rPr>
              <a:t>Project Summary</a:t>
            </a:r>
            <a:endParaRPr lang="ko-KR" altLang="en-US" sz="1400" b="1" dirty="0">
              <a:solidFill>
                <a:schemeClr val="bg1"/>
              </a:solidFill>
              <a:cs typeface="Arial" pitchFamily="34" charset="0"/>
            </a:endParaRPr>
          </a:p>
        </p:txBody>
      </p:sp>
      <p:graphicFrame>
        <p:nvGraphicFramePr>
          <p:cNvPr id="24" name="Chart 47">
            <a:extLst>
              <a:ext uri="{FF2B5EF4-FFF2-40B4-BE49-F238E27FC236}">
                <a16:creationId xmlns:a16="http://schemas.microsoft.com/office/drawing/2014/main" id="{A7840CEC-8297-4D93-9A77-AB9E4FE1F095}"/>
              </a:ext>
            </a:extLst>
          </p:cNvPr>
          <p:cNvGraphicFramePr/>
          <p:nvPr/>
        </p:nvGraphicFramePr>
        <p:xfrm>
          <a:off x="1270281" y="4515496"/>
          <a:ext cx="2322596" cy="1584000"/>
        </p:xfrm>
        <a:graphic>
          <a:graphicData uri="http://schemas.openxmlformats.org/drawingml/2006/chart">
            <c:chart xmlns:c="http://schemas.openxmlformats.org/drawingml/2006/chart" xmlns:r="http://schemas.openxmlformats.org/officeDocument/2006/relationships" r:id="rId3"/>
          </a:graphicData>
        </a:graphic>
      </p:graphicFrame>
      <p:sp>
        <p:nvSpPr>
          <p:cNvPr id="25" name="Rectangle 16">
            <a:extLst>
              <a:ext uri="{FF2B5EF4-FFF2-40B4-BE49-F238E27FC236}">
                <a16:creationId xmlns:a16="http://schemas.microsoft.com/office/drawing/2014/main" id="{A2464C5D-F1C8-4681-A8F0-73ACF5BECD99}"/>
              </a:ext>
            </a:extLst>
          </p:cNvPr>
          <p:cNvSpPr/>
          <p:nvPr/>
        </p:nvSpPr>
        <p:spPr>
          <a:xfrm rot="2700000">
            <a:off x="6313634" y="5065918"/>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 name="Rounded Rectangle 5">
            <a:extLst>
              <a:ext uri="{FF2B5EF4-FFF2-40B4-BE49-F238E27FC236}">
                <a16:creationId xmlns:a16="http://schemas.microsoft.com/office/drawing/2014/main" id="{A735178F-B9E5-46C1-93A9-333E54D3A8ED}"/>
              </a:ext>
            </a:extLst>
          </p:cNvPr>
          <p:cNvSpPr/>
          <p:nvPr/>
        </p:nvSpPr>
        <p:spPr>
          <a:xfrm flipH="1">
            <a:off x="5559958" y="2893238"/>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848212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5197820"/>
            <a:ext cx="12191999" cy="1015663"/>
          </a:xfrm>
          <a:prstGeom prst="rect">
            <a:avLst/>
          </a:prstGeom>
          <a:noFill/>
        </p:spPr>
        <p:txBody>
          <a:bodyPr wrap="square" rtlCol="0" anchor="ctr">
            <a:spAutoFit/>
          </a:bodyPr>
          <a:lstStyle/>
          <a:p>
            <a:pPr algn="ctr"/>
            <a:r>
              <a:rPr lang="en-US" altLang="ko-KR" sz="6000" dirty="0">
                <a:cs typeface="Arial" pitchFamily="34" charset="0"/>
              </a:rPr>
              <a:t>THANK YOU</a:t>
            </a:r>
            <a:endParaRPr lang="ko-KR" altLang="en-US" sz="6000" dirty="0">
              <a:cs typeface="Arial" pitchFamily="34" charset="0"/>
            </a:endParaRPr>
          </a:p>
        </p:txBody>
      </p:sp>
      <p:sp>
        <p:nvSpPr>
          <p:cNvPr id="5" name="TextBox 4">
            <a:extLst>
              <a:ext uri="{FF2B5EF4-FFF2-40B4-BE49-F238E27FC236}">
                <a16:creationId xmlns:a16="http://schemas.microsoft.com/office/drawing/2014/main" id="{BADEB2CA-D11F-4CA5-BC5A-6C38FF4BF392}"/>
              </a:ext>
            </a:extLst>
          </p:cNvPr>
          <p:cNvSpPr txBox="1"/>
          <p:nvPr/>
        </p:nvSpPr>
        <p:spPr>
          <a:xfrm>
            <a:off x="51" y="6137151"/>
            <a:ext cx="12191852" cy="379656"/>
          </a:xfrm>
          <a:prstGeom prst="rect">
            <a:avLst/>
          </a:prstGeom>
          <a:noFill/>
        </p:spPr>
        <p:txBody>
          <a:bodyPr wrap="square" rtlCol="0" anchor="ctr">
            <a:spAutoFit/>
          </a:bodyPr>
          <a:lstStyle/>
          <a:p>
            <a:pPr algn="ctr"/>
            <a:r>
              <a:rPr lang="en-US" altLang="ko-KR" sz="1867" dirty="0">
                <a:cs typeface="Arial" pitchFamily="34" charset="0"/>
              </a:rPr>
              <a:t>Feel free to ask any questions!</a:t>
            </a:r>
            <a:endParaRPr lang="ko-KR" altLang="en-US" sz="1867" dirty="0">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775063" y="871012"/>
            <a:ext cx="2719767" cy="923330"/>
          </a:xfrm>
          <a:prstGeom prst="rect">
            <a:avLst/>
          </a:prstGeom>
          <a:noFill/>
        </p:spPr>
        <p:txBody>
          <a:bodyPr wrap="square" rtlCol="0" anchor="ctr">
            <a:spAutoFit/>
          </a:bodyPr>
          <a:lstStyle/>
          <a:p>
            <a:r>
              <a:rPr lang="en-US" altLang="ko-KR" sz="5400" dirty="0">
                <a:cs typeface="Arial" pitchFamily="34" charset="0"/>
              </a:rPr>
              <a:t>Agenda </a:t>
            </a:r>
            <a:endParaRPr lang="ko-KR" altLang="en-US" sz="5400" dirty="0">
              <a:cs typeface="Arial" pitchFamily="34" charset="0"/>
            </a:endParaRPr>
          </a:p>
        </p:txBody>
      </p:sp>
      <p:sp>
        <p:nvSpPr>
          <p:cNvPr id="5" name="TextBox 4">
            <a:extLst>
              <a:ext uri="{FF2B5EF4-FFF2-40B4-BE49-F238E27FC236}">
                <a16:creationId xmlns:a16="http://schemas.microsoft.com/office/drawing/2014/main" id="{C09F87A6-F1B6-488F-85E3-9D4FFF62BEB5}"/>
              </a:ext>
            </a:extLst>
          </p:cNvPr>
          <p:cNvSpPr txBox="1"/>
          <p:nvPr/>
        </p:nvSpPr>
        <p:spPr>
          <a:xfrm>
            <a:off x="5025145" y="1220999"/>
            <a:ext cx="958096" cy="646331"/>
          </a:xfrm>
          <a:prstGeom prst="rect">
            <a:avLst/>
          </a:prstGeom>
          <a:noFill/>
        </p:spPr>
        <p:txBody>
          <a:bodyPr wrap="square" lIns="108000" rIns="108000" rtlCol="0" anchor="ctr">
            <a:spAutoFit/>
          </a:bodyPr>
          <a:lstStyle/>
          <a:p>
            <a:pPr algn="ctr"/>
            <a:r>
              <a:rPr lang="en-US" altLang="ko-KR" sz="3600" b="1" dirty="0">
                <a:solidFill>
                  <a:schemeClr val="accent5"/>
                </a:solidFill>
                <a:cs typeface="Arial" pitchFamily="34" charset="0"/>
              </a:rPr>
              <a:t>01</a:t>
            </a:r>
            <a:endParaRPr lang="ko-KR" altLang="en-US" sz="3600" b="1" dirty="0">
              <a:solidFill>
                <a:schemeClr val="accent5"/>
              </a:solidFill>
              <a:cs typeface="Arial" pitchFamily="34" charset="0"/>
            </a:endParaRPr>
          </a:p>
        </p:txBody>
      </p:sp>
      <p:grpSp>
        <p:nvGrpSpPr>
          <p:cNvPr id="6" name="Group 5">
            <a:extLst>
              <a:ext uri="{FF2B5EF4-FFF2-40B4-BE49-F238E27FC236}">
                <a16:creationId xmlns:a16="http://schemas.microsoft.com/office/drawing/2014/main" id="{84B5EEBC-649D-4A5E-A931-B499BD3B3CE8}"/>
              </a:ext>
            </a:extLst>
          </p:cNvPr>
          <p:cNvGrpSpPr/>
          <p:nvPr/>
        </p:nvGrpSpPr>
        <p:grpSpPr>
          <a:xfrm>
            <a:off x="6096000" y="1332677"/>
            <a:ext cx="5320937" cy="864357"/>
            <a:chOff x="665833" y="2698787"/>
            <a:chExt cx="3322837" cy="864357"/>
          </a:xfrm>
        </p:grpSpPr>
        <p:sp>
          <p:nvSpPr>
            <p:cNvPr id="7" name="TextBox 6">
              <a:extLst>
                <a:ext uri="{FF2B5EF4-FFF2-40B4-BE49-F238E27FC236}">
                  <a16:creationId xmlns:a16="http://schemas.microsoft.com/office/drawing/2014/main" id="{3FCF8076-D616-47D0-A1E1-74B3B27280FD}"/>
                </a:ext>
              </a:extLst>
            </p:cNvPr>
            <p:cNvSpPr txBox="1"/>
            <p:nvPr/>
          </p:nvSpPr>
          <p:spPr>
            <a:xfrm>
              <a:off x="787499" y="3286145"/>
              <a:ext cx="3201171" cy="276999"/>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The foundation of the project and what it entails.</a:t>
              </a:r>
              <a:endParaRPr lang="ko-KR" altLang="en-US" sz="1200" dirty="0">
                <a:solidFill>
                  <a:schemeClr val="tx1">
                    <a:lumMod val="75000"/>
                    <a:lumOff val="25000"/>
                  </a:schemeClr>
                </a:solidFill>
                <a:cs typeface="Arial" pitchFamily="34" charset="0"/>
              </a:endParaRPr>
            </a:p>
          </p:txBody>
        </p:sp>
        <p:sp>
          <p:nvSpPr>
            <p:cNvPr id="8" name="TextBox 7">
              <a:extLst>
                <a:ext uri="{FF2B5EF4-FFF2-40B4-BE49-F238E27FC236}">
                  <a16:creationId xmlns:a16="http://schemas.microsoft.com/office/drawing/2014/main" id="{AB463615-5486-43D2-B6F1-C988242F0D22}"/>
                </a:ext>
              </a:extLst>
            </p:cNvPr>
            <p:cNvSpPr txBox="1"/>
            <p:nvPr/>
          </p:nvSpPr>
          <p:spPr>
            <a:xfrm>
              <a:off x="665833" y="2698787"/>
              <a:ext cx="3322837" cy="432792"/>
            </a:xfrm>
            <a:prstGeom prst="roundRect">
              <a:avLst>
                <a:gd name="adj" fmla="val 50000"/>
              </a:avLst>
            </a:prstGeom>
            <a:solidFill>
              <a:schemeClr val="accent5"/>
            </a:solidFill>
          </p:spPr>
          <p:txBody>
            <a:bodyPr wrap="square" lIns="274320" rtlCol="0" anchor="ctr">
              <a:spAutoFit/>
            </a:bodyPr>
            <a:lstStyle/>
            <a:p>
              <a:r>
                <a:rPr lang="en-US" altLang="ko-KR" sz="1400" b="1" dirty="0">
                  <a:solidFill>
                    <a:schemeClr val="bg1"/>
                  </a:solidFill>
                  <a:cs typeface="Arial" pitchFamily="34" charset="0"/>
                </a:rPr>
                <a:t>Project Recap</a:t>
              </a:r>
              <a:endParaRPr lang="ko-KR" altLang="en-US" sz="1400" b="1" dirty="0">
                <a:solidFill>
                  <a:schemeClr val="bg1"/>
                </a:solidFill>
                <a:cs typeface="Arial" pitchFamily="34" charset="0"/>
              </a:endParaRPr>
            </a:p>
          </p:txBody>
        </p:sp>
      </p:grpSp>
      <p:sp>
        <p:nvSpPr>
          <p:cNvPr id="9" name="TextBox 8">
            <a:extLst>
              <a:ext uri="{FF2B5EF4-FFF2-40B4-BE49-F238E27FC236}">
                <a16:creationId xmlns:a16="http://schemas.microsoft.com/office/drawing/2014/main" id="{921C9DDD-A533-4FFF-92D4-D24AFC505844}"/>
              </a:ext>
            </a:extLst>
          </p:cNvPr>
          <p:cNvSpPr txBox="1"/>
          <p:nvPr/>
        </p:nvSpPr>
        <p:spPr>
          <a:xfrm>
            <a:off x="5025145" y="2425049"/>
            <a:ext cx="958096" cy="646331"/>
          </a:xfrm>
          <a:prstGeom prst="rect">
            <a:avLst/>
          </a:prstGeom>
          <a:noFill/>
        </p:spPr>
        <p:txBody>
          <a:bodyPr wrap="square" lIns="108000" rIns="108000" rtlCol="0" anchor="ctr">
            <a:spAutoFit/>
          </a:bodyPr>
          <a:lstStyle/>
          <a:p>
            <a:pPr algn="ctr"/>
            <a:r>
              <a:rPr lang="en-US" altLang="ko-KR" sz="3600" b="1" dirty="0">
                <a:solidFill>
                  <a:schemeClr val="accent2"/>
                </a:solidFill>
                <a:cs typeface="Arial" pitchFamily="34" charset="0"/>
              </a:rPr>
              <a:t>02</a:t>
            </a:r>
            <a:endParaRPr lang="ko-KR" altLang="en-US" sz="3600" b="1" dirty="0">
              <a:solidFill>
                <a:schemeClr val="accent2"/>
              </a:solidFill>
              <a:cs typeface="Arial" pitchFamily="34" charset="0"/>
            </a:endParaRPr>
          </a:p>
        </p:txBody>
      </p:sp>
      <p:grpSp>
        <p:nvGrpSpPr>
          <p:cNvPr id="10" name="Group 9">
            <a:extLst>
              <a:ext uri="{FF2B5EF4-FFF2-40B4-BE49-F238E27FC236}">
                <a16:creationId xmlns:a16="http://schemas.microsoft.com/office/drawing/2014/main" id="{0312AE52-4039-4A6E-8EFD-F73C2EC6B8A1}"/>
              </a:ext>
            </a:extLst>
          </p:cNvPr>
          <p:cNvGrpSpPr/>
          <p:nvPr/>
        </p:nvGrpSpPr>
        <p:grpSpPr>
          <a:xfrm>
            <a:off x="6096000" y="2536727"/>
            <a:ext cx="5320937" cy="956690"/>
            <a:chOff x="665833" y="2698787"/>
            <a:chExt cx="3322837" cy="956690"/>
          </a:xfrm>
        </p:grpSpPr>
        <p:sp>
          <p:nvSpPr>
            <p:cNvPr id="11" name="TextBox 10">
              <a:extLst>
                <a:ext uri="{FF2B5EF4-FFF2-40B4-BE49-F238E27FC236}">
                  <a16:creationId xmlns:a16="http://schemas.microsoft.com/office/drawing/2014/main" id="{A10C982D-351A-413F-B2D4-185FD287F1AB}"/>
                </a:ext>
              </a:extLst>
            </p:cNvPr>
            <p:cNvSpPr txBox="1"/>
            <p:nvPr/>
          </p:nvSpPr>
          <p:spPr>
            <a:xfrm>
              <a:off x="787499" y="3193812"/>
              <a:ext cx="3201171"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Using python and Machine Learning techniques to build the technical part of the system.</a:t>
              </a:r>
              <a:endParaRPr lang="ko-KR" altLang="en-US" sz="1200"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169E0331-45CC-4554-AF9B-68A7D884BF65}"/>
                </a:ext>
              </a:extLst>
            </p:cNvPr>
            <p:cNvSpPr txBox="1"/>
            <p:nvPr/>
          </p:nvSpPr>
          <p:spPr>
            <a:xfrm>
              <a:off x="665833" y="2698787"/>
              <a:ext cx="3322837" cy="432792"/>
            </a:xfrm>
            <a:prstGeom prst="roundRect">
              <a:avLst>
                <a:gd name="adj" fmla="val 50000"/>
              </a:avLst>
            </a:prstGeom>
            <a:solidFill>
              <a:schemeClr val="accent2"/>
            </a:solidFill>
          </p:spPr>
          <p:txBody>
            <a:bodyPr wrap="square" lIns="274320" rtlCol="0" anchor="ctr">
              <a:spAutoFit/>
            </a:bodyPr>
            <a:lstStyle/>
            <a:p>
              <a:r>
                <a:rPr lang="en-US" altLang="ko-KR" sz="1400" b="1" dirty="0">
                  <a:solidFill>
                    <a:schemeClr val="bg1"/>
                  </a:solidFill>
                  <a:cs typeface="Arial" pitchFamily="34" charset="0"/>
                </a:rPr>
                <a:t>Process</a:t>
              </a:r>
              <a:endParaRPr lang="ko-KR" altLang="en-US" sz="1400" b="1" dirty="0">
                <a:solidFill>
                  <a:schemeClr val="bg1"/>
                </a:solidFill>
                <a:cs typeface="Arial" pitchFamily="34" charset="0"/>
              </a:endParaRPr>
            </a:p>
          </p:txBody>
        </p:sp>
      </p:grpSp>
      <p:sp>
        <p:nvSpPr>
          <p:cNvPr id="13" name="TextBox 12">
            <a:extLst>
              <a:ext uri="{FF2B5EF4-FFF2-40B4-BE49-F238E27FC236}">
                <a16:creationId xmlns:a16="http://schemas.microsoft.com/office/drawing/2014/main" id="{DA824EFB-EDE5-4538-B3EC-4D92DC470F95}"/>
              </a:ext>
            </a:extLst>
          </p:cNvPr>
          <p:cNvSpPr txBox="1"/>
          <p:nvPr/>
        </p:nvSpPr>
        <p:spPr>
          <a:xfrm>
            <a:off x="5025145" y="3629099"/>
            <a:ext cx="958096" cy="646331"/>
          </a:xfrm>
          <a:prstGeom prst="rect">
            <a:avLst/>
          </a:prstGeom>
          <a:noFill/>
        </p:spPr>
        <p:txBody>
          <a:bodyPr wrap="square" lIns="108000" rIns="108000" rtlCol="0" anchor="ctr">
            <a:spAutoFit/>
          </a:bodyPr>
          <a:lstStyle/>
          <a:p>
            <a:pPr algn="ctr"/>
            <a:r>
              <a:rPr lang="en-US" altLang="ko-KR" sz="3600" b="1" dirty="0">
                <a:solidFill>
                  <a:schemeClr val="accent3"/>
                </a:solidFill>
                <a:cs typeface="Arial" pitchFamily="34" charset="0"/>
              </a:rPr>
              <a:t>03</a:t>
            </a:r>
            <a:endParaRPr lang="ko-KR" altLang="en-US" sz="3600" b="1" dirty="0">
              <a:solidFill>
                <a:schemeClr val="accent3"/>
              </a:solidFill>
              <a:cs typeface="Arial" pitchFamily="34" charset="0"/>
            </a:endParaRPr>
          </a:p>
        </p:txBody>
      </p:sp>
      <p:grpSp>
        <p:nvGrpSpPr>
          <p:cNvPr id="14" name="Group 13">
            <a:extLst>
              <a:ext uri="{FF2B5EF4-FFF2-40B4-BE49-F238E27FC236}">
                <a16:creationId xmlns:a16="http://schemas.microsoft.com/office/drawing/2014/main" id="{5A6320E4-BC4D-4DE2-A435-C53C0E46D8D2}"/>
              </a:ext>
            </a:extLst>
          </p:cNvPr>
          <p:cNvGrpSpPr/>
          <p:nvPr/>
        </p:nvGrpSpPr>
        <p:grpSpPr>
          <a:xfrm>
            <a:off x="6096000" y="3740777"/>
            <a:ext cx="5320937" cy="956690"/>
            <a:chOff x="665833" y="2698787"/>
            <a:chExt cx="3322837" cy="956690"/>
          </a:xfrm>
        </p:grpSpPr>
        <p:sp>
          <p:nvSpPr>
            <p:cNvPr id="15" name="TextBox 14">
              <a:extLst>
                <a:ext uri="{FF2B5EF4-FFF2-40B4-BE49-F238E27FC236}">
                  <a16:creationId xmlns:a16="http://schemas.microsoft.com/office/drawing/2014/main" id="{86AFBEEE-F934-4400-9FEC-3D63B7B10733}"/>
                </a:ext>
              </a:extLst>
            </p:cNvPr>
            <p:cNvSpPr txBox="1"/>
            <p:nvPr/>
          </p:nvSpPr>
          <p:spPr>
            <a:xfrm>
              <a:off x="787499" y="3193812"/>
              <a:ext cx="3201171" cy="461665"/>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Discoveries showing how different skin types—combination, oily, dry, and sensitive—benefit from specific products and ingredients.</a:t>
              </a:r>
              <a:endParaRPr lang="ko-KR" altLang="en-US" sz="1200"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03AD6C9E-4741-4153-A39D-DAF0958D82FF}"/>
                </a:ext>
              </a:extLst>
            </p:cNvPr>
            <p:cNvSpPr txBox="1"/>
            <p:nvPr/>
          </p:nvSpPr>
          <p:spPr>
            <a:xfrm>
              <a:off x="665833" y="2698787"/>
              <a:ext cx="3322837" cy="432792"/>
            </a:xfrm>
            <a:prstGeom prst="roundRect">
              <a:avLst>
                <a:gd name="adj" fmla="val 50000"/>
              </a:avLst>
            </a:prstGeom>
            <a:solidFill>
              <a:schemeClr val="accent3"/>
            </a:solidFill>
          </p:spPr>
          <p:txBody>
            <a:bodyPr wrap="square" lIns="274320" rtlCol="0" anchor="ctr">
              <a:spAutoFit/>
            </a:bodyPr>
            <a:lstStyle/>
            <a:p>
              <a:r>
                <a:rPr lang="en-US" altLang="ko-KR" sz="1400" b="1" dirty="0">
                  <a:solidFill>
                    <a:schemeClr val="bg1"/>
                  </a:solidFill>
                  <a:cs typeface="Arial" pitchFamily="34" charset="0"/>
                </a:rPr>
                <a:t>Insights</a:t>
              </a:r>
              <a:endParaRPr lang="ko-KR" altLang="en-US" sz="1400" b="1" dirty="0">
                <a:solidFill>
                  <a:schemeClr val="bg1"/>
                </a:solidFill>
                <a:cs typeface="Arial" pitchFamily="34" charset="0"/>
              </a:endParaRPr>
            </a:p>
          </p:txBody>
        </p:sp>
      </p:grpSp>
      <p:sp>
        <p:nvSpPr>
          <p:cNvPr id="17" name="TextBox 16">
            <a:extLst>
              <a:ext uri="{FF2B5EF4-FFF2-40B4-BE49-F238E27FC236}">
                <a16:creationId xmlns:a16="http://schemas.microsoft.com/office/drawing/2014/main" id="{4583ABEE-EC67-4C40-93FF-2B529B12A443}"/>
              </a:ext>
            </a:extLst>
          </p:cNvPr>
          <p:cNvSpPr txBox="1"/>
          <p:nvPr/>
        </p:nvSpPr>
        <p:spPr>
          <a:xfrm>
            <a:off x="5025145" y="4833149"/>
            <a:ext cx="958096" cy="646331"/>
          </a:xfrm>
          <a:prstGeom prst="rect">
            <a:avLst/>
          </a:prstGeom>
          <a:noFill/>
        </p:spPr>
        <p:txBody>
          <a:bodyPr wrap="square" lIns="108000" rIns="108000" rtlCol="0" anchor="ctr">
            <a:spAutoFit/>
          </a:bodyPr>
          <a:lstStyle/>
          <a:p>
            <a:pPr algn="ctr"/>
            <a:r>
              <a:rPr lang="en-US" altLang="ko-KR" sz="3600" b="1" dirty="0">
                <a:solidFill>
                  <a:schemeClr val="accent4"/>
                </a:solidFill>
                <a:cs typeface="Arial" pitchFamily="34" charset="0"/>
              </a:rPr>
              <a:t>04</a:t>
            </a:r>
            <a:endParaRPr lang="ko-KR" altLang="en-US" sz="3600" b="1" dirty="0">
              <a:solidFill>
                <a:schemeClr val="accent4"/>
              </a:solidFill>
              <a:cs typeface="Arial" pitchFamily="34" charset="0"/>
            </a:endParaRPr>
          </a:p>
        </p:txBody>
      </p:sp>
      <p:grpSp>
        <p:nvGrpSpPr>
          <p:cNvPr id="18" name="Group 17">
            <a:extLst>
              <a:ext uri="{FF2B5EF4-FFF2-40B4-BE49-F238E27FC236}">
                <a16:creationId xmlns:a16="http://schemas.microsoft.com/office/drawing/2014/main" id="{E982FECD-4C7F-4EF7-B98F-C8E2D349DE71}"/>
              </a:ext>
            </a:extLst>
          </p:cNvPr>
          <p:cNvGrpSpPr/>
          <p:nvPr/>
        </p:nvGrpSpPr>
        <p:grpSpPr>
          <a:xfrm>
            <a:off x="6096000" y="4944827"/>
            <a:ext cx="5320937" cy="857495"/>
            <a:chOff x="665833" y="2698787"/>
            <a:chExt cx="3322837" cy="857495"/>
          </a:xfrm>
        </p:grpSpPr>
        <p:sp>
          <p:nvSpPr>
            <p:cNvPr id="19" name="TextBox 18">
              <a:extLst>
                <a:ext uri="{FF2B5EF4-FFF2-40B4-BE49-F238E27FC236}">
                  <a16:creationId xmlns:a16="http://schemas.microsoft.com/office/drawing/2014/main" id="{3B4DDE85-C105-4650-B182-55E0A4961BE1}"/>
                </a:ext>
              </a:extLst>
            </p:cNvPr>
            <p:cNvSpPr txBox="1"/>
            <p:nvPr/>
          </p:nvSpPr>
          <p:spPr>
            <a:xfrm>
              <a:off x="787499" y="3279283"/>
              <a:ext cx="3201171" cy="276999"/>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Overall feedback on the project and ways to improve on it. </a:t>
              </a:r>
              <a:endParaRPr lang="ko-KR" altLang="en-US" sz="1200"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DC202C3C-0C12-490B-935E-411EF3C2940C}"/>
                </a:ext>
              </a:extLst>
            </p:cNvPr>
            <p:cNvSpPr txBox="1"/>
            <p:nvPr/>
          </p:nvSpPr>
          <p:spPr>
            <a:xfrm>
              <a:off x="665833" y="2698787"/>
              <a:ext cx="3322837" cy="432792"/>
            </a:xfrm>
            <a:prstGeom prst="roundRect">
              <a:avLst>
                <a:gd name="adj" fmla="val 50000"/>
              </a:avLst>
            </a:prstGeom>
            <a:solidFill>
              <a:schemeClr val="accent4"/>
            </a:solidFill>
          </p:spPr>
          <p:txBody>
            <a:bodyPr wrap="square" lIns="274320" rtlCol="0" anchor="ctr">
              <a:spAutoFit/>
            </a:bodyPr>
            <a:lstStyle/>
            <a:p>
              <a:r>
                <a:rPr lang="en-US" altLang="ko-KR" sz="1400" b="1" dirty="0">
                  <a:solidFill>
                    <a:schemeClr val="bg1"/>
                  </a:solidFill>
                  <a:cs typeface="Arial" pitchFamily="34" charset="0"/>
                </a:rPr>
                <a:t>Summary</a:t>
              </a:r>
              <a:endParaRPr lang="ko-KR" altLang="en-US" sz="1400" b="1" dirty="0">
                <a:solidFill>
                  <a:schemeClr val="bg1"/>
                </a:solidFill>
                <a:cs typeface="Arial" pitchFamily="34" charset="0"/>
              </a:endParaRPr>
            </a:p>
          </p:txBody>
        </p:sp>
      </p:grpSp>
    </p:spTree>
    <p:extLst>
      <p:ext uri="{BB962C8B-B14F-4D97-AF65-F5344CB8AC3E}">
        <p14:creationId xmlns:p14="http://schemas.microsoft.com/office/powerpoint/2010/main" val="314882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67FEBC-5B97-9A8E-54C9-8AD731F843EB}"/>
              </a:ext>
            </a:extLst>
          </p:cNvPr>
          <p:cNvSpPr txBox="1"/>
          <p:nvPr/>
        </p:nvSpPr>
        <p:spPr>
          <a:xfrm>
            <a:off x="599440" y="3329930"/>
            <a:ext cx="4480560" cy="830997"/>
          </a:xfrm>
          <a:prstGeom prst="rect">
            <a:avLst/>
          </a:prstGeom>
          <a:noFill/>
        </p:spPr>
        <p:txBody>
          <a:bodyPr wrap="square" rtlCol="0">
            <a:spAutoFit/>
          </a:bodyPr>
          <a:lstStyle/>
          <a:p>
            <a:r>
              <a:rPr lang="en-US" sz="4800" b="1" dirty="0"/>
              <a:t>Project Recap</a:t>
            </a:r>
          </a:p>
        </p:txBody>
      </p:sp>
    </p:spTree>
    <p:extLst>
      <p:ext uri="{BB962C8B-B14F-4D97-AF65-F5344CB8AC3E}">
        <p14:creationId xmlns:p14="http://schemas.microsoft.com/office/powerpoint/2010/main" val="395524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AE135A-A275-4B71-B260-B0919789E048}"/>
              </a:ext>
            </a:extLst>
          </p:cNvPr>
          <p:cNvSpPr/>
          <p:nvPr/>
        </p:nvSpPr>
        <p:spPr>
          <a:xfrm>
            <a:off x="4345273" y="3058666"/>
            <a:ext cx="7172959" cy="523220"/>
          </a:xfrm>
          <a:prstGeom prst="rect">
            <a:avLst/>
          </a:prstGeom>
        </p:spPr>
        <p:txBody>
          <a:bodyPr wrap="square">
            <a:spAutoFit/>
          </a:bodyPr>
          <a:lstStyle/>
          <a:p>
            <a:pPr algn="r"/>
            <a:r>
              <a:rPr lang="en-US" altLang="ko-KR" sz="2800" b="1" dirty="0">
                <a:solidFill>
                  <a:schemeClr val="accent3">
                    <a:lumMod val="75000"/>
                  </a:schemeClr>
                </a:solidFill>
              </a:rPr>
              <a:t>Why a skincare recommender system?</a:t>
            </a:r>
            <a:endParaRPr lang="en-US" altLang="ko-KR" sz="3600" b="1" dirty="0">
              <a:solidFill>
                <a:schemeClr val="accent3">
                  <a:lumMod val="75000"/>
                </a:schemeClr>
              </a:solidFill>
            </a:endParaRPr>
          </a:p>
        </p:txBody>
      </p:sp>
      <p:sp>
        <p:nvSpPr>
          <p:cNvPr id="12" name="TextBox 11">
            <a:extLst>
              <a:ext uri="{FF2B5EF4-FFF2-40B4-BE49-F238E27FC236}">
                <a16:creationId xmlns:a16="http://schemas.microsoft.com/office/drawing/2014/main" id="{7F42EA25-F781-98A1-AFAD-AB79EA7EDE64}"/>
              </a:ext>
            </a:extLst>
          </p:cNvPr>
          <p:cNvSpPr txBox="1"/>
          <p:nvPr/>
        </p:nvSpPr>
        <p:spPr>
          <a:xfrm>
            <a:off x="4732421" y="3581886"/>
            <a:ext cx="6785811" cy="2862322"/>
          </a:xfrm>
          <a:prstGeom prst="rect">
            <a:avLst/>
          </a:prstGeom>
          <a:noFill/>
        </p:spPr>
        <p:txBody>
          <a:bodyPr wrap="square" rtlCol="0">
            <a:spAutoFit/>
          </a:bodyPr>
          <a:lstStyle/>
          <a:p>
            <a:r>
              <a:rPr lang="en-US" dirty="0"/>
              <a:t>Whenever I want to try a new skincare product, its so difficult to choose. Its actually more than difficult…its scary. Because I never know which new items that I've never tried might end up giving me skin problems. We might know the information we need is on the back of each product but its hard to interpret those ingredients list (unless you are a chemist). So instead of buying and hoping for the best, why don’t we use data science to help us predict which product may be a good fit for us? Hence the birth of this project to build a system to help us avoid crazy skin breakouts and make informed choices in our skincare.</a:t>
            </a:r>
          </a:p>
        </p:txBody>
      </p:sp>
    </p:spTree>
    <p:extLst>
      <p:ext uri="{BB962C8B-B14F-4D97-AF65-F5344CB8AC3E}">
        <p14:creationId xmlns:p14="http://schemas.microsoft.com/office/powerpoint/2010/main" val="1585171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C4326-727E-ECF6-13A6-E202B44BBDB2}"/>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41E964C2-1CAA-1799-6B3B-08DDA3A7E15A}"/>
              </a:ext>
            </a:extLst>
          </p:cNvPr>
          <p:cNvGrpSpPr/>
          <p:nvPr/>
        </p:nvGrpSpPr>
        <p:grpSpPr>
          <a:xfrm>
            <a:off x="722100" y="539889"/>
            <a:ext cx="4417577" cy="6318112"/>
            <a:chOff x="722100" y="539889"/>
            <a:chExt cx="4417577" cy="6318112"/>
          </a:xfrm>
        </p:grpSpPr>
        <p:sp>
          <p:nvSpPr>
            <p:cNvPr id="6" name="Graphic 3">
              <a:extLst>
                <a:ext uri="{FF2B5EF4-FFF2-40B4-BE49-F238E27FC236}">
                  <a16:creationId xmlns:a16="http://schemas.microsoft.com/office/drawing/2014/main" id="{D7617A8C-717C-3263-9E0C-31A6CF240FBA}"/>
                </a:ext>
              </a:extLst>
            </p:cNvPr>
            <p:cNvSpPr/>
            <p:nvPr/>
          </p:nvSpPr>
          <p:spPr>
            <a:xfrm>
              <a:off x="1778772" y="1632836"/>
              <a:ext cx="2038835" cy="2803443"/>
            </a:xfrm>
            <a:custGeom>
              <a:avLst/>
              <a:gdLst>
                <a:gd name="connsiteX0" fmla="*/ 1120754 w 2038835"/>
                <a:gd name="connsiteY0" fmla="*/ 2762010 h 2803443"/>
                <a:gd name="connsiteX1" fmla="*/ 1120635 w 2038835"/>
                <a:gd name="connsiteY1" fmla="*/ 2762010 h 2803443"/>
                <a:gd name="connsiteX2" fmla="*/ 1120754 w 2038835"/>
                <a:gd name="connsiteY2" fmla="*/ 2762010 h 2803443"/>
                <a:gd name="connsiteX3" fmla="*/ 1120754 w 2038835"/>
                <a:gd name="connsiteY3" fmla="*/ 2762010 h 2803443"/>
                <a:gd name="connsiteX4" fmla="*/ 1120754 w 2038835"/>
                <a:gd name="connsiteY4" fmla="*/ 2762010 h 2803443"/>
                <a:gd name="connsiteX5" fmla="*/ 622975 w 2038835"/>
                <a:gd name="connsiteY5" fmla="*/ 2540848 h 2803443"/>
                <a:gd name="connsiteX6" fmla="*/ 622975 w 2038835"/>
                <a:gd name="connsiteY6" fmla="*/ 2540907 h 2803443"/>
                <a:gd name="connsiteX7" fmla="*/ 622975 w 2038835"/>
                <a:gd name="connsiteY7" fmla="*/ 2542274 h 2803443"/>
                <a:gd name="connsiteX8" fmla="*/ 624580 w 2038835"/>
                <a:gd name="connsiteY8" fmla="*/ 2541561 h 2803443"/>
                <a:gd name="connsiteX9" fmla="*/ 622975 w 2038835"/>
                <a:gd name="connsiteY9" fmla="*/ 2540848 h 2803443"/>
                <a:gd name="connsiteX10" fmla="*/ 622975 w 2038835"/>
                <a:gd name="connsiteY10" fmla="*/ 2540848 h 2803443"/>
                <a:gd name="connsiteX11" fmla="*/ 622975 w 2038835"/>
                <a:gd name="connsiteY11" fmla="*/ 2540848 h 2803443"/>
                <a:gd name="connsiteX12" fmla="*/ 64097 w 2038835"/>
                <a:gd name="connsiteY12" fmla="*/ 1545588 h 2803443"/>
                <a:gd name="connsiteX13" fmla="*/ 64097 w 2038835"/>
                <a:gd name="connsiteY13" fmla="*/ 1546717 h 2803443"/>
                <a:gd name="connsiteX14" fmla="*/ 64988 w 2038835"/>
                <a:gd name="connsiteY14" fmla="*/ 1546717 h 2803443"/>
                <a:gd name="connsiteX15" fmla="*/ 64097 w 2038835"/>
                <a:gd name="connsiteY15" fmla="*/ 1545588 h 2803443"/>
                <a:gd name="connsiteX16" fmla="*/ 64097 w 2038835"/>
                <a:gd name="connsiteY16" fmla="*/ 1545588 h 2803443"/>
                <a:gd name="connsiteX17" fmla="*/ 1986085 w 2038835"/>
                <a:gd name="connsiteY17" fmla="*/ 1139579 h 2803443"/>
                <a:gd name="connsiteX18" fmla="*/ 1986442 w 2038835"/>
                <a:gd name="connsiteY18" fmla="*/ 1140946 h 2803443"/>
                <a:gd name="connsiteX19" fmla="*/ 1986739 w 2038835"/>
                <a:gd name="connsiteY19" fmla="*/ 1140055 h 2803443"/>
                <a:gd name="connsiteX20" fmla="*/ 1986085 w 2038835"/>
                <a:gd name="connsiteY20" fmla="*/ 1139579 h 2803443"/>
                <a:gd name="connsiteX21" fmla="*/ 1986085 w 2038835"/>
                <a:gd name="connsiteY21" fmla="*/ 1139579 h 2803443"/>
                <a:gd name="connsiteX22" fmla="*/ 24155 w 2038835"/>
                <a:gd name="connsiteY22" fmla="*/ 1074556 h 2803443"/>
                <a:gd name="connsiteX23" fmla="*/ 23918 w 2038835"/>
                <a:gd name="connsiteY23" fmla="*/ 1074675 h 2803443"/>
                <a:gd name="connsiteX24" fmla="*/ 23977 w 2038835"/>
                <a:gd name="connsiteY24" fmla="*/ 1074853 h 2803443"/>
                <a:gd name="connsiteX25" fmla="*/ 24155 w 2038835"/>
                <a:gd name="connsiteY25" fmla="*/ 1074556 h 2803443"/>
                <a:gd name="connsiteX26" fmla="*/ 24155 w 2038835"/>
                <a:gd name="connsiteY26" fmla="*/ 1074556 h 2803443"/>
                <a:gd name="connsiteX27" fmla="*/ 507312 w 2038835"/>
                <a:gd name="connsiteY27" fmla="*/ 725963 h 2803443"/>
                <a:gd name="connsiteX28" fmla="*/ 507193 w 2038835"/>
                <a:gd name="connsiteY28" fmla="*/ 726022 h 2803443"/>
                <a:gd name="connsiteX29" fmla="*/ 512067 w 2038835"/>
                <a:gd name="connsiteY29" fmla="*/ 726082 h 2803443"/>
                <a:gd name="connsiteX30" fmla="*/ 512067 w 2038835"/>
                <a:gd name="connsiteY30" fmla="*/ 726082 h 2803443"/>
                <a:gd name="connsiteX31" fmla="*/ 507312 w 2038835"/>
                <a:gd name="connsiteY31" fmla="*/ 725963 h 2803443"/>
                <a:gd name="connsiteX32" fmla="*/ 507312 w 2038835"/>
                <a:gd name="connsiteY32" fmla="*/ 725963 h 2803443"/>
                <a:gd name="connsiteX33" fmla="*/ 580478 w 2038835"/>
                <a:gd name="connsiteY33" fmla="*/ 698563 h 2803443"/>
                <a:gd name="connsiteX34" fmla="*/ 578933 w 2038835"/>
                <a:gd name="connsiteY34" fmla="*/ 701475 h 2803443"/>
                <a:gd name="connsiteX35" fmla="*/ 578993 w 2038835"/>
                <a:gd name="connsiteY35" fmla="*/ 702901 h 2803443"/>
                <a:gd name="connsiteX36" fmla="*/ 580478 w 2038835"/>
                <a:gd name="connsiteY36" fmla="*/ 698563 h 2803443"/>
                <a:gd name="connsiteX37" fmla="*/ 580478 w 2038835"/>
                <a:gd name="connsiteY37" fmla="*/ 698563 h 2803443"/>
                <a:gd name="connsiteX38" fmla="*/ 595635 w 2038835"/>
                <a:gd name="connsiteY38" fmla="*/ 634966 h 2803443"/>
                <a:gd name="connsiteX39" fmla="*/ 593435 w 2038835"/>
                <a:gd name="connsiteY39" fmla="*/ 637700 h 2803443"/>
                <a:gd name="connsiteX40" fmla="*/ 593257 w 2038835"/>
                <a:gd name="connsiteY40" fmla="*/ 637997 h 2803443"/>
                <a:gd name="connsiteX41" fmla="*/ 593495 w 2038835"/>
                <a:gd name="connsiteY41" fmla="*/ 637759 h 2803443"/>
                <a:gd name="connsiteX42" fmla="*/ 595575 w 2038835"/>
                <a:gd name="connsiteY42" fmla="*/ 637165 h 2803443"/>
                <a:gd name="connsiteX43" fmla="*/ 595635 w 2038835"/>
                <a:gd name="connsiteY43" fmla="*/ 634966 h 2803443"/>
                <a:gd name="connsiteX44" fmla="*/ 595635 w 2038835"/>
                <a:gd name="connsiteY44" fmla="*/ 634966 h 2803443"/>
                <a:gd name="connsiteX45" fmla="*/ 1082714 w 2038835"/>
                <a:gd name="connsiteY45" fmla="*/ 9 h 2803443"/>
                <a:gd name="connsiteX46" fmla="*/ 1095434 w 2038835"/>
                <a:gd name="connsiteY46" fmla="*/ 3516 h 2803443"/>
                <a:gd name="connsiteX47" fmla="*/ 1478857 w 2038835"/>
                <a:gd name="connsiteY47" fmla="*/ 248631 h 2803443"/>
                <a:gd name="connsiteX48" fmla="*/ 1765399 w 2038835"/>
                <a:gd name="connsiteY48" fmla="*/ 586525 h 2803443"/>
                <a:gd name="connsiteX49" fmla="*/ 1884271 w 2038835"/>
                <a:gd name="connsiteY49" fmla="*/ 783794 h 2803443"/>
                <a:gd name="connsiteX50" fmla="*/ 2027215 w 2038835"/>
                <a:gd name="connsiteY50" fmla="*/ 1239729 h 2803443"/>
                <a:gd name="connsiteX51" fmla="*/ 2036130 w 2038835"/>
                <a:gd name="connsiteY51" fmla="*/ 1584459 h 2803443"/>
                <a:gd name="connsiteX52" fmla="*/ 1882726 w 2038835"/>
                <a:gd name="connsiteY52" fmla="*/ 2090975 h 2803443"/>
                <a:gd name="connsiteX53" fmla="*/ 1482898 w 2038835"/>
                <a:gd name="connsiteY53" fmla="*/ 2572171 h 2803443"/>
                <a:gd name="connsiteX54" fmla="*/ 1249730 w 2038835"/>
                <a:gd name="connsiteY54" fmla="*/ 2735977 h 2803443"/>
                <a:gd name="connsiteX55" fmla="*/ 1067796 w 2038835"/>
                <a:gd name="connsiteY55" fmla="*/ 2802961 h 2803443"/>
                <a:gd name="connsiteX56" fmla="*/ 887050 w 2038835"/>
                <a:gd name="connsiteY56" fmla="*/ 2750241 h 2803443"/>
                <a:gd name="connsiteX57" fmla="*/ 486391 w 2038835"/>
                <a:gd name="connsiteY57" fmla="*/ 2446403 h 2803443"/>
                <a:gd name="connsiteX58" fmla="*/ 211201 w 2038835"/>
                <a:gd name="connsiteY58" fmla="*/ 2061019 h 2803443"/>
                <a:gd name="connsiteX59" fmla="*/ 78302 w 2038835"/>
                <a:gd name="connsiteY59" fmla="*/ 1650671 h 2803443"/>
                <a:gd name="connsiteX60" fmla="*/ 14408 w 2038835"/>
                <a:gd name="connsiteY60" fmla="*/ 1292865 h 2803443"/>
                <a:gd name="connsiteX61" fmla="*/ 6206 w 2038835"/>
                <a:gd name="connsiteY61" fmla="*/ 1028969 h 2803443"/>
                <a:gd name="connsiteX62" fmla="*/ 103443 w 2038835"/>
                <a:gd name="connsiteY62" fmla="*/ 719484 h 2803443"/>
                <a:gd name="connsiteX63" fmla="*/ 509452 w 2038835"/>
                <a:gd name="connsiteY63" fmla="*/ 304501 h 2803443"/>
                <a:gd name="connsiteX64" fmla="*/ 1070352 w 2038835"/>
                <a:gd name="connsiteY64" fmla="*/ 3634 h 2803443"/>
                <a:gd name="connsiteX65" fmla="*/ 1082714 w 2038835"/>
                <a:gd name="connsiteY65" fmla="*/ 9 h 2803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2038835" h="2803443">
                  <a:moveTo>
                    <a:pt x="1120754" y="2762010"/>
                  </a:moveTo>
                  <a:lnTo>
                    <a:pt x="1120635" y="2762010"/>
                  </a:lnTo>
                  <a:lnTo>
                    <a:pt x="1120754" y="2762010"/>
                  </a:lnTo>
                  <a:lnTo>
                    <a:pt x="1120754" y="2762010"/>
                  </a:lnTo>
                  <a:lnTo>
                    <a:pt x="1120754" y="2762010"/>
                  </a:lnTo>
                  <a:close/>
                  <a:moveTo>
                    <a:pt x="622975" y="2540848"/>
                  </a:moveTo>
                  <a:lnTo>
                    <a:pt x="622975" y="2540907"/>
                  </a:lnTo>
                  <a:lnTo>
                    <a:pt x="622975" y="2542274"/>
                  </a:lnTo>
                  <a:lnTo>
                    <a:pt x="624580" y="2541561"/>
                  </a:lnTo>
                  <a:lnTo>
                    <a:pt x="622975" y="2540848"/>
                  </a:lnTo>
                  <a:lnTo>
                    <a:pt x="622975" y="2540848"/>
                  </a:lnTo>
                  <a:lnTo>
                    <a:pt x="622975" y="2540848"/>
                  </a:lnTo>
                  <a:close/>
                  <a:moveTo>
                    <a:pt x="64097" y="1545588"/>
                  </a:moveTo>
                  <a:lnTo>
                    <a:pt x="64097" y="1546717"/>
                  </a:lnTo>
                  <a:lnTo>
                    <a:pt x="64988" y="1546717"/>
                  </a:lnTo>
                  <a:lnTo>
                    <a:pt x="64097" y="1545588"/>
                  </a:lnTo>
                  <a:lnTo>
                    <a:pt x="64097" y="1545588"/>
                  </a:lnTo>
                  <a:close/>
                  <a:moveTo>
                    <a:pt x="1986085" y="1139579"/>
                  </a:moveTo>
                  <a:lnTo>
                    <a:pt x="1986442" y="1140946"/>
                  </a:lnTo>
                  <a:lnTo>
                    <a:pt x="1986739" y="1140055"/>
                  </a:lnTo>
                  <a:lnTo>
                    <a:pt x="1986085" y="1139579"/>
                  </a:lnTo>
                  <a:lnTo>
                    <a:pt x="1986085" y="1139579"/>
                  </a:lnTo>
                  <a:close/>
                  <a:moveTo>
                    <a:pt x="24155" y="1074556"/>
                  </a:moveTo>
                  <a:lnTo>
                    <a:pt x="23918" y="1074675"/>
                  </a:lnTo>
                  <a:lnTo>
                    <a:pt x="23977" y="1074853"/>
                  </a:lnTo>
                  <a:lnTo>
                    <a:pt x="24155" y="1074556"/>
                  </a:lnTo>
                  <a:lnTo>
                    <a:pt x="24155" y="1074556"/>
                  </a:lnTo>
                  <a:close/>
                  <a:moveTo>
                    <a:pt x="507312" y="725963"/>
                  </a:moveTo>
                  <a:lnTo>
                    <a:pt x="507193" y="726022"/>
                  </a:lnTo>
                  <a:lnTo>
                    <a:pt x="512067" y="726082"/>
                  </a:lnTo>
                  <a:lnTo>
                    <a:pt x="512067" y="726082"/>
                  </a:lnTo>
                  <a:lnTo>
                    <a:pt x="507312" y="725963"/>
                  </a:lnTo>
                  <a:lnTo>
                    <a:pt x="507312" y="725963"/>
                  </a:lnTo>
                  <a:close/>
                  <a:moveTo>
                    <a:pt x="580478" y="698563"/>
                  </a:moveTo>
                  <a:lnTo>
                    <a:pt x="578933" y="701475"/>
                  </a:lnTo>
                  <a:lnTo>
                    <a:pt x="578993" y="702901"/>
                  </a:lnTo>
                  <a:lnTo>
                    <a:pt x="580478" y="698563"/>
                  </a:lnTo>
                  <a:lnTo>
                    <a:pt x="580478" y="698563"/>
                  </a:lnTo>
                  <a:close/>
                  <a:moveTo>
                    <a:pt x="595635" y="634966"/>
                  </a:moveTo>
                  <a:lnTo>
                    <a:pt x="593435" y="637700"/>
                  </a:lnTo>
                  <a:lnTo>
                    <a:pt x="593257" y="637997"/>
                  </a:lnTo>
                  <a:lnTo>
                    <a:pt x="593495" y="637759"/>
                  </a:lnTo>
                  <a:lnTo>
                    <a:pt x="595575" y="637165"/>
                  </a:lnTo>
                  <a:lnTo>
                    <a:pt x="595635" y="634966"/>
                  </a:lnTo>
                  <a:lnTo>
                    <a:pt x="595635" y="634966"/>
                  </a:lnTo>
                  <a:close/>
                  <a:moveTo>
                    <a:pt x="1082714" y="9"/>
                  </a:moveTo>
                  <a:cubicBezTo>
                    <a:pt x="1086697" y="-110"/>
                    <a:pt x="1090798" y="960"/>
                    <a:pt x="1095434" y="3516"/>
                  </a:cubicBezTo>
                  <a:cubicBezTo>
                    <a:pt x="1132938" y="24140"/>
                    <a:pt x="1335140" y="84468"/>
                    <a:pt x="1478857" y="248631"/>
                  </a:cubicBezTo>
                  <a:cubicBezTo>
                    <a:pt x="1577045" y="360727"/>
                    <a:pt x="1682366" y="462185"/>
                    <a:pt x="1765399" y="586525"/>
                  </a:cubicBezTo>
                  <a:cubicBezTo>
                    <a:pt x="1808074" y="650419"/>
                    <a:pt x="1850927" y="714551"/>
                    <a:pt x="1884271" y="783794"/>
                  </a:cubicBezTo>
                  <a:cubicBezTo>
                    <a:pt x="1925876" y="870214"/>
                    <a:pt x="2015268" y="1149030"/>
                    <a:pt x="2027215" y="1239729"/>
                  </a:cubicBezTo>
                  <a:cubicBezTo>
                    <a:pt x="2040113" y="1337918"/>
                    <a:pt x="2040945" y="1486033"/>
                    <a:pt x="2036130" y="1584459"/>
                  </a:cubicBezTo>
                  <a:cubicBezTo>
                    <a:pt x="2031851" y="1671355"/>
                    <a:pt x="1920468" y="2015431"/>
                    <a:pt x="1882726" y="2090975"/>
                  </a:cubicBezTo>
                  <a:cubicBezTo>
                    <a:pt x="1784597" y="2287233"/>
                    <a:pt x="1636719" y="2420133"/>
                    <a:pt x="1482898" y="2572171"/>
                  </a:cubicBezTo>
                  <a:cubicBezTo>
                    <a:pt x="1475053" y="2579957"/>
                    <a:pt x="1303995" y="2701860"/>
                    <a:pt x="1249730" y="2735977"/>
                  </a:cubicBezTo>
                  <a:cubicBezTo>
                    <a:pt x="1194870" y="2770509"/>
                    <a:pt x="1133354" y="2798325"/>
                    <a:pt x="1067796" y="2802961"/>
                  </a:cubicBezTo>
                  <a:cubicBezTo>
                    <a:pt x="1004318" y="2807419"/>
                    <a:pt x="943099" y="2780316"/>
                    <a:pt x="887050" y="2750241"/>
                  </a:cubicBezTo>
                  <a:cubicBezTo>
                    <a:pt x="821373" y="2714996"/>
                    <a:pt x="519913" y="2479272"/>
                    <a:pt x="486391" y="2446403"/>
                  </a:cubicBezTo>
                  <a:cubicBezTo>
                    <a:pt x="374651" y="2335198"/>
                    <a:pt x="283060" y="2200872"/>
                    <a:pt x="211201" y="2061019"/>
                  </a:cubicBezTo>
                  <a:cubicBezTo>
                    <a:pt x="125197" y="1893647"/>
                    <a:pt x="102790" y="1763957"/>
                    <a:pt x="78302" y="1650671"/>
                  </a:cubicBezTo>
                  <a:cubicBezTo>
                    <a:pt x="52685" y="1532215"/>
                    <a:pt x="31347" y="1412867"/>
                    <a:pt x="14408" y="1292865"/>
                  </a:cubicBezTo>
                  <a:cubicBezTo>
                    <a:pt x="2045" y="1205613"/>
                    <a:pt x="-6335" y="1116875"/>
                    <a:pt x="6206" y="1028969"/>
                  </a:cubicBezTo>
                  <a:cubicBezTo>
                    <a:pt x="19638" y="921092"/>
                    <a:pt x="52150" y="815414"/>
                    <a:pt x="103443" y="719484"/>
                  </a:cubicBezTo>
                  <a:cubicBezTo>
                    <a:pt x="196580" y="545396"/>
                    <a:pt x="349212" y="415409"/>
                    <a:pt x="509452" y="304501"/>
                  </a:cubicBezTo>
                  <a:cubicBezTo>
                    <a:pt x="561994" y="268126"/>
                    <a:pt x="934540" y="64200"/>
                    <a:pt x="1070352" y="3634"/>
                  </a:cubicBezTo>
                  <a:cubicBezTo>
                    <a:pt x="1074809" y="1495"/>
                    <a:pt x="1078732" y="128"/>
                    <a:pt x="1082714" y="9"/>
                  </a:cubicBezTo>
                  <a:close/>
                </a:path>
              </a:pathLst>
            </a:custGeom>
            <a:solidFill>
              <a:srgbClr val="FAD2A8"/>
            </a:solidFill>
            <a:ln w="5935" cap="flat">
              <a:noFill/>
              <a:prstDash val="solid"/>
              <a:miter/>
            </a:ln>
          </p:spPr>
          <p:txBody>
            <a:bodyPr rtlCol="0" anchor="ctr"/>
            <a:lstStyle/>
            <a:p>
              <a:endParaRPr lang="en-US"/>
            </a:p>
          </p:txBody>
        </p:sp>
        <p:sp>
          <p:nvSpPr>
            <p:cNvPr id="7" name="Graphic 3">
              <a:extLst>
                <a:ext uri="{FF2B5EF4-FFF2-40B4-BE49-F238E27FC236}">
                  <a16:creationId xmlns:a16="http://schemas.microsoft.com/office/drawing/2014/main" id="{26F093E0-EBE2-C1FB-A909-75F78A095461}"/>
                </a:ext>
              </a:extLst>
            </p:cNvPr>
            <p:cNvSpPr/>
            <p:nvPr/>
          </p:nvSpPr>
          <p:spPr>
            <a:xfrm>
              <a:off x="852598" y="4161159"/>
              <a:ext cx="4089011" cy="2241775"/>
            </a:xfrm>
            <a:custGeom>
              <a:avLst/>
              <a:gdLst>
                <a:gd name="connsiteX0" fmla="*/ 3896464 w 4089011"/>
                <a:gd name="connsiteY0" fmla="*/ 1254028 h 2241775"/>
                <a:gd name="connsiteX1" fmla="*/ 3986688 w 4089011"/>
                <a:gd name="connsiteY1" fmla="*/ 1326718 h 2241775"/>
                <a:gd name="connsiteX2" fmla="*/ 4076199 w 4089011"/>
                <a:gd name="connsiteY2" fmla="*/ 1440242 h 2241775"/>
                <a:gd name="connsiteX3" fmla="*/ 3973612 w 4089011"/>
                <a:gd name="connsiteY3" fmla="*/ 1525532 h 2241775"/>
                <a:gd name="connsiteX4" fmla="*/ 3439756 w 4089011"/>
                <a:gd name="connsiteY4" fmla="*/ 1653023 h 2241775"/>
                <a:gd name="connsiteX5" fmla="*/ 2417572 w 4089011"/>
                <a:gd name="connsiteY5" fmla="*/ 2031810 h 2241775"/>
                <a:gd name="connsiteX6" fmla="*/ 2156053 w 4089011"/>
                <a:gd name="connsiteY6" fmla="*/ 2205661 h 2241775"/>
                <a:gd name="connsiteX7" fmla="*/ 1934772 w 4089011"/>
                <a:gd name="connsiteY7" fmla="*/ 2191575 h 2241775"/>
                <a:gd name="connsiteX8" fmla="*/ 1695065 w 4089011"/>
                <a:gd name="connsiteY8" fmla="*/ 2034128 h 2241775"/>
                <a:gd name="connsiteX9" fmla="*/ 1194494 w 4089011"/>
                <a:gd name="connsiteY9" fmla="*/ 1815641 h 2241775"/>
                <a:gd name="connsiteX10" fmla="*/ 313709 w 4089011"/>
                <a:gd name="connsiteY10" fmla="*/ 1562145 h 2241775"/>
                <a:gd name="connsiteX11" fmla="*/ 125177 w 4089011"/>
                <a:gd name="connsiteY11" fmla="*/ 1523630 h 2241775"/>
                <a:gd name="connsiteX12" fmla="*/ 1966 w 4089011"/>
                <a:gd name="connsiteY12" fmla="*/ 1481015 h 2241775"/>
                <a:gd name="connsiteX13" fmla="*/ 406013 w 4089011"/>
                <a:gd name="connsiteY13" fmla="*/ 1174205 h 2241775"/>
                <a:gd name="connsiteX14" fmla="*/ 1009112 w 4089011"/>
                <a:gd name="connsiteY14" fmla="*/ 1009151 h 2241775"/>
                <a:gd name="connsiteX15" fmla="*/ 1502968 w 4089011"/>
                <a:gd name="connsiteY15" fmla="*/ 647065 h 2241775"/>
                <a:gd name="connsiteX16" fmla="*/ 1600562 w 4089011"/>
                <a:gd name="connsiteY16" fmla="*/ 62569 h 2241775"/>
                <a:gd name="connsiteX17" fmla="*/ 1819287 w 4089011"/>
                <a:gd name="connsiteY17" fmla="*/ 212230 h 2241775"/>
                <a:gd name="connsiteX18" fmla="*/ 2016912 w 4089011"/>
                <a:gd name="connsiteY18" fmla="*/ 256866 h 2241775"/>
                <a:gd name="connsiteX19" fmla="*/ 2222562 w 4089011"/>
                <a:gd name="connsiteY19" fmla="*/ 165870 h 2241775"/>
                <a:gd name="connsiteX20" fmla="*/ 2426606 w 4089011"/>
                <a:gd name="connsiteY20" fmla="*/ 14842 h 2241775"/>
                <a:gd name="connsiteX21" fmla="*/ 2448003 w 4089011"/>
                <a:gd name="connsiteY21" fmla="*/ 6878 h 2241775"/>
                <a:gd name="connsiteX22" fmla="*/ 2492759 w 4089011"/>
                <a:gd name="connsiteY22" fmla="*/ 489024 h 2241775"/>
                <a:gd name="connsiteX23" fmla="*/ 2855855 w 4089011"/>
                <a:gd name="connsiteY23" fmla="*/ 925524 h 2241775"/>
                <a:gd name="connsiteX24" fmla="*/ 3097463 w 4089011"/>
                <a:gd name="connsiteY24" fmla="*/ 1020384 h 2241775"/>
                <a:gd name="connsiteX25" fmla="*/ 3513576 w 4089011"/>
                <a:gd name="connsiteY25" fmla="*/ 1136701 h 2241775"/>
                <a:gd name="connsiteX26" fmla="*/ 3760176 w 4089011"/>
                <a:gd name="connsiteY26" fmla="*/ 1187875 h 2241775"/>
                <a:gd name="connsiteX27" fmla="*/ 3896464 w 4089011"/>
                <a:gd name="connsiteY27" fmla="*/ 1254028 h 2241775"/>
                <a:gd name="connsiteX28" fmla="*/ 3896464 w 4089011"/>
                <a:gd name="connsiteY28" fmla="*/ 1254028 h 224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089011" h="2241775">
                  <a:moveTo>
                    <a:pt x="3896464" y="1254028"/>
                  </a:moveTo>
                  <a:cubicBezTo>
                    <a:pt x="3928738" y="1275306"/>
                    <a:pt x="3959110" y="1299675"/>
                    <a:pt x="3986688" y="1326718"/>
                  </a:cubicBezTo>
                  <a:cubicBezTo>
                    <a:pt x="4019853" y="1359171"/>
                    <a:pt x="4054148" y="1399468"/>
                    <a:pt x="4076199" y="1440242"/>
                  </a:cubicBezTo>
                  <a:cubicBezTo>
                    <a:pt x="4120182" y="1521194"/>
                    <a:pt x="4042261" y="1510792"/>
                    <a:pt x="3973612" y="1525532"/>
                  </a:cubicBezTo>
                  <a:cubicBezTo>
                    <a:pt x="3794768" y="1564047"/>
                    <a:pt x="3616460" y="1605474"/>
                    <a:pt x="3439756" y="1653023"/>
                  </a:cubicBezTo>
                  <a:cubicBezTo>
                    <a:pt x="3088488" y="1747467"/>
                    <a:pt x="2742034" y="1865924"/>
                    <a:pt x="2417572" y="2031810"/>
                  </a:cubicBezTo>
                  <a:cubicBezTo>
                    <a:pt x="2328477" y="2077338"/>
                    <a:pt x="2241047" y="2152822"/>
                    <a:pt x="2156053" y="2205661"/>
                  </a:cubicBezTo>
                  <a:cubicBezTo>
                    <a:pt x="2061371" y="2264503"/>
                    <a:pt x="2026720" y="2245424"/>
                    <a:pt x="1934772" y="2191575"/>
                  </a:cubicBezTo>
                  <a:cubicBezTo>
                    <a:pt x="1856197" y="2145512"/>
                    <a:pt x="1776255" y="2075436"/>
                    <a:pt x="1695065" y="2034128"/>
                  </a:cubicBezTo>
                  <a:cubicBezTo>
                    <a:pt x="1532686" y="1951452"/>
                    <a:pt x="1365492" y="1878465"/>
                    <a:pt x="1194494" y="1815641"/>
                  </a:cubicBezTo>
                  <a:cubicBezTo>
                    <a:pt x="907536" y="1710260"/>
                    <a:pt x="610949" y="1633706"/>
                    <a:pt x="313709" y="1562145"/>
                  </a:cubicBezTo>
                  <a:cubicBezTo>
                    <a:pt x="251420" y="1547108"/>
                    <a:pt x="188774" y="1532070"/>
                    <a:pt x="125177" y="1523630"/>
                  </a:cubicBezTo>
                  <a:cubicBezTo>
                    <a:pt x="102353" y="1520599"/>
                    <a:pt x="-16638" y="1528742"/>
                    <a:pt x="1966" y="1481015"/>
                  </a:cubicBezTo>
                  <a:cubicBezTo>
                    <a:pt x="65265" y="1317803"/>
                    <a:pt x="239354" y="1227579"/>
                    <a:pt x="406013" y="1174205"/>
                  </a:cubicBezTo>
                  <a:cubicBezTo>
                    <a:pt x="604530" y="1110549"/>
                    <a:pt x="812319" y="1078096"/>
                    <a:pt x="1009112" y="1009151"/>
                  </a:cubicBezTo>
                  <a:cubicBezTo>
                    <a:pt x="1205906" y="940205"/>
                    <a:pt x="1397825" y="827097"/>
                    <a:pt x="1502968" y="647065"/>
                  </a:cubicBezTo>
                  <a:cubicBezTo>
                    <a:pt x="1601632" y="478147"/>
                    <a:pt x="1602048" y="221561"/>
                    <a:pt x="1600562" y="62569"/>
                  </a:cubicBezTo>
                  <a:cubicBezTo>
                    <a:pt x="1646625" y="102689"/>
                    <a:pt x="1750698" y="175439"/>
                    <a:pt x="1819287" y="212230"/>
                  </a:cubicBezTo>
                  <a:cubicBezTo>
                    <a:pt x="1879793" y="244682"/>
                    <a:pt x="1948858" y="265901"/>
                    <a:pt x="2016912" y="256866"/>
                  </a:cubicBezTo>
                  <a:cubicBezTo>
                    <a:pt x="2090495" y="247060"/>
                    <a:pt x="2161996" y="206821"/>
                    <a:pt x="2222562" y="165870"/>
                  </a:cubicBezTo>
                  <a:cubicBezTo>
                    <a:pt x="2234984" y="157489"/>
                    <a:pt x="2403545" y="35407"/>
                    <a:pt x="2426606" y="14842"/>
                  </a:cubicBezTo>
                  <a:cubicBezTo>
                    <a:pt x="2438910" y="3846"/>
                    <a:pt x="2447468" y="-7744"/>
                    <a:pt x="2448003" y="6878"/>
                  </a:cubicBezTo>
                  <a:cubicBezTo>
                    <a:pt x="2454006" y="190417"/>
                    <a:pt x="2444378" y="335976"/>
                    <a:pt x="2492759" y="489024"/>
                  </a:cubicBezTo>
                  <a:cubicBezTo>
                    <a:pt x="2551244" y="674109"/>
                    <a:pt x="2684500" y="834289"/>
                    <a:pt x="2855855" y="925524"/>
                  </a:cubicBezTo>
                  <a:cubicBezTo>
                    <a:pt x="2932290" y="966238"/>
                    <a:pt x="3015084" y="993400"/>
                    <a:pt x="3097463" y="1020384"/>
                  </a:cubicBezTo>
                  <a:cubicBezTo>
                    <a:pt x="3234463" y="1065258"/>
                    <a:pt x="3371880" y="1110192"/>
                    <a:pt x="3513576" y="1136701"/>
                  </a:cubicBezTo>
                  <a:cubicBezTo>
                    <a:pt x="3596192" y="1152095"/>
                    <a:pt x="3680413" y="1161307"/>
                    <a:pt x="3760176" y="1187875"/>
                  </a:cubicBezTo>
                  <a:cubicBezTo>
                    <a:pt x="3808320" y="1203745"/>
                    <a:pt x="3854145" y="1226212"/>
                    <a:pt x="3896464" y="1254028"/>
                  </a:cubicBezTo>
                  <a:lnTo>
                    <a:pt x="3896464" y="1254028"/>
                  </a:lnTo>
                  <a:close/>
                </a:path>
              </a:pathLst>
            </a:custGeom>
            <a:solidFill>
              <a:srgbClr val="FDC998"/>
            </a:solidFill>
            <a:ln w="5935" cap="flat">
              <a:noFill/>
              <a:prstDash val="solid"/>
              <a:miter/>
            </a:ln>
          </p:spPr>
          <p:txBody>
            <a:bodyPr rtlCol="0" anchor="ctr"/>
            <a:lstStyle/>
            <a:p>
              <a:endParaRPr lang="en-US"/>
            </a:p>
          </p:txBody>
        </p:sp>
        <p:sp>
          <p:nvSpPr>
            <p:cNvPr id="19" name="Graphic 3">
              <a:extLst>
                <a:ext uri="{FF2B5EF4-FFF2-40B4-BE49-F238E27FC236}">
                  <a16:creationId xmlns:a16="http://schemas.microsoft.com/office/drawing/2014/main" id="{9B3C66C1-4517-CDF0-2EE4-3B87C205E93C}"/>
                </a:ext>
              </a:extLst>
            </p:cNvPr>
            <p:cNvSpPr/>
            <p:nvPr/>
          </p:nvSpPr>
          <p:spPr>
            <a:xfrm>
              <a:off x="2893701" y="539889"/>
              <a:ext cx="14027" cy="2777"/>
            </a:xfrm>
            <a:custGeom>
              <a:avLst/>
              <a:gdLst>
                <a:gd name="connsiteX0" fmla="*/ 14027 w 14027"/>
                <a:gd name="connsiteY0" fmla="*/ 2777 h 2777"/>
                <a:gd name="connsiteX1" fmla="*/ 0 w 14027"/>
                <a:gd name="connsiteY1" fmla="*/ 2777 h 2777"/>
                <a:gd name="connsiteX2" fmla="*/ 14027 w 14027"/>
                <a:gd name="connsiteY2" fmla="*/ 2777 h 2777"/>
                <a:gd name="connsiteX3" fmla="*/ 14027 w 14027"/>
                <a:gd name="connsiteY3" fmla="*/ 2777 h 2777"/>
              </a:gdLst>
              <a:ahLst/>
              <a:cxnLst>
                <a:cxn ang="0">
                  <a:pos x="connsiteX0" y="connsiteY0"/>
                </a:cxn>
                <a:cxn ang="0">
                  <a:pos x="connsiteX1" y="connsiteY1"/>
                </a:cxn>
                <a:cxn ang="0">
                  <a:pos x="connsiteX2" y="connsiteY2"/>
                </a:cxn>
                <a:cxn ang="0">
                  <a:pos x="connsiteX3" y="connsiteY3"/>
                </a:cxn>
              </a:cxnLst>
              <a:rect l="l" t="t" r="r" b="b"/>
              <a:pathLst>
                <a:path w="14027" h="2777">
                  <a:moveTo>
                    <a:pt x="14027" y="2777"/>
                  </a:moveTo>
                  <a:cubicBezTo>
                    <a:pt x="9569" y="2777"/>
                    <a:pt x="5171" y="2777"/>
                    <a:pt x="0" y="2777"/>
                  </a:cubicBezTo>
                  <a:cubicBezTo>
                    <a:pt x="4696" y="-2096"/>
                    <a:pt x="9391" y="459"/>
                    <a:pt x="14027" y="2777"/>
                  </a:cubicBezTo>
                  <a:lnTo>
                    <a:pt x="14027" y="2777"/>
                  </a:lnTo>
                  <a:close/>
                </a:path>
              </a:pathLst>
            </a:custGeom>
            <a:solidFill>
              <a:srgbClr val="E0EFE2"/>
            </a:solidFill>
            <a:ln w="593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88D6D53C-4B8F-E35A-2828-F7503EDD94F4}"/>
                </a:ext>
              </a:extLst>
            </p:cNvPr>
            <p:cNvSpPr/>
            <p:nvPr/>
          </p:nvSpPr>
          <p:spPr>
            <a:xfrm>
              <a:off x="2687160" y="3530358"/>
              <a:ext cx="296409" cy="40761"/>
            </a:xfrm>
            <a:custGeom>
              <a:avLst/>
              <a:gdLst>
                <a:gd name="connsiteX0" fmla="*/ 251802 w 296409"/>
                <a:gd name="connsiteY0" fmla="*/ 717 h 40761"/>
                <a:gd name="connsiteX1" fmla="*/ 296409 w 296409"/>
                <a:gd name="connsiteY1" fmla="*/ 39335 h 40761"/>
                <a:gd name="connsiteX2" fmla="*/ 209335 w 296409"/>
                <a:gd name="connsiteY2" fmla="*/ 21029 h 40761"/>
                <a:gd name="connsiteX3" fmla="*/ 251802 w 296409"/>
                <a:gd name="connsiteY3" fmla="*/ 717 h 40761"/>
                <a:gd name="connsiteX4" fmla="*/ 58391 w 296409"/>
                <a:gd name="connsiteY4" fmla="*/ 583 h 40761"/>
                <a:gd name="connsiteX5" fmla="*/ 80477 w 296409"/>
                <a:gd name="connsiteY5" fmla="*/ 10092 h 40761"/>
                <a:gd name="connsiteX6" fmla="*/ 76970 w 296409"/>
                <a:gd name="connsiteY6" fmla="*/ 20078 h 40761"/>
                <a:gd name="connsiteX7" fmla="*/ 0 w 296409"/>
                <a:gd name="connsiteY7" fmla="*/ 40761 h 40761"/>
                <a:gd name="connsiteX8" fmla="*/ 58391 w 296409"/>
                <a:gd name="connsiteY8" fmla="*/ 583 h 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409" h="40761">
                  <a:moveTo>
                    <a:pt x="251802" y="717"/>
                  </a:moveTo>
                  <a:cubicBezTo>
                    <a:pt x="266201" y="3777"/>
                    <a:pt x="280955" y="16660"/>
                    <a:pt x="296409" y="39335"/>
                  </a:cubicBezTo>
                  <a:cubicBezTo>
                    <a:pt x="267226" y="29053"/>
                    <a:pt x="241015" y="17760"/>
                    <a:pt x="209335" y="21029"/>
                  </a:cubicBezTo>
                  <a:cubicBezTo>
                    <a:pt x="223362" y="4417"/>
                    <a:pt x="237404" y="-2345"/>
                    <a:pt x="251802" y="717"/>
                  </a:cubicBezTo>
                  <a:close/>
                  <a:moveTo>
                    <a:pt x="58391" y="583"/>
                  </a:moveTo>
                  <a:cubicBezTo>
                    <a:pt x="65636" y="1808"/>
                    <a:pt x="73033" y="4966"/>
                    <a:pt x="80477" y="10092"/>
                  </a:cubicBezTo>
                  <a:cubicBezTo>
                    <a:pt x="80655" y="13777"/>
                    <a:pt x="91056" y="20494"/>
                    <a:pt x="76970" y="20078"/>
                  </a:cubicBezTo>
                  <a:cubicBezTo>
                    <a:pt x="62111" y="19662"/>
                    <a:pt x="24191" y="25427"/>
                    <a:pt x="0" y="40761"/>
                  </a:cubicBezTo>
                  <a:cubicBezTo>
                    <a:pt x="16271" y="10627"/>
                    <a:pt x="36653" y="-3092"/>
                    <a:pt x="58391" y="583"/>
                  </a:cubicBezTo>
                  <a:close/>
                </a:path>
              </a:pathLst>
            </a:custGeom>
            <a:solidFill>
              <a:srgbClr val="7C3F22"/>
            </a:solidFill>
            <a:ln w="5935" cap="flat">
              <a:noFill/>
              <a:prstDash val="solid"/>
              <a:miter/>
            </a:ln>
          </p:spPr>
          <p:txBody>
            <a:bodyPr rtlCol="0" anchor="ctr"/>
            <a:lstStyle/>
            <a:p>
              <a:endParaRPr lang="en-US"/>
            </a:p>
          </p:txBody>
        </p:sp>
        <p:grpSp>
          <p:nvGrpSpPr>
            <p:cNvPr id="92" name="Group 91">
              <a:extLst>
                <a:ext uri="{FF2B5EF4-FFF2-40B4-BE49-F238E27FC236}">
                  <a16:creationId xmlns:a16="http://schemas.microsoft.com/office/drawing/2014/main" id="{58AA3D08-157A-76F4-669B-2B6ABF9F8937}"/>
                </a:ext>
              </a:extLst>
            </p:cNvPr>
            <p:cNvGrpSpPr/>
            <p:nvPr/>
          </p:nvGrpSpPr>
          <p:grpSpPr>
            <a:xfrm>
              <a:off x="1257775" y="562665"/>
              <a:ext cx="3103982" cy="3147951"/>
              <a:chOff x="1257775" y="562665"/>
              <a:chExt cx="3103982" cy="3147951"/>
            </a:xfrm>
          </p:grpSpPr>
          <p:sp>
            <p:nvSpPr>
              <p:cNvPr id="5" name="Graphic 3">
                <a:extLst>
                  <a:ext uri="{FF2B5EF4-FFF2-40B4-BE49-F238E27FC236}">
                    <a16:creationId xmlns:a16="http://schemas.microsoft.com/office/drawing/2014/main" id="{CEC2170C-43AA-3748-0524-9DC1E0D3A0AB}"/>
                  </a:ext>
                </a:extLst>
              </p:cNvPr>
              <p:cNvSpPr/>
              <p:nvPr/>
            </p:nvSpPr>
            <p:spPr>
              <a:xfrm>
                <a:off x="1260472" y="562665"/>
                <a:ext cx="3098078" cy="3147772"/>
              </a:xfrm>
              <a:custGeom>
                <a:avLst/>
                <a:gdLst>
                  <a:gd name="connsiteX0" fmla="*/ 294667 w 3098078"/>
                  <a:gd name="connsiteY0" fmla="*/ 2641435 h 3147772"/>
                  <a:gd name="connsiteX1" fmla="*/ 294548 w 3098078"/>
                  <a:gd name="connsiteY1" fmla="*/ 2641851 h 3147772"/>
                  <a:gd name="connsiteX2" fmla="*/ 294904 w 3098078"/>
                  <a:gd name="connsiteY2" fmla="*/ 2641911 h 3147772"/>
                  <a:gd name="connsiteX3" fmla="*/ 294667 w 3098078"/>
                  <a:gd name="connsiteY3" fmla="*/ 2641435 h 3147772"/>
                  <a:gd name="connsiteX4" fmla="*/ 294667 w 3098078"/>
                  <a:gd name="connsiteY4" fmla="*/ 2641435 h 3147772"/>
                  <a:gd name="connsiteX5" fmla="*/ 2710273 w 3098078"/>
                  <a:gd name="connsiteY5" fmla="*/ 2386632 h 3147772"/>
                  <a:gd name="connsiteX6" fmla="*/ 2708906 w 3098078"/>
                  <a:gd name="connsiteY6" fmla="*/ 2387940 h 3147772"/>
                  <a:gd name="connsiteX7" fmla="*/ 2708728 w 3098078"/>
                  <a:gd name="connsiteY7" fmla="*/ 2387880 h 3147772"/>
                  <a:gd name="connsiteX8" fmla="*/ 2710214 w 3098078"/>
                  <a:gd name="connsiteY8" fmla="*/ 2390317 h 3147772"/>
                  <a:gd name="connsiteX9" fmla="*/ 2710273 w 3098078"/>
                  <a:gd name="connsiteY9" fmla="*/ 2386632 h 3147772"/>
                  <a:gd name="connsiteX10" fmla="*/ 2710273 w 3098078"/>
                  <a:gd name="connsiteY10" fmla="*/ 2386632 h 3147772"/>
                  <a:gd name="connsiteX11" fmla="*/ 2822132 w 3098078"/>
                  <a:gd name="connsiteY11" fmla="*/ 1980326 h 3147772"/>
                  <a:gd name="connsiteX12" fmla="*/ 2823083 w 3098078"/>
                  <a:gd name="connsiteY12" fmla="*/ 1983239 h 3147772"/>
                  <a:gd name="connsiteX13" fmla="*/ 2823975 w 3098078"/>
                  <a:gd name="connsiteY13" fmla="*/ 1981218 h 3147772"/>
                  <a:gd name="connsiteX14" fmla="*/ 2822132 w 3098078"/>
                  <a:gd name="connsiteY14" fmla="*/ 1980326 h 3147772"/>
                  <a:gd name="connsiteX15" fmla="*/ 2822132 w 3098078"/>
                  <a:gd name="connsiteY15" fmla="*/ 1980326 h 3147772"/>
                  <a:gd name="connsiteX16" fmla="*/ 2092671 w 3098078"/>
                  <a:gd name="connsiteY16" fmla="*/ 1351253 h 3147772"/>
                  <a:gd name="connsiteX17" fmla="*/ 2095940 w 3098078"/>
                  <a:gd name="connsiteY17" fmla="*/ 1354404 h 3147772"/>
                  <a:gd name="connsiteX18" fmla="*/ 2096891 w 3098078"/>
                  <a:gd name="connsiteY18" fmla="*/ 1354998 h 3147772"/>
                  <a:gd name="connsiteX19" fmla="*/ 2092671 w 3098078"/>
                  <a:gd name="connsiteY19" fmla="*/ 1351253 h 3147772"/>
                  <a:gd name="connsiteX20" fmla="*/ 2092671 w 3098078"/>
                  <a:gd name="connsiteY20" fmla="*/ 1351253 h 3147772"/>
                  <a:gd name="connsiteX21" fmla="*/ 1872638 w 3098078"/>
                  <a:gd name="connsiteY21" fmla="*/ 1025008 h 3147772"/>
                  <a:gd name="connsiteX22" fmla="*/ 1872757 w 3098078"/>
                  <a:gd name="connsiteY22" fmla="*/ 1025246 h 3147772"/>
                  <a:gd name="connsiteX23" fmla="*/ 1872995 w 3098078"/>
                  <a:gd name="connsiteY23" fmla="*/ 1025186 h 3147772"/>
                  <a:gd name="connsiteX24" fmla="*/ 1872638 w 3098078"/>
                  <a:gd name="connsiteY24" fmla="*/ 1025008 h 3147772"/>
                  <a:gd name="connsiteX25" fmla="*/ 1872638 w 3098078"/>
                  <a:gd name="connsiteY25" fmla="*/ 1025008 h 3147772"/>
                  <a:gd name="connsiteX26" fmla="*/ 963681 w 3098078"/>
                  <a:gd name="connsiteY26" fmla="*/ 1009317 h 3147772"/>
                  <a:gd name="connsiteX27" fmla="*/ 964275 w 3098078"/>
                  <a:gd name="connsiteY27" fmla="*/ 1010149 h 3147772"/>
                  <a:gd name="connsiteX28" fmla="*/ 965048 w 3098078"/>
                  <a:gd name="connsiteY28" fmla="*/ 1009673 h 3147772"/>
                  <a:gd name="connsiteX29" fmla="*/ 963681 w 3098078"/>
                  <a:gd name="connsiteY29" fmla="*/ 1009317 h 3147772"/>
                  <a:gd name="connsiteX30" fmla="*/ 963681 w 3098078"/>
                  <a:gd name="connsiteY30" fmla="*/ 1009317 h 3147772"/>
                  <a:gd name="connsiteX31" fmla="*/ 962314 w 3098078"/>
                  <a:gd name="connsiteY31" fmla="*/ 1005453 h 3147772"/>
                  <a:gd name="connsiteX32" fmla="*/ 961422 w 3098078"/>
                  <a:gd name="connsiteY32" fmla="*/ 1006226 h 3147772"/>
                  <a:gd name="connsiteX33" fmla="*/ 962016 w 3098078"/>
                  <a:gd name="connsiteY33" fmla="*/ 1007058 h 3147772"/>
                  <a:gd name="connsiteX34" fmla="*/ 962314 w 3098078"/>
                  <a:gd name="connsiteY34" fmla="*/ 1005453 h 3147772"/>
                  <a:gd name="connsiteX35" fmla="*/ 962314 w 3098078"/>
                  <a:gd name="connsiteY35" fmla="*/ 1005453 h 3147772"/>
                  <a:gd name="connsiteX36" fmla="*/ 1138423 w 3098078"/>
                  <a:gd name="connsiteY36" fmla="*/ 988633 h 3147772"/>
                  <a:gd name="connsiteX37" fmla="*/ 1138364 w 3098078"/>
                  <a:gd name="connsiteY37" fmla="*/ 989406 h 3147772"/>
                  <a:gd name="connsiteX38" fmla="*/ 1139434 w 3098078"/>
                  <a:gd name="connsiteY38" fmla="*/ 988692 h 3147772"/>
                  <a:gd name="connsiteX39" fmla="*/ 1138423 w 3098078"/>
                  <a:gd name="connsiteY39" fmla="*/ 988633 h 3147772"/>
                  <a:gd name="connsiteX40" fmla="*/ 1138423 w 3098078"/>
                  <a:gd name="connsiteY40" fmla="*/ 988633 h 3147772"/>
                  <a:gd name="connsiteX41" fmla="*/ 912565 w 3098078"/>
                  <a:gd name="connsiteY41" fmla="*/ 641585 h 3147772"/>
                  <a:gd name="connsiteX42" fmla="*/ 910782 w 3098078"/>
                  <a:gd name="connsiteY42" fmla="*/ 642298 h 3147772"/>
                  <a:gd name="connsiteX43" fmla="*/ 911555 w 3098078"/>
                  <a:gd name="connsiteY43" fmla="*/ 642595 h 3147772"/>
                  <a:gd name="connsiteX44" fmla="*/ 912565 w 3098078"/>
                  <a:gd name="connsiteY44" fmla="*/ 641585 h 3147772"/>
                  <a:gd name="connsiteX45" fmla="*/ 912565 w 3098078"/>
                  <a:gd name="connsiteY45" fmla="*/ 641585 h 3147772"/>
                  <a:gd name="connsiteX46" fmla="*/ 1070606 w 3098078"/>
                  <a:gd name="connsiteY46" fmla="*/ 352844 h 3147772"/>
                  <a:gd name="connsiteX47" fmla="*/ 1068526 w 3098078"/>
                  <a:gd name="connsiteY47" fmla="*/ 354568 h 3147772"/>
                  <a:gd name="connsiteX48" fmla="*/ 1070606 w 3098078"/>
                  <a:gd name="connsiteY48" fmla="*/ 354627 h 3147772"/>
                  <a:gd name="connsiteX49" fmla="*/ 1070369 w 3098078"/>
                  <a:gd name="connsiteY49" fmla="*/ 354449 h 3147772"/>
                  <a:gd name="connsiteX50" fmla="*/ 1070606 w 3098078"/>
                  <a:gd name="connsiteY50" fmla="*/ 352844 h 3147772"/>
                  <a:gd name="connsiteX51" fmla="*/ 1070606 w 3098078"/>
                  <a:gd name="connsiteY51" fmla="*/ 352844 h 3147772"/>
                  <a:gd name="connsiteX52" fmla="*/ 2419749 w 3098078"/>
                  <a:gd name="connsiteY52" fmla="*/ 256736 h 3147772"/>
                  <a:gd name="connsiteX53" fmla="*/ 2419808 w 3098078"/>
                  <a:gd name="connsiteY53" fmla="*/ 256795 h 3147772"/>
                  <a:gd name="connsiteX54" fmla="*/ 2419749 w 3098078"/>
                  <a:gd name="connsiteY54" fmla="*/ 256736 h 3147772"/>
                  <a:gd name="connsiteX55" fmla="*/ 2419749 w 3098078"/>
                  <a:gd name="connsiteY55" fmla="*/ 256736 h 3147772"/>
                  <a:gd name="connsiteX56" fmla="*/ 2419749 w 3098078"/>
                  <a:gd name="connsiteY56" fmla="*/ 256736 h 3147772"/>
                  <a:gd name="connsiteX57" fmla="*/ 1823841 w 3098078"/>
                  <a:gd name="connsiteY57" fmla="*/ 625 h 3147772"/>
                  <a:gd name="connsiteX58" fmla="*/ 2092612 w 3098078"/>
                  <a:gd name="connsiteY58" fmla="*/ 38010 h 3147772"/>
                  <a:gd name="connsiteX59" fmla="*/ 2185630 w 3098078"/>
                  <a:gd name="connsiteY59" fmla="*/ 86451 h 3147772"/>
                  <a:gd name="connsiteX60" fmla="*/ 2239895 w 3098078"/>
                  <a:gd name="connsiteY60" fmla="*/ 113078 h 3147772"/>
                  <a:gd name="connsiteX61" fmla="*/ 2301292 w 3098078"/>
                  <a:gd name="connsiteY61" fmla="*/ 131147 h 3147772"/>
                  <a:gd name="connsiteX62" fmla="*/ 2316805 w 3098078"/>
                  <a:gd name="connsiteY62" fmla="*/ 120983 h 3147772"/>
                  <a:gd name="connsiteX63" fmla="*/ 2402869 w 3098078"/>
                  <a:gd name="connsiteY63" fmla="*/ 214239 h 3147772"/>
                  <a:gd name="connsiteX64" fmla="*/ 2472528 w 3098078"/>
                  <a:gd name="connsiteY64" fmla="*/ 358728 h 3147772"/>
                  <a:gd name="connsiteX65" fmla="*/ 2537492 w 3098078"/>
                  <a:gd name="connsiteY65" fmla="*/ 608955 h 3147772"/>
                  <a:gd name="connsiteX66" fmla="*/ 2602218 w 3098078"/>
                  <a:gd name="connsiteY66" fmla="*/ 699654 h 3147772"/>
                  <a:gd name="connsiteX67" fmla="*/ 2713780 w 3098078"/>
                  <a:gd name="connsiteY67" fmla="*/ 906017 h 3147772"/>
                  <a:gd name="connsiteX68" fmla="*/ 2805252 w 3098078"/>
                  <a:gd name="connsiteY68" fmla="*/ 1207893 h 3147772"/>
                  <a:gd name="connsiteX69" fmla="*/ 2828254 w 3098078"/>
                  <a:gd name="connsiteY69" fmla="*/ 1264060 h 3147772"/>
                  <a:gd name="connsiteX70" fmla="*/ 2827778 w 3098078"/>
                  <a:gd name="connsiteY70" fmla="*/ 1264001 h 3147772"/>
                  <a:gd name="connsiteX71" fmla="*/ 2933456 w 3098078"/>
                  <a:gd name="connsiteY71" fmla="*/ 1431136 h 3147772"/>
                  <a:gd name="connsiteX72" fmla="*/ 2939994 w 3098078"/>
                  <a:gd name="connsiteY72" fmla="*/ 1424419 h 3147772"/>
                  <a:gd name="connsiteX73" fmla="*/ 3083592 w 3098078"/>
                  <a:gd name="connsiteY73" fmla="*/ 1797025 h 3147772"/>
                  <a:gd name="connsiteX74" fmla="*/ 3097916 w 3098078"/>
                  <a:gd name="connsiteY74" fmla="*/ 1974264 h 3147772"/>
                  <a:gd name="connsiteX75" fmla="*/ 3089535 w 3098078"/>
                  <a:gd name="connsiteY75" fmla="*/ 2097891 h 3147772"/>
                  <a:gd name="connsiteX76" fmla="*/ 3080442 w 3098078"/>
                  <a:gd name="connsiteY76" fmla="*/ 2225738 h 3147772"/>
                  <a:gd name="connsiteX77" fmla="*/ 2609232 w 3098078"/>
                  <a:gd name="connsiteY77" fmla="*/ 2967086 h 3147772"/>
                  <a:gd name="connsiteX78" fmla="*/ 2602337 w 3098078"/>
                  <a:gd name="connsiteY78" fmla="*/ 2973921 h 3147772"/>
                  <a:gd name="connsiteX79" fmla="*/ 2404830 w 3098078"/>
                  <a:gd name="connsiteY79" fmla="*/ 3147772 h 3147772"/>
                  <a:gd name="connsiteX80" fmla="*/ 2462721 w 3098078"/>
                  <a:gd name="connsiteY80" fmla="*/ 2999182 h 3147772"/>
                  <a:gd name="connsiteX81" fmla="*/ 2558651 w 3098078"/>
                  <a:gd name="connsiteY81" fmla="*/ 2619206 h 3147772"/>
                  <a:gd name="connsiteX82" fmla="*/ 2505278 w 3098078"/>
                  <a:gd name="connsiteY82" fmla="*/ 2181399 h 3147772"/>
                  <a:gd name="connsiteX83" fmla="*/ 2451547 w 3098078"/>
                  <a:gd name="connsiteY83" fmla="*/ 1958454 h 3147772"/>
                  <a:gd name="connsiteX84" fmla="*/ 2450299 w 3098078"/>
                  <a:gd name="connsiteY84" fmla="*/ 1956789 h 3147772"/>
                  <a:gd name="connsiteX85" fmla="*/ 2422186 w 3098078"/>
                  <a:gd name="connsiteY85" fmla="*/ 1884634 h 3147772"/>
                  <a:gd name="connsiteX86" fmla="*/ 2359243 w 3098078"/>
                  <a:gd name="connsiteY86" fmla="*/ 1758451 h 3147772"/>
                  <a:gd name="connsiteX87" fmla="*/ 2276508 w 3098078"/>
                  <a:gd name="connsiteY87" fmla="*/ 1631317 h 3147772"/>
                  <a:gd name="connsiteX88" fmla="*/ 2056534 w 3098078"/>
                  <a:gd name="connsiteY88" fmla="*/ 1385191 h 3147772"/>
                  <a:gd name="connsiteX89" fmla="*/ 1938850 w 3098078"/>
                  <a:gd name="connsiteY89" fmla="*/ 1272203 h 3147772"/>
                  <a:gd name="connsiteX90" fmla="*/ 1748476 w 3098078"/>
                  <a:gd name="connsiteY90" fmla="*/ 1139304 h 3147772"/>
                  <a:gd name="connsiteX91" fmla="*/ 1736886 w 3098078"/>
                  <a:gd name="connsiteY91" fmla="*/ 1132469 h 3147772"/>
                  <a:gd name="connsiteX92" fmla="*/ 1622471 w 3098078"/>
                  <a:gd name="connsiteY92" fmla="*/ 1070952 h 3147772"/>
                  <a:gd name="connsiteX93" fmla="*/ 1587880 w 3098078"/>
                  <a:gd name="connsiteY93" fmla="*/ 1070358 h 3147772"/>
                  <a:gd name="connsiteX94" fmla="*/ 1427996 w 3098078"/>
                  <a:gd name="connsiteY94" fmla="*/ 1144772 h 3147772"/>
                  <a:gd name="connsiteX95" fmla="*/ 1103356 w 3098078"/>
                  <a:gd name="connsiteY95" fmla="*/ 1326171 h 3147772"/>
                  <a:gd name="connsiteX96" fmla="*/ 835833 w 3098078"/>
                  <a:gd name="connsiteY96" fmla="*/ 1520528 h 3147772"/>
                  <a:gd name="connsiteX97" fmla="*/ 565339 w 3098078"/>
                  <a:gd name="connsiteY97" fmla="*/ 1930994 h 3147772"/>
                  <a:gd name="connsiteX98" fmla="*/ 608311 w 3098078"/>
                  <a:gd name="connsiteY98" fmla="*/ 2765300 h 3147772"/>
                  <a:gd name="connsiteX99" fmla="*/ 672324 w 3098078"/>
                  <a:gd name="connsiteY99" fmla="*/ 2996388 h 3147772"/>
                  <a:gd name="connsiteX100" fmla="*/ 678625 w 3098078"/>
                  <a:gd name="connsiteY100" fmla="*/ 3031634 h 3147772"/>
                  <a:gd name="connsiteX101" fmla="*/ 644568 w 3098078"/>
                  <a:gd name="connsiteY101" fmla="*/ 3057608 h 3147772"/>
                  <a:gd name="connsiteX102" fmla="*/ 573125 w 3098078"/>
                  <a:gd name="connsiteY102" fmla="*/ 3038469 h 3147772"/>
                  <a:gd name="connsiteX103" fmla="*/ 487359 w 3098078"/>
                  <a:gd name="connsiteY103" fmla="*/ 2996567 h 3147772"/>
                  <a:gd name="connsiteX104" fmla="*/ 387030 w 3098078"/>
                  <a:gd name="connsiteY104" fmla="*/ 2922687 h 3147772"/>
                  <a:gd name="connsiteX105" fmla="*/ 242838 w 3098078"/>
                  <a:gd name="connsiteY105" fmla="*/ 2797277 h 3147772"/>
                  <a:gd name="connsiteX106" fmla="*/ 153506 w 3098078"/>
                  <a:gd name="connsiteY106" fmla="*/ 2708895 h 3147772"/>
                  <a:gd name="connsiteX107" fmla="*/ 58883 w 3098078"/>
                  <a:gd name="connsiteY107" fmla="*/ 2542949 h 3147772"/>
                  <a:gd name="connsiteX108" fmla="*/ 72554 w 3098078"/>
                  <a:gd name="connsiteY108" fmla="*/ 2517986 h 3147772"/>
                  <a:gd name="connsiteX109" fmla="*/ 85689 w 3098078"/>
                  <a:gd name="connsiteY109" fmla="*/ 2513766 h 3147772"/>
                  <a:gd name="connsiteX110" fmla="*/ 43370 w 3098078"/>
                  <a:gd name="connsiteY110" fmla="*/ 1822404 h 3147772"/>
                  <a:gd name="connsiteX111" fmla="*/ 184591 w 3098078"/>
                  <a:gd name="connsiteY111" fmla="*/ 1645938 h 3147772"/>
                  <a:gd name="connsiteX112" fmla="*/ 168186 w 3098078"/>
                  <a:gd name="connsiteY112" fmla="*/ 1623174 h 3147772"/>
                  <a:gd name="connsiteX113" fmla="*/ 176210 w 3098078"/>
                  <a:gd name="connsiteY113" fmla="*/ 1555892 h 3147772"/>
                  <a:gd name="connsiteX114" fmla="*/ 179360 w 3098078"/>
                  <a:gd name="connsiteY114" fmla="*/ 1457109 h 3147772"/>
                  <a:gd name="connsiteX115" fmla="*/ 176389 w 3098078"/>
                  <a:gd name="connsiteY115" fmla="*/ 1314284 h 3147772"/>
                  <a:gd name="connsiteX116" fmla="*/ 230119 w 3098078"/>
                  <a:gd name="connsiteY116" fmla="*/ 982689 h 3147772"/>
                  <a:gd name="connsiteX117" fmla="*/ 279094 w 3098078"/>
                  <a:gd name="connsiteY117" fmla="*/ 856328 h 3147772"/>
                  <a:gd name="connsiteX118" fmla="*/ 323553 w 3098078"/>
                  <a:gd name="connsiteY118" fmla="*/ 804321 h 3147772"/>
                  <a:gd name="connsiteX119" fmla="*/ 373538 w 3098078"/>
                  <a:gd name="connsiteY119" fmla="*/ 819478 h 3147772"/>
                  <a:gd name="connsiteX120" fmla="*/ 392201 w 3098078"/>
                  <a:gd name="connsiteY120" fmla="*/ 704231 h 3147772"/>
                  <a:gd name="connsiteX121" fmla="*/ 453421 w 3098078"/>
                  <a:gd name="connsiteY121" fmla="*/ 612105 h 3147772"/>
                  <a:gd name="connsiteX122" fmla="*/ 995538 w 3098078"/>
                  <a:gd name="connsiteY122" fmla="*/ 224581 h 3147772"/>
                  <a:gd name="connsiteX123" fmla="*/ 1589960 w 3098078"/>
                  <a:gd name="connsiteY123" fmla="*/ 8173 h 3147772"/>
                  <a:gd name="connsiteX124" fmla="*/ 1823841 w 3098078"/>
                  <a:gd name="connsiteY124" fmla="*/ 625 h 3147772"/>
                  <a:gd name="connsiteX0" fmla="*/ 294667 w 3098078"/>
                  <a:gd name="connsiteY0" fmla="*/ 2641435 h 3147772"/>
                  <a:gd name="connsiteX1" fmla="*/ 294548 w 3098078"/>
                  <a:gd name="connsiteY1" fmla="*/ 2641851 h 3147772"/>
                  <a:gd name="connsiteX2" fmla="*/ 294904 w 3098078"/>
                  <a:gd name="connsiteY2" fmla="*/ 2641911 h 3147772"/>
                  <a:gd name="connsiteX3" fmla="*/ 294667 w 3098078"/>
                  <a:gd name="connsiteY3" fmla="*/ 2641435 h 3147772"/>
                  <a:gd name="connsiteX4" fmla="*/ 294667 w 3098078"/>
                  <a:gd name="connsiteY4" fmla="*/ 2641435 h 3147772"/>
                  <a:gd name="connsiteX5" fmla="*/ 2710273 w 3098078"/>
                  <a:gd name="connsiteY5" fmla="*/ 2386632 h 3147772"/>
                  <a:gd name="connsiteX6" fmla="*/ 2708906 w 3098078"/>
                  <a:gd name="connsiteY6" fmla="*/ 2387940 h 3147772"/>
                  <a:gd name="connsiteX7" fmla="*/ 2708728 w 3098078"/>
                  <a:gd name="connsiteY7" fmla="*/ 2387880 h 3147772"/>
                  <a:gd name="connsiteX8" fmla="*/ 2710214 w 3098078"/>
                  <a:gd name="connsiteY8" fmla="*/ 2390317 h 3147772"/>
                  <a:gd name="connsiteX9" fmla="*/ 2710273 w 3098078"/>
                  <a:gd name="connsiteY9" fmla="*/ 2386632 h 3147772"/>
                  <a:gd name="connsiteX10" fmla="*/ 2710273 w 3098078"/>
                  <a:gd name="connsiteY10" fmla="*/ 2386632 h 3147772"/>
                  <a:gd name="connsiteX11" fmla="*/ 2822132 w 3098078"/>
                  <a:gd name="connsiteY11" fmla="*/ 1980326 h 3147772"/>
                  <a:gd name="connsiteX12" fmla="*/ 2823083 w 3098078"/>
                  <a:gd name="connsiteY12" fmla="*/ 1983239 h 3147772"/>
                  <a:gd name="connsiteX13" fmla="*/ 2823975 w 3098078"/>
                  <a:gd name="connsiteY13" fmla="*/ 1981218 h 3147772"/>
                  <a:gd name="connsiteX14" fmla="*/ 2822132 w 3098078"/>
                  <a:gd name="connsiteY14" fmla="*/ 1980326 h 3147772"/>
                  <a:gd name="connsiteX15" fmla="*/ 2822132 w 3098078"/>
                  <a:gd name="connsiteY15" fmla="*/ 1980326 h 3147772"/>
                  <a:gd name="connsiteX16" fmla="*/ 2092671 w 3098078"/>
                  <a:gd name="connsiteY16" fmla="*/ 1351253 h 3147772"/>
                  <a:gd name="connsiteX17" fmla="*/ 2095940 w 3098078"/>
                  <a:gd name="connsiteY17" fmla="*/ 1354404 h 3147772"/>
                  <a:gd name="connsiteX18" fmla="*/ 2096891 w 3098078"/>
                  <a:gd name="connsiteY18" fmla="*/ 1354998 h 3147772"/>
                  <a:gd name="connsiteX19" fmla="*/ 2092671 w 3098078"/>
                  <a:gd name="connsiteY19" fmla="*/ 1351253 h 3147772"/>
                  <a:gd name="connsiteX20" fmla="*/ 2092671 w 3098078"/>
                  <a:gd name="connsiteY20" fmla="*/ 1351253 h 3147772"/>
                  <a:gd name="connsiteX21" fmla="*/ 1872638 w 3098078"/>
                  <a:gd name="connsiteY21" fmla="*/ 1025008 h 3147772"/>
                  <a:gd name="connsiteX22" fmla="*/ 1872757 w 3098078"/>
                  <a:gd name="connsiteY22" fmla="*/ 1025246 h 3147772"/>
                  <a:gd name="connsiteX23" fmla="*/ 1872995 w 3098078"/>
                  <a:gd name="connsiteY23" fmla="*/ 1025186 h 3147772"/>
                  <a:gd name="connsiteX24" fmla="*/ 1872638 w 3098078"/>
                  <a:gd name="connsiteY24" fmla="*/ 1025008 h 3147772"/>
                  <a:gd name="connsiteX25" fmla="*/ 1872638 w 3098078"/>
                  <a:gd name="connsiteY25" fmla="*/ 1025008 h 3147772"/>
                  <a:gd name="connsiteX26" fmla="*/ 963681 w 3098078"/>
                  <a:gd name="connsiteY26" fmla="*/ 1009317 h 3147772"/>
                  <a:gd name="connsiteX27" fmla="*/ 964275 w 3098078"/>
                  <a:gd name="connsiteY27" fmla="*/ 1010149 h 3147772"/>
                  <a:gd name="connsiteX28" fmla="*/ 965048 w 3098078"/>
                  <a:gd name="connsiteY28" fmla="*/ 1009673 h 3147772"/>
                  <a:gd name="connsiteX29" fmla="*/ 963681 w 3098078"/>
                  <a:gd name="connsiteY29" fmla="*/ 1009317 h 3147772"/>
                  <a:gd name="connsiteX30" fmla="*/ 963681 w 3098078"/>
                  <a:gd name="connsiteY30" fmla="*/ 1009317 h 3147772"/>
                  <a:gd name="connsiteX31" fmla="*/ 962314 w 3098078"/>
                  <a:gd name="connsiteY31" fmla="*/ 1005453 h 3147772"/>
                  <a:gd name="connsiteX32" fmla="*/ 961422 w 3098078"/>
                  <a:gd name="connsiteY32" fmla="*/ 1006226 h 3147772"/>
                  <a:gd name="connsiteX33" fmla="*/ 962016 w 3098078"/>
                  <a:gd name="connsiteY33" fmla="*/ 1007058 h 3147772"/>
                  <a:gd name="connsiteX34" fmla="*/ 962314 w 3098078"/>
                  <a:gd name="connsiteY34" fmla="*/ 1005453 h 3147772"/>
                  <a:gd name="connsiteX35" fmla="*/ 962314 w 3098078"/>
                  <a:gd name="connsiteY35" fmla="*/ 1005453 h 3147772"/>
                  <a:gd name="connsiteX36" fmla="*/ 1138423 w 3098078"/>
                  <a:gd name="connsiteY36" fmla="*/ 988633 h 3147772"/>
                  <a:gd name="connsiteX37" fmla="*/ 1138364 w 3098078"/>
                  <a:gd name="connsiteY37" fmla="*/ 989406 h 3147772"/>
                  <a:gd name="connsiteX38" fmla="*/ 1139434 w 3098078"/>
                  <a:gd name="connsiteY38" fmla="*/ 988692 h 3147772"/>
                  <a:gd name="connsiteX39" fmla="*/ 1138423 w 3098078"/>
                  <a:gd name="connsiteY39" fmla="*/ 988633 h 3147772"/>
                  <a:gd name="connsiteX40" fmla="*/ 1138423 w 3098078"/>
                  <a:gd name="connsiteY40" fmla="*/ 988633 h 3147772"/>
                  <a:gd name="connsiteX41" fmla="*/ 912565 w 3098078"/>
                  <a:gd name="connsiteY41" fmla="*/ 641585 h 3147772"/>
                  <a:gd name="connsiteX42" fmla="*/ 910782 w 3098078"/>
                  <a:gd name="connsiteY42" fmla="*/ 642298 h 3147772"/>
                  <a:gd name="connsiteX43" fmla="*/ 911555 w 3098078"/>
                  <a:gd name="connsiteY43" fmla="*/ 642595 h 3147772"/>
                  <a:gd name="connsiteX44" fmla="*/ 912565 w 3098078"/>
                  <a:gd name="connsiteY44" fmla="*/ 641585 h 3147772"/>
                  <a:gd name="connsiteX45" fmla="*/ 912565 w 3098078"/>
                  <a:gd name="connsiteY45" fmla="*/ 641585 h 3147772"/>
                  <a:gd name="connsiteX46" fmla="*/ 1070606 w 3098078"/>
                  <a:gd name="connsiteY46" fmla="*/ 352844 h 3147772"/>
                  <a:gd name="connsiteX47" fmla="*/ 1068526 w 3098078"/>
                  <a:gd name="connsiteY47" fmla="*/ 354568 h 3147772"/>
                  <a:gd name="connsiteX48" fmla="*/ 1070606 w 3098078"/>
                  <a:gd name="connsiteY48" fmla="*/ 354627 h 3147772"/>
                  <a:gd name="connsiteX49" fmla="*/ 1070369 w 3098078"/>
                  <a:gd name="connsiteY49" fmla="*/ 354449 h 3147772"/>
                  <a:gd name="connsiteX50" fmla="*/ 1070606 w 3098078"/>
                  <a:gd name="connsiteY50" fmla="*/ 352844 h 3147772"/>
                  <a:gd name="connsiteX51" fmla="*/ 1070606 w 3098078"/>
                  <a:gd name="connsiteY51" fmla="*/ 352844 h 3147772"/>
                  <a:gd name="connsiteX52" fmla="*/ 2419749 w 3098078"/>
                  <a:gd name="connsiteY52" fmla="*/ 256736 h 3147772"/>
                  <a:gd name="connsiteX53" fmla="*/ 2419808 w 3098078"/>
                  <a:gd name="connsiteY53" fmla="*/ 256795 h 3147772"/>
                  <a:gd name="connsiteX54" fmla="*/ 2419749 w 3098078"/>
                  <a:gd name="connsiteY54" fmla="*/ 256736 h 3147772"/>
                  <a:gd name="connsiteX55" fmla="*/ 2419749 w 3098078"/>
                  <a:gd name="connsiteY55" fmla="*/ 256736 h 3147772"/>
                  <a:gd name="connsiteX56" fmla="*/ 2419749 w 3098078"/>
                  <a:gd name="connsiteY56" fmla="*/ 256736 h 3147772"/>
                  <a:gd name="connsiteX57" fmla="*/ 1823841 w 3098078"/>
                  <a:gd name="connsiteY57" fmla="*/ 625 h 3147772"/>
                  <a:gd name="connsiteX58" fmla="*/ 2092612 w 3098078"/>
                  <a:gd name="connsiteY58" fmla="*/ 38010 h 3147772"/>
                  <a:gd name="connsiteX59" fmla="*/ 2185630 w 3098078"/>
                  <a:gd name="connsiteY59" fmla="*/ 86451 h 3147772"/>
                  <a:gd name="connsiteX60" fmla="*/ 2239895 w 3098078"/>
                  <a:gd name="connsiteY60" fmla="*/ 113078 h 3147772"/>
                  <a:gd name="connsiteX61" fmla="*/ 2301292 w 3098078"/>
                  <a:gd name="connsiteY61" fmla="*/ 131147 h 3147772"/>
                  <a:gd name="connsiteX62" fmla="*/ 2316805 w 3098078"/>
                  <a:gd name="connsiteY62" fmla="*/ 120983 h 3147772"/>
                  <a:gd name="connsiteX63" fmla="*/ 2402869 w 3098078"/>
                  <a:gd name="connsiteY63" fmla="*/ 214239 h 3147772"/>
                  <a:gd name="connsiteX64" fmla="*/ 2472528 w 3098078"/>
                  <a:gd name="connsiteY64" fmla="*/ 358728 h 3147772"/>
                  <a:gd name="connsiteX65" fmla="*/ 2537492 w 3098078"/>
                  <a:gd name="connsiteY65" fmla="*/ 608955 h 3147772"/>
                  <a:gd name="connsiteX66" fmla="*/ 2602218 w 3098078"/>
                  <a:gd name="connsiteY66" fmla="*/ 699654 h 3147772"/>
                  <a:gd name="connsiteX67" fmla="*/ 2713780 w 3098078"/>
                  <a:gd name="connsiteY67" fmla="*/ 906017 h 3147772"/>
                  <a:gd name="connsiteX68" fmla="*/ 2805252 w 3098078"/>
                  <a:gd name="connsiteY68" fmla="*/ 1207893 h 3147772"/>
                  <a:gd name="connsiteX69" fmla="*/ 2828254 w 3098078"/>
                  <a:gd name="connsiteY69" fmla="*/ 1264060 h 3147772"/>
                  <a:gd name="connsiteX70" fmla="*/ 2827778 w 3098078"/>
                  <a:gd name="connsiteY70" fmla="*/ 1264001 h 3147772"/>
                  <a:gd name="connsiteX71" fmla="*/ 2933456 w 3098078"/>
                  <a:gd name="connsiteY71" fmla="*/ 1431136 h 3147772"/>
                  <a:gd name="connsiteX72" fmla="*/ 2939994 w 3098078"/>
                  <a:gd name="connsiteY72" fmla="*/ 1424419 h 3147772"/>
                  <a:gd name="connsiteX73" fmla="*/ 3083592 w 3098078"/>
                  <a:gd name="connsiteY73" fmla="*/ 1797025 h 3147772"/>
                  <a:gd name="connsiteX74" fmla="*/ 3097916 w 3098078"/>
                  <a:gd name="connsiteY74" fmla="*/ 1974264 h 3147772"/>
                  <a:gd name="connsiteX75" fmla="*/ 3089535 w 3098078"/>
                  <a:gd name="connsiteY75" fmla="*/ 2097891 h 3147772"/>
                  <a:gd name="connsiteX76" fmla="*/ 3080442 w 3098078"/>
                  <a:gd name="connsiteY76" fmla="*/ 2225738 h 3147772"/>
                  <a:gd name="connsiteX77" fmla="*/ 2609232 w 3098078"/>
                  <a:gd name="connsiteY77" fmla="*/ 2967086 h 3147772"/>
                  <a:gd name="connsiteX78" fmla="*/ 2602337 w 3098078"/>
                  <a:gd name="connsiteY78" fmla="*/ 2973921 h 3147772"/>
                  <a:gd name="connsiteX79" fmla="*/ 2404830 w 3098078"/>
                  <a:gd name="connsiteY79" fmla="*/ 3147772 h 3147772"/>
                  <a:gd name="connsiteX80" fmla="*/ 2462721 w 3098078"/>
                  <a:gd name="connsiteY80" fmla="*/ 2999182 h 3147772"/>
                  <a:gd name="connsiteX81" fmla="*/ 2558651 w 3098078"/>
                  <a:gd name="connsiteY81" fmla="*/ 2619206 h 3147772"/>
                  <a:gd name="connsiteX82" fmla="*/ 2505278 w 3098078"/>
                  <a:gd name="connsiteY82" fmla="*/ 2181399 h 3147772"/>
                  <a:gd name="connsiteX83" fmla="*/ 2451547 w 3098078"/>
                  <a:gd name="connsiteY83" fmla="*/ 1958454 h 3147772"/>
                  <a:gd name="connsiteX84" fmla="*/ 2422186 w 3098078"/>
                  <a:gd name="connsiteY84" fmla="*/ 1884634 h 3147772"/>
                  <a:gd name="connsiteX85" fmla="*/ 2359243 w 3098078"/>
                  <a:gd name="connsiteY85" fmla="*/ 1758451 h 3147772"/>
                  <a:gd name="connsiteX86" fmla="*/ 2276508 w 3098078"/>
                  <a:gd name="connsiteY86" fmla="*/ 1631317 h 3147772"/>
                  <a:gd name="connsiteX87" fmla="*/ 2056534 w 3098078"/>
                  <a:gd name="connsiteY87" fmla="*/ 1385191 h 3147772"/>
                  <a:gd name="connsiteX88" fmla="*/ 1938850 w 3098078"/>
                  <a:gd name="connsiteY88" fmla="*/ 1272203 h 3147772"/>
                  <a:gd name="connsiteX89" fmla="*/ 1748476 w 3098078"/>
                  <a:gd name="connsiteY89" fmla="*/ 1139304 h 3147772"/>
                  <a:gd name="connsiteX90" fmla="*/ 1736886 w 3098078"/>
                  <a:gd name="connsiteY90" fmla="*/ 1132469 h 3147772"/>
                  <a:gd name="connsiteX91" fmla="*/ 1622471 w 3098078"/>
                  <a:gd name="connsiteY91" fmla="*/ 1070952 h 3147772"/>
                  <a:gd name="connsiteX92" fmla="*/ 1587880 w 3098078"/>
                  <a:gd name="connsiteY92" fmla="*/ 1070358 h 3147772"/>
                  <a:gd name="connsiteX93" fmla="*/ 1427996 w 3098078"/>
                  <a:gd name="connsiteY93" fmla="*/ 1144772 h 3147772"/>
                  <a:gd name="connsiteX94" fmla="*/ 1103356 w 3098078"/>
                  <a:gd name="connsiteY94" fmla="*/ 1326171 h 3147772"/>
                  <a:gd name="connsiteX95" fmla="*/ 835833 w 3098078"/>
                  <a:gd name="connsiteY95" fmla="*/ 1520528 h 3147772"/>
                  <a:gd name="connsiteX96" fmla="*/ 565339 w 3098078"/>
                  <a:gd name="connsiteY96" fmla="*/ 1930994 h 3147772"/>
                  <a:gd name="connsiteX97" fmla="*/ 608311 w 3098078"/>
                  <a:gd name="connsiteY97" fmla="*/ 2765300 h 3147772"/>
                  <a:gd name="connsiteX98" fmla="*/ 672324 w 3098078"/>
                  <a:gd name="connsiteY98" fmla="*/ 2996388 h 3147772"/>
                  <a:gd name="connsiteX99" fmla="*/ 678625 w 3098078"/>
                  <a:gd name="connsiteY99" fmla="*/ 3031634 h 3147772"/>
                  <a:gd name="connsiteX100" fmla="*/ 644568 w 3098078"/>
                  <a:gd name="connsiteY100" fmla="*/ 3057608 h 3147772"/>
                  <a:gd name="connsiteX101" fmla="*/ 573125 w 3098078"/>
                  <a:gd name="connsiteY101" fmla="*/ 3038469 h 3147772"/>
                  <a:gd name="connsiteX102" fmla="*/ 487359 w 3098078"/>
                  <a:gd name="connsiteY102" fmla="*/ 2996567 h 3147772"/>
                  <a:gd name="connsiteX103" fmla="*/ 387030 w 3098078"/>
                  <a:gd name="connsiteY103" fmla="*/ 2922687 h 3147772"/>
                  <a:gd name="connsiteX104" fmla="*/ 242838 w 3098078"/>
                  <a:gd name="connsiteY104" fmla="*/ 2797277 h 3147772"/>
                  <a:gd name="connsiteX105" fmla="*/ 153506 w 3098078"/>
                  <a:gd name="connsiteY105" fmla="*/ 2708895 h 3147772"/>
                  <a:gd name="connsiteX106" fmla="*/ 58883 w 3098078"/>
                  <a:gd name="connsiteY106" fmla="*/ 2542949 h 3147772"/>
                  <a:gd name="connsiteX107" fmla="*/ 72554 w 3098078"/>
                  <a:gd name="connsiteY107" fmla="*/ 2517986 h 3147772"/>
                  <a:gd name="connsiteX108" fmla="*/ 85689 w 3098078"/>
                  <a:gd name="connsiteY108" fmla="*/ 2513766 h 3147772"/>
                  <a:gd name="connsiteX109" fmla="*/ 43370 w 3098078"/>
                  <a:gd name="connsiteY109" fmla="*/ 1822404 h 3147772"/>
                  <a:gd name="connsiteX110" fmla="*/ 184591 w 3098078"/>
                  <a:gd name="connsiteY110" fmla="*/ 1645938 h 3147772"/>
                  <a:gd name="connsiteX111" fmla="*/ 168186 w 3098078"/>
                  <a:gd name="connsiteY111" fmla="*/ 1623174 h 3147772"/>
                  <a:gd name="connsiteX112" fmla="*/ 176210 w 3098078"/>
                  <a:gd name="connsiteY112" fmla="*/ 1555892 h 3147772"/>
                  <a:gd name="connsiteX113" fmla="*/ 179360 w 3098078"/>
                  <a:gd name="connsiteY113" fmla="*/ 1457109 h 3147772"/>
                  <a:gd name="connsiteX114" fmla="*/ 176389 w 3098078"/>
                  <a:gd name="connsiteY114" fmla="*/ 1314284 h 3147772"/>
                  <a:gd name="connsiteX115" fmla="*/ 230119 w 3098078"/>
                  <a:gd name="connsiteY115" fmla="*/ 982689 h 3147772"/>
                  <a:gd name="connsiteX116" fmla="*/ 279094 w 3098078"/>
                  <a:gd name="connsiteY116" fmla="*/ 856328 h 3147772"/>
                  <a:gd name="connsiteX117" fmla="*/ 323553 w 3098078"/>
                  <a:gd name="connsiteY117" fmla="*/ 804321 h 3147772"/>
                  <a:gd name="connsiteX118" fmla="*/ 373538 w 3098078"/>
                  <a:gd name="connsiteY118" fmla="*/ 819478 h 3147772"/>
                  <a:gd name="connsiteX119" fmla="*/ 392201 w 3098078"/>
                  <a:gd name="connsiteY119" fmla="*/ 704231 h 3147772"/>
                  <a:gd name="connsiteX120" fmla="*/ 453421 w 3098078"/>
                  <a:gd name="connsiteY120" fmla="*/ 612105 h 3147772"/>
                  <a:gd name="connsiteX121" fmla="*/ 995538 w 3098078"/>
                  <a:gd name="connsiteY121" fmla="*/ 224581 h 3147772"/>
                  <a:gd name="connsiteX122" fmla="*/ 1589960 w 3098078"/>
                  <a:gd name="connsiteY122" fmla="*/ 8173 h 3147772"/>
                  <a:gd name="connsiteX123" fmla="*/ 1823841 w 3098078"/>
                  <a:gd name="connsiteY123" fmla="*/ 625 h 3147772"/>
                  <a:gd name="connsiteX0" fmla="*/ 294667 w 3098078"/>
                  <a:gd name="connsiteY0" fmla="*/ 2641435 h 3147772"/>
                  <a:gd name="connsiteX1" fmla="*/ 294548 w 3098078"/>
                  <a:gd name="connsiteY1" fmla="*/ 2641851 h 3147772"/>
                  <a:gd name="connsiteX2" fmla="*/ 294904 w 3098078"/>
                  <a:gd name="connsiteY2" fmla="*/ 2641911 h 3147772"/>
                  <a:gd name="connsiteX3" fmla="*/ 294667 w 3098078"/>
                  <a:gd name="connsiteY3" fmla="*/ 2641435 h 3147772"/>
                  <a:gd name="connsiteX4" fmla="*/ 294667 w 3098078"/>
                  <a:gd name="connsiteY4" fmla="*/ 2641435 h 3147772"/>
                  <a:gd name="connsiteX5" fmla="*/ 2710273 w 3098078"/>
                  <a:gd name="connsiteY5" fmla="*/ 2386632 h 3147772"/>
                  <a:gd name="connsiteX6" fmla="*/ 2708906 w 3098078"/>
                  <a:gd name="connsiteY6" fmla="*/ 2387940 h 3147772"/>
                  <a:gd name="connsiteX7" fmla="*/ 2708728 w 3098078"/>
                  <a:gd name="connsiteY7" fmla="*/ 2387880 h 3147772"/>
                  <a:gd name="connsiteX8" fmla="*/ 2710214 w 3098078"/>
                  <a:gd name="connsiteY8" fmla="*/ 2390317 h 3147772"/>
                  <a:gd name="connsiteX9" fmla="*/ 2710273 w 3098078"/>
                  <a:gd name="connsiteY9" fmla="*/ 2386632 h 3147772"/>
                  <a:gd name="connsiteX10" fmla="*/ 2710273 w 3098078"/>
                  <a:gd name="connsiteY10" fmla="*/ 2386632 h 3147772"/>
                  <a:gd name="connsiteX11" fmla="*/ 2822132 w 3098078"/>
                  <a:gd name="connsiteY11" fmla="*/ 1980326 h 3147772"/>
                  <a:gd name="connsiteX12" fmla="*/ 2823083 w 3098078"/>
                  <a:gd name="connsiteY12" fmla="*/ 1983239 h 3147772"/>
                  <a:gd name="connsiteX13" fmla="*/ 2823975 w 3098078"/>
                  <a:gd name="connsiteY13" fmla="*/ 1981218 h 3147772"/>
                  <a:gd name="connsiteX14" fmla="*/ 2822132 w 3098078"/>
                  <a:gd name="connsiteY14" fmla="*/ 1980326 h 3147772"/>
                  <a:gd name="connsiteX15" fmla="*/ 2822132 w 3098078"/>
                  <a:gd name="connsiteY15" fmla="*/ 1980326 h 3147772"/>
                  <a:gd name="connsiteX16" fmla="*/ 2092671 w 3098078"/>
                  <a:gd name="connsiteY16" fmla="*/ 1351253 h 3147772"/>
                  <a:gd name="connsiteX17" fmla="*/ 2095940 w 3098078"/>
                  <a:gd name="connsiteY17" fmla="*/ 1354404 h 3147772"/>
                  <a:gd name="connsiteX18" fmla="*/ 2096891 w 3098078"/>
                  <a:gd name="connsiteY18" fmla="*/ 1354998 h 3147772"/>
                  <a:gd name="connsiteX19" fmla="*/ 2092671 w 3098078"/>
                  <a:gd name="connsiteY19" fmla="*/ 1351253 h 3147772"/>
                  <a:gd name="connsiteX20" fmla="*/ 2092671 w 3098078"/>
                  <a:gd name="connsiteY20" fmla="*/ 1351253 h 3147772"/>
                  <a:gd name="connsiteX21" fmla="*/ 1872638 w 3098078"/>
                  <a:gd name="connsiteY21" fmla="*/ 1025008 h 3147772"/>
                  <a:gd name="connsiteX22" fmla="*/ 1872757 w 3098078"/>
                  <a:gd name="connsiteY22" fmla="*/ 1025246 h 3147772"/>
                  <a:gd name="connsiteX23" fmla="*/ 1872995 w 3098078"/>
                  <a:gd name="connsiteY23" fmla="*/ 1025186 h 3147772"/>
                  <a:gd name="connsiteX24" fmla="*/ 1872638 w 3098078"/>
                  <a:gd name="connsiteY24" fmla="*/ 1025008 h 3147772"/>
                  <a:gd name="connsiteX25" fmla="*/ 1872638 w 3098078"/>
                  <a:gd name="connsiteY25" fmla="*/ 1025008 h 3147772"/>
                  <a:gd name="connsiteX26" fmla="*/ 963681 w 3098078"/>
                  <a:gd name="connsiteY26" fmla="*/ 1009317 h 3147772"/>
                  <a:gd name="connsiteX27" fmla="*/ 964275 w 3098078"/>
                  <a:gd name="connsiteY27" fmla="*/ 1010149 h 3147772"/>
                  <a:gd name="connsiteX28" fmla="*/ 965048 w 3098078"/>
                  <a:gd name="connsiteY28" fmla="*/ 1009673 h 3147772"/>
                  <a:gd name="connsiteX29" fmla="*/ 963681 w 3098078"/>
                  <a:gd name="connsiteY29" fmla="*/ 1009317 h 3147772"/>
                  <a:gd name="connsiteX30" fmla="*/ 963681 w 3098078"/>
                  <a:gd name="connsiteY30" fmla="*/ 1009317 h 3147772"/>
                  <a:gd name="connsiteX31" fmla="*/ 962314 w 3098078"/>
                  <a:gd name="connsiteY31" fmla="*/ 1005453 h 3147772"/>
                  <a:gd name="connsiteX32" fmla="*/ 961422 w 3098078"/>
                  <a:gd name="connsiteY32" fmla="*/ 1006226 h 3147772"/>
                  <a:gd name="connsiteX33" fmla="*/ 962016 w 3098078"/>
                  <a:gd name="connsiteY33" fmla="*/ 1007058 h 3147772"/>
                  <a:gd name="connsiteX34" fmla="*/ 962314 w 3098078"/>
                  <a:gd name="connsiteY34" fmla="*/ 1005453 h 3147772"/>
                  <a:gd name="connsiteX35" fmla="*/ 962314 w 3098078"/>
                  <a:gd name="connsiteY35" fmla="*/ 1005453 h 3147772"/>
                  <a:gd name="connsiteX36" fmla="*/ 1138423 w 3098078"/>
                  <a:gd name="connsiteY36" fmla="*/ 988633 h 3147772"/>
                  <a:gd name="connsiteX37" fmla="*/ 1138364 w 3098078"/>
                  <a:gd name="connsiteY37" fmla="*/ 989406 h 3147772"/>
                  <a:gd name="connsiteX38" fmla="*/ 1139434 w 3098078"/>
                  <a:gd name="connsiteY38" fmla="*/ 988692 h 3147772"/>
                  <a:gd name="connsiteX39" fmla="*/ 1138423 w 3098078"/>
                  <a:gd name="connsiteY39" fmla="*/ 988633 h 3147772"/>
                  <a:gd name="connsiteX40" fmla="*/ 1138423 w 3098078"/>
                  <a:gd name="connsiteY40" fmla="*/ 988633 h 3147772"/>
                  <a:gd name="connsiteX41" fmla="*/ 912565 w 3098078"/>
                  <a:gd name="connsiteY41" fmla="*/ 641585 h 3147772"/>
                  <a:gd name="connsiteX42" fmla="*/ 910782 w 3098078"/>
                  <a:gd name="connsiteY42" fmla="*/ 642298 h 3147772"/>
                  <a:gd name="connsiteX43" fmla="*/ 911555 w 3098078"/>
                  <a:gd name="connsiteY43" fmla="*/ 642595 h 3147772"/>
                  <a:gd name="connsiteX44" fmla="*/ 912565 w 3098078"/>
                  <a:gd name="connsiteY44" fmla="*/ 641585 h 3147772"/>
                  <a:gd name="connsiteX45" fmla="*/ 912565 w 3098078"/>
                  <a:gd name="connsiteY45" fmla="*/ 641585 h 3147772"/>
                  <a:gd name="connsiteX46" fmla="*/ 1070606 w 3098078"/>
                  <a:gd name="connsiteY46" fmla="*/ 352844 h 3147772"/>
                  <a:gd name="connsiteX47" fmla="*/ 1068526 w 3098078"/>
                  <a:gd name="connsiteY47" fmla="*/ 354568 h 3147772"/>
                  <a:gd name="connsiteX48" fmla="*/ 1070606 w 3098078"/>
                  <a:gd name="connsiteY48" fmla="*/ 354627 h 3147772"/>
                  <a:gd name="connsiteX49" fmla="*/ 1070369 w 3098078"/>
                  <a:gd name="connsiteY49" fmla="*/ 354449 h 3147772"/>
                  <a:gd name="connsiteX50" fmla="*/ 1070606 w 3098078"/>
                  <a:gd name="connsiteY50" fmla="*/ 352844 h 3147772"/>
                  <a:gd name="connsiteX51" fmla="*/ 1070606 w 3098078"/>
                  <a:gd name="connsiteY51" fmla="*/ 352844 h 3147772"/>
                  <a:gd name="connsiteX52" fmla="*/ 2419749 w 3098078"/>
                  <a:gd name="connsiteY52" fmla="*/ 256736 h 3147772"/>
                  <a:gd name="connsiteX53" fmla="*/ 2419808 w 3098078"/>
                  <a:gd name="connsiteY53" fmla="*/ 256795 h 3147772"/>
                  <a:gd name="connsiteX54" fmla="*/ 2419749 w 3098078"/>
                  <a:gd name="connsiteY54" fmla="*/ 256736 h 3147772"/>
                  <a:gd name="connsiteX55" fmla="*/ 2419749 w 3098078"/>
                  <a:gd name="connsiteY55" fmla="*/ 256736 h 3147772"/>
                  <a:gd name="connsiteX56" fmla="*/ 2419749 w 3098078"/>
                  <a:gd name="connsiteY56" fmla="*/ 256736 h 3147772"/>
                  <a:gd name="connsiteX57" fmla="*/ 1823841 w 3098078"/>
                  <a:gd name="connsiteY57" fmla="*/ 625 h 3147772"/>
                  <a:gd name="connsiteX58" fmla="*/ 2092612 w 3098078"/>
                  <a:gd name="connsiteY58" fmla="*/ 38010 h 3147772"/>
                  <a:gd name="connsiteX59" fmla="*/ 2185630 w 3098078"/>
                  <a:gd name="connsiteY59" fmla="*/ 86451 h 3147772"/>
                  <a:gd name="connsiteX60" fmla="*/ 2239895 w 3098078"/>
                  <a:gd name="connsiteY60" fmla="*/ 113078 h 3147772"/>
                  <a:gd name="connsiteX61" fmla="*/ 2301292 w 3098078"/>
                  <a:gd name="connsiteY61" fmla="*/ 131147 h 3147772"/>
                  <a:gd name="connsiteX62" fmla="*/ 2316805 w 3098078"/>
                  <a:gd name="connsiteY62" fmla="*/ 120983 h 3147772"/>
                  <a:gd name="connsiteX63" fmla="*/ 2402869 w 3098078"/>
                  <a:gd name="connsiteY63" fmla="*/ 214239 h 3147772"/>
                  <a:gd name="connsiteX64" fmla="*/ 2472528 w 3098078"/>
                  <a:gd name="connsiteY64" fmla="*/ 358728 h 3147772"/>
                  <a:gd name="connsiteX65" fmla="*/ 2537492 w 3098078"/>
                  <a:gd name="connsiteY65" fmla="*/ 608955 h 3147772"/>
                  <a:gd name="connsiteX66" fmla="*/ 2602218 w 3098078"/>
                  <a:gd name="connsiteY66" fmla="*/ 699654 h 3147772"/>
                  <a:gd name="connsiteX67" fmla="*/ 2713780 w 3098078"/>
                  <a:gd name="connsiteY67" fmla="*/ 906017 h 3147772"/>
                  <a:gd name="connsiteX68" fmla="*/ 2805252 w 3098078"/>
                  <a:gd name="connsiteY68" fmla="*/ 1207893 h 3147772"/>
                  <a:gd name="connsiteX69" fmla="*/ 2828254 w 3098078"/>
                  <a:gd name="connsiteY69" fmla="*/ 1264060 h 3147772"/>
                  <a:gd name="connsiteX70" fmla="*/ 2827778 w 3098078"/>
                  <a:gd name="connsiteY70" fmla="*/ 1264001 h 3147772"/>
                  <a:gd name="connsiteX71" fmla="*/ 2933456 w 3098078"/>
                  <a:gd name="connsiteY71" fmla="*/ 1431136 h 3147772"/>
                  <a:gd name="connsiteX72" fmla="*/ 2939994 w 3098078"/>
                  <a:gd name="connsiteY72" fmla="*/ 1424419 h 3147772"/>
                  <a:gd name="connsiteX73" fmla="*/ 3083592 w 3098078"/>
                  <a:gd name="connsiteY73" fmla="*/ 1797025 h 3147772"/>
                  <a:gd name="connsiteX74" fmla="*/ 3097916 w 3098078"/>
                  <a:gd name="connsiteY74" fmla="*/ 1974264 h 3147772"/>
                  <a:gd name="connsiteX75" fmla="*/ 3089535 w 3098078"/>
                  <a:gd name="connsiteY75" fmla="*/ 2097891 h 3147772"/>
                  <a:gd name="connsiteX76" fmla="*/ 3080442 w 3098078"/>
                  <a:gd name="connsiteY76" fmla="*/ 2225738 h 3147772"/>
                  <a:gd name="connsiteX77" fmla="*/ 2609232 w 3098078"/>
                  <a:gd name="connsiteY77" fmla="*/ 2967086 h 3147772"/>
                  <a:gd name="connsiteX78" fmla="*/ 2602337 w 3098078"/>
                  <a:gd name="connsiteY78" fmla="*/ 2973921 h 3147772"/>
                  <a:gd name="connsiteX79" fmla="*/ 2404830 w 3098078"/>
                  <a:gd name="connsiteY79" fmla="*/ 3147772 h 3147772"/>
                  <a:gd name="connsiteX80" fmla="*/ 2462721 w 3098078"/>
                  <a:gd name="connsiteY80" fmla="*/ 2999182 h 3147772"/>
                  <a:gd name="connsiteX81" fmla="*/ 2558651 w 3098078"/>
                  <a:gd name="connsiteY81" fmla="*/ 2619206 h 3147772"/>
                  <a:gd name="connsiteX82" fmla="*/ 2505278 w 3098078"/>
                  <a:gd name="connsiteY82" fmla="*/ 2181399 h 3147772"/>
                  <a:gd name="connsiteX83" fmla="*/ 2422186 w 3098078"/>
                  <a:gd name="connsiteY83" fmla="*/ 1884634 h 3147772"/>
                  <a:gd name="connsiteX84" fmla="*/ 2359243 w 3098078"/>
                  <a:gd name="connsiteY84" fmla="*/ 1758451 h 3147772"/>
                  <a:gd name="connsiteX85" fmla="*/ 2276508 w 3098078"/>
                  <a:gd name="connsiteY85" fmla="*/ 1631317 h 3147772"/>
                  <a:gd name="connsiteX86" fmla="*/ 2056534 w 3098078"/>
                  <a:gd name="connsiteY86" fmla="*/ 1385191 h 3147772"/>
                  <a:gd name="connsiteX87" fmla="*/ 1938850 w 3098078"/>
                  <a:gd name="connsiteY87" fmla="*/ 1272203 h 3147772"/>
                  <a:gd name="connsiteX88" fmla="*/ 1748476 w 3098078"/>
                  <a:gd name="connsiteY88" fmla="*/ 1139304 h 3147772"/>
                  <a:gd name="connsiteX89" fmla="*/ 1736886 w 3098078"/>
                  <a:gd name="connsiteY89" fmla="*/ 1132469 h 3147772"/>
                  <a:gd name="connsiteX90" fmla="*/ 1622471 w 3098078"/>
                  <a:gd name="connsiteY90" fmla="*/ 1070952 h 3147772"/>
                  <a:gd name="connsiteX91" fmla="*/ 1587880 w 3098078"/>
                  <a:gd name="connsiteY91" fmla="*/ 1070358 h 3147772"/>
                  <a:gd name="connsiteX92" fmla="*/ 1427996 w 3098078"/>
                  <a:gd name="connsiteY92" fmla="*/ 1144772 h 3147772"/>
                  <a:gd name="connsiteX93" fmla="*/ 1103356 w 3098078"/>
                  <a:gd name="connsiteY93" fmla="*/ 1326171 h 3147772"/>
                  <a:gd name="connsiteX94" fmla="*/ 835833 w 3098078"/>
                  <a:gd name="connsiteY94" fmla="*/ 1520528 h 3147772"/>
                  <a:gd name="connsiteX95" fmla="*/ 565339 w 3098078"/>
                  <a:gd name="connsiteY95" fmla="*/ 1930994 h 3147772"/>
                  <a:gd name="connsiteX96" fmla="*/ 608311 w 3098078"/>
                  <a:gd name="connsiteY96" fmla="*/ 2765300 h 3147772"/>
                  <a:gd name="connsiteX97" fmla="*/ 672324 w 3098078"/>
                  <a:gd name="connsiteY97" fmla="*/ 2996388 h 3147772"/>
                  <a:gd name="connsiteX98" fmla="*/ 678625 w 3098078"/>
                  <a:gd name="connsiteY98" fmla="*/ 3031634 h 3147772"/>
                  <a:gd name="connsiteX99" fmla="*/ 644568 w 3098078"/>
                  <a:gd name="connsiteY99" fmla="*/ 3057608 h 3147772"/>
                  <a:gd name="connsiteX100" fmla="*/ 573125 w 3098078"/>
                  <a:gd name="connsiteY100" fmla="*/ 3038469 h 3147772"/>
                  <a:gd name="connsiteX101" fmla="*/ 487359 w 3098078"/>
                  <a:gd name="connsiteY101" fmla="*/ 2996567 h 3147772"/>
                  <a:gd name="connsiteX102" fmla="*/ 387030 w 3098078"/>
                  <a:gd name="connsiteY102" fmla="*/ 2922687 h 3147772"/>
                  <a:gd name="connsiteX103" fmla="*/ 242838 w 3098078"/>
                  <a:gd name="connsiteY103" fmla="*/ 2797277 h 3147772"/>
                  <a:gd name="connsiteX104" fmla="*/ 153506 w 3098078"/>
                  <a:gd name="connsiteY104" fmla="*/ 2708895 h 3147772"/>
                  <a:gd name="connsiteX105" fmla="*/ 58883 w 3098078"/>
                  <a:gd name="connsiteY105" fmla="*/ 2542949 h 3147772"/>
                  <a:gd name="connsiteX106" fmla="*/ 72554 w 3098078"/>
                  <a:gd name="connsiteY106" fmla="*/ 2517986 h 3147772"/>
                  <a:gd name="connsiteX107" fmla="*/ 85689 w 3098078"/>
                  <a:gd name="connsiteY107" fmla="*/ 2513766 h 3147772"/>
                  <a:gd name="connsiteX108" fmla="*/ 43370 w 3098078"/>
                  <a:gd name="connsiteY108" fmla="*/ 1822404 h 3147772"/>
                  <a:gd name="connsiteX109" fmla="*/ 184591 w 3098078"/>
                  <a:gd name="connsiteY109" fmla="*/ 1645938 h 3147772"/>
                  <a:gd name="connsiteX110" fmla="*/ 168186 w 3098078"/>
                  <a:gd name="connsiteY110" fmla="*/ 1623174 h 3147772"/>
                  <a:gd name="connsiteX111" fmla="*/ 176210 w 3098078"/>
                  <a:gd name="connsiteY111" fmla="*/ 1555892 h 3147772"/>
                  <a:gd name="connsiteX112" fmla="*/ 179360 w 3098078"/>
                  <a:gd name="connsiteY112" fmla="*/ 1457109 h 3147772"/>
                  <a:gd name="connsiteX113" fmla="*/ 176389 w 3098078"/>
                  <a:gd name="connsiteY113" fmla="*/ 1314284 h 3147772"/>
                  <a:gd name="connsiteX114" fmla="*/ 230119 w 3098078"/>
                  <a:gd name="connsiteY114" fmla="*/ 982689 h 3147772"/>
                  <a:gd name="connsiteX115" fmla="*/ 279094 w 3098078"/>
                  <a:gd name="connsiteY115" fmla="*/ 856328 h 3147772"/>
                  <a:gd name="connsiteX116" fmla="*/ 323553 w 3098078"/>
                  <a:gd name="connsiteY116" fmla="*/ 804321 h 3147772"/>
                  <a:gd name="connsiteX117" fmla="*/ 373538 w 3098078"/>
                  <a:gd name="connsiteY117" fmla="*/ 819478 h 3147772"/>
                  <a:gd name="connsiteX118" fmla="*/ 392201 w 3098078"/>
                  <a:gd name="connsiteY118" fmla="*/ 704231 h 3147772"/>
                  <a:gd name="connsiteX119" fmla="*/ 453421 w 3098078"/>
                  <a:gd name="connsiteY119" fmla="*/ 612105 h 3147772"/>
                  <a:gd name="connsiteX120" fmla="*/ 995538 w 3098078"/>
                  <a:gd name="connsiteY120" fmla="*/ 224581 h 3147772"/>
                  <a:gd name="connsiteX121" fmla="*/ 1589960 w 3098078"/>
                  <a:gd name="connsiteY121" fmla="*/ 8173 h 3147772"/>
                  <a:gd name="connsiteX122" fmla="*/ 1823841 w 3098078"/>
                  <a:gd name="connsiteY122" fmla="*/ 625 h 3147772"/>
                  <a:gd name="connsiteX0" fmla="*/ 294667 w 3098078"/>
                  <a:gd name="connsiteY0" fmla="*/ 2641435 h 3147772"/>
                  <a:gd name="connsiteX1" fmla="*/ 294548 w 3098078"/>
                  <a:gd name="connsiteY1" fmla="*/ 2641851 h 3147772"/>
                  <a:gd name="connsiteX2" fmla="*/ 294904 w 3098078"/>
                  <a:gd name="connsiteY2" fmla="*/ 2641911 h 3147772"/>
                  <a:gd name="connsiteX3" fmla="*/ 294667 w 3098078"/>
                  <a:gd name="connsiteY3" fmla="*/ 2641435 h 3147772"/>
                  <a:gd name="connsiteX4" fmla="*/ 294667 w 3098078"/>
                  <a:gd name="connsiteY4" fmla="*/ 2641435 h 3147772"/>
                  <a:gd name="connsiteX5" fmla="*/ 2710273 w 3098078"/>
                  <a:gd name="connsiteY5" fmla="*/ 2386632 h 3147772"/>
                  <a:gd name="connsiteX6" fmla="*/ 2708906 w 3098078"/>
                  <a:gd name="connsiteY6" fmla="*/ 2387940 h 3147772"/>
                  <a:gd name="connsiteX7" fmla="*/ 2708728 w 3098078"/>
                  <a:gd name="connsiteY7" fmla="*/ 2387880 h 3147772"/>
                  <a:gd name="connsiteX8" fmla="*/ 2710214 w 3098078"/>
                  <a:gd name="connsiteY8" fmla="*/ 2390317 h 3147772"/>
                  <a:gd name="connsiteX9" fmla="*/ 2710273 w 3098078"/>
                  <a:gd name="connsiteY9" fmla="*/ 2386632 h 3147772"/>
                  <a:gd name="connsiteX10" fmla="*/ 2710273 w 3098078"/>
                  <a:gd name="connsiteY10" fmla="*/ 2386632 h 3147772"/>
                  <a:gd name="connsiteX11" fmla="*/ 2822132 w 3098078"/>
                  <a:gd name="connsiteY11" fmla="*/ 1980326 h 3147772"/>
                  <a:gd name="connsiteX12" fmla="*/ 2823083 w 3098078"/>
                  <a:gd name="connsiteY12" fmla="*/ 1983239 h 3147772"/>
                  <a:gd name="connsiteX13" fmla="*/ 2823975 w 3098078"/>
                  <a:gd name="connsiteY13" fmla="*/ 1981218 h 3147772"/>
                  <a:gd name="connsiteX14" fmla="*/ 2822132 w 3098078"/>
                  <a:gd name="connsiteY14" fmla="*/ 1980326 h 3147772"/>
                  <a:gd name="connsiteX15" fmla="*/ 2822132 w 3098078"/>
                  <a:gd name="connsiteY15" fmla="*/ 1980326 h 3147772"/>
                  <a:gd name="connsiteX16" fmla="*/ 2092671 w 3098078"/>
                  <a:gd name="connsiteY16" fmla="*/ 1351253 h 3147772"/>
                  <a:gd name="connsiteX17" fmla="*/ 2095940 w 3098078"/>
                  <a:gd name="connsiteY17" fmla="*/ 1354404 h 3147772"/>
                  <a:gd name="connsiteX18" fmla="*/ 2096891 w 3098078"/>
                  <a:gd name="connsiteY18" fmla="*/ 1354998 h 3147772"/>
                  <a:gd name="connsiteX19" fmla="*/ 2092671 w 3098078"/>
                  <a:gd name="connsiteY19" fmla="*/ 1351253 h 3147772"/>
                  <a:gd name="connsiteX20" fmla="*/ 2092671 w 3098078"/>
                  <a:gd name="connsiteY20" fmla="*/ 1351253 h 3147772"/>
                  <a:gd name="connsiteX21" fmla="*/ 1872638 w 3098078"/>
                  <a:gd name="connsiteY21" fmla="*/ 1025008 h 3147772"/>
                  <a:gd name="connsiteX22" fmla="*/ 1872757 w 3098078"/>
                  <a:gd name="connsiteY22" fmla="*/ 1025246 h 3147772"/>
                  <a:gd name="connsiteX23" fmla="*/ 1872995 w 3098078"/>
                  <a:gd name="connsiteY23" fmla="*/ 1025186 h 3147772"/>
                  <a:gd name="connsiteX24" fmla="*/ 1872638 w 3098078"/>
                  <a:gd name="connsiteY24" fmla="*/ 1025008 h 3147772"/>
                  <a:gd name="connsiteX25" fmla="*/ 1872638 w 3098078"/>
                  <a:gd name="connsiteY25" fmla="*/ 1025008 h 3147772"/>
                  <a:gd name="connsiteX26" fmla="*/ 963681 w 3098078"/>
                  <a:gd name="connsiteY26" fmla="*/ 1009317 h 3147772"/>
                  <a:gd name="connsiteX27" fmla="*/ 964275 w 3098078"/>
                  <a:gd name="connsiteY27" fmla="*/ 1010149 h 3147772"/>
                  <a:gd name="connsiteX28" fmla="*/ 965048 w 3098078"/>
                  <a:gd name="connsiteY28" fmla="*/ 1009673 h 3147772"/>
                  <a:gd name="connsiteX29" fmla="*/ 963681 w 3098078"/>
                  <a:gd name="connsiteY29" fmla="*/ 1009317 h 3147772"/>
                  <a:gd name="connsiteX30" fmla="*/ 963681 w 3098078"/>
                  <a:gd name="connsiteY30" fmla="*/ 1009317 h 3147772"/>
                  <a:gd name="connsiteX31" fmla="*/ 962314 w 3098078"/>
                  <a:gd name="connsiteY31" fmla="*/ 1005453 h 3147772"/>
                  <a:gd name="connsiteX32" fmla="*/ 961422 w 3098078"/>
                  <a:gd name="connsiteY32" fmla="*/ 1006226 h 3147772"/>
                  <a:gd name="connsiteX33" fmla="*/ 962016 w 3098078"/>
                  <a:gd name="connsiteY33" fmla="*/ 1007058 h 3147772"/>
                  <a:gd name="connsiteX34" fmla="*/ 962314 w 3098078"/>
                  <a:gd name="connsiteY34" fmla="*/ 1005453 h 3147772"/>
                  <a:gd name="connsiteX35" fmla="*/ 962314 w 3098078"/>
                  <a:gd name="connsiteY35" fmla="*/ 1005453 h 3147772"/>
                  <a:gd name="connsiteX36" fmla="*/ 1138423 w 3098078"/>
                  <a:gd name="connsiteY36" fmla="*/ 988633 h 3147772"/>
                  <a:gd name="connsiteX37" fmla="*/ 1138364 w 3098078"/>
                  <a:gd name="connsiteY37" fmla="*/ 989406 h 3147772"/>
                  <a:gd name="connsiteX38" fmla="*/ 1139434 w 3098078"/>
                  <a:gd name="connsiteY38" fmla="*/ 988692 h 3147772"/>
                  <a:gd name="connsiteX39" fmla="*/ 1138423 w 3098078"/>
                  <a:gd name="connsiteY39" fmla="*/ 988633 h 3147772"/>
                  <a:gd name="connsiteX40" fmla="*/ 1138423 w 3098078"/>
                  <a:gd name="connsiteY40" fmla="*/ 988633 h 3147772"/>
                  <a:gd name="connsiteX41" fmla="*/ 912565 w 3098078"/>
                  <a:gd name="connsiteY41" fmla="*/ 641585 h 3147772"/>
                  <a:gd name="connsiteX42" fmla="*/ 910782 w 3098078"/>
                  <a:gd name="connsiteY42" fmla="*/ 642298 h 3147772"/>
                  <a:gd name="connsiteX43" fmla="*/ 911555 w 3098078"/>
                  <a:gd name="connsiteY43" fmla="*/ 642595 h 3147772"/>
                  <a:gd name="connsiteX44" fmla="*/ 912565 w 3098078"/>
                  <a:gd name="connsiteY44" fmla="*/ 641585 h 3147772"/>
                  <a:gd name="connsiteX45" fmla="*/ 912565 w 3098078"/>
                  <a:gd name="connsiteY45" fmla="*/ 641585 h 3147772"/>
                  <a:gd name="connsiteX46" fmla="*/ 1070606 w 3098078"/>
                  <a:gd name="connsiteY46" fmla="*/ 352844 h 3147772"/>
                  <a:gd name="connsiteX47" fmla="*/ 1068526 w 3098078"/>
                  <a:gd name="connsiteY47" fmla="*/ 354568 h 3147772"/>
                  <a:gd name="connsiteX48" fmla="*/ 1070606 w 3098078"/>
                  <a:gd name="connsiteY48" fmla="*/ 354627 h 3147772"/>
                  <a:gd name="connsiteX49" fmla="*/ 1070369 w 3098078"/>
                  <a:gd name="connsiteY49" fmla="*/ 354449 h 3147772"/>
                  <a:gd name="connsiteX50" fmla="*/ 1070606 w 3098078"/>
                  <a:gd name="connsiteY50" fmla="*/ 352844 h 3147772"/>
                  <a:gd name="connsiteX51" fmla="*/ 1070606 w 3098078"/>
                  <a:gd name="connsiteY51" fmla="*/ 352844 h 3147772"/>
                  <a:gd name="connsiteX52" fmla="*/ 2419749 w 3098078"/>
                  <a:gd name="connsiteY52" fmla="*/ 256736 h 3147772"/>
                  <a:gd name="connsiteX53" fmla="*/ 2419808 w 3098078"/>
                  <a:gd name="connsiteY53" fmla="*/ 256795 h 3147772"/>
                  <a:gd name="connsiteX54" fmla="*/ 2419749 w 3098078"/>
                  <a:gd name="connsiteY54" fmla="*/ 256736 h 3147772"/>
                  <a:gd name="connsiteX55" fmla="*/ 2419749 w 3098078"/>
                  <a:gd name="connsiteY55" fmla="*/ 256736 h 3147772"/>
                  <a:gd name="connsiteX56" fmla="*/ 2419749 w 3098078"/>
                  <a:gd name="connsiteY56" fmla="*/ 256736 h 3147772"/>
                  <a:gd name="connsiteX57" fmla="*/ 1823841 w 3098078"/>
                  <a:gd name="connsiteY57" fmla="*/ 625 h 3147772"/>
                  <a:gd name="connsiteX58" fmla="*/ 2092612 w 3098078"/>
                  <a:gd name="connsiteY58" fmla="*/ 38010 h 3147772"/>
                  <a:gd name="connsiteX59" fmla="*/ 2185630 w 3098078"/>
                  <a:gd name="connsiteY59" fmla="*/ 86451 h 3147772"/>
                  <a:gd name="connsiteX60" fmla="*/ 2239895 w 3098078"/>
                  <a:gd name="connsiteY60" fmla="*/ 113078 h 3147772"/>
                  <a:gd name="connsiteX61" fmla="*/ 2301292 w 3098078"/>
                  <a:gd name="connsiteY61" fmla="*/ 131147 h 3147772"/>
                  <a:gd name="connsiteX62" fmla="*/ 2316805 w 3098078"/>
                  <a:gd name="connsiteY62" fmla="*/ 120983 h 3147772"/>
                  <a:gd name="connsiteX63" fmla="*/ 2402869 w 3098078"/>
                  <a:gd name="connsiteY63" fmla="*/ 214239 h 3147772"/>
                  <a:gd name="connsiteX64" fmla="*/ 2472528 w 3098078"/>
                  <a:gd name="connsiteY64" fmla="*/ 358728 h 3147772"/>
                  <a:gd name="connsiteX65" fmla="*/ 2537492 w 3098078"/>
                  <a:gd name="connsiteY65" fmla="*/ 608955 h 3147772"/>
                  <a:gd name="connsiteX66" fmla="*/ 2602218 w 3098078"/>
                  <a:gd name="connsiteY66" fmla="*/ 699654 h 3147772"/>
                  <a:gd name="connsiteX67" fmla="*/ 2713780 w 3098078"/>
                  <a:gd name="connsiteY67" fmla="*/ 906017 h 3147772"/>
                  <a:gd name="connsiteX68" fmla="*/ 2805252 w 3098078"/>
                  <a:gd name="connsiteY68" fmla="*/ 1207893 h 3147772"/>
                  <a:gd name="connsiteX69" fmla="*/ 2828254 w 3098078"/>
                  <a:gd name="connsiteY69" fmla="*/ 1264060 h 3147772"/>
                  <a:gd name="connsiteX70" fmla="*/ 2827778 w 3098078"/>
                  <a:gd name="connsiteY70" fmla="*/ 1264001 h 3147772"/>
                  <a:gd name="connsiteX71" fmla="*/ 2933456 w 3098078"/>
                  <a:gd name="connsiteY71" fmla="*/ 1431136 h 3147772"/>
                  <a:gd name="connsiteX72" fmla="*/ 2939994 w 3098078"/>
                  <a:gd name="connsiteY72" fmla="*/ 1424419 h 3147772"/>
                  <a:gd name="connsiteX73" fmla="*/ 3083592 w 3098078"/>
                  <a:gd name="connsiteY73" fmla="*/ 1797025 h 3147772"/>
                  <a:gd name="connsiteX74" fmla="*/ 3097916 w 3098078"/>
                  <a:gd name="connsiteY74" fmla="*/ 1974264 h 3147772"/>
                  <a:gd name="connsiteX75" fmla="*/ 3089535 w 3098078"/>
                  <a:gd name="connsiteY75" fmla="*/ 2097891 h 3147772"/>
                  <a:gd name="connsiteX76" fmla="*/ 3080442 w 3098078"/>
                  <a:gd name="connsiteY76" fmla="*/ 2225738 h 3147772"/>
                  <a:gd name="connsiteX77" fmla="*/ 2609232 w 3098078"/>
                  <a:gd name="connsiteY77" fmla="*/ 2967086 h 3147772"/>
                  <a:gd name="connsiteX78" fmla="*/ 2602337 w 3098078"/>
                  <a:gd name="connsiteY78" fmla="*/ 2973921 h 3147772"/>
                  <a:gd name="connsiteX79" fmla="*/ 2404830 w 3098078"/>
                  <a:gd name="connsiteY79" fmla="*/ 3147772 h 3147772"/>
                  <a:gd name="connsiteX80" fmla="*/ 2462721 w 3098078"/>
                  <a:gd name="connsiteY80" fmla="*/ 2999182 h 3147772"/>
                  <a:gd name="connsiteX81" fmla="*/ 2558651 w 3098078"/>
                  <a:gd name="connsiteY81" fmla="*/ 2619206 h 3147772"/>
                  <a:gd name="connsiteX82" fmla="*/ 2505278 w 3098078"/>
                  <a:gd name="connsiteY82" fmla="*/ 2181399 h 3147772"/>
                  <a:gd name="connsiteX83" fmla="*/ 2359243 w 3098078"/>
                  <a:gd name="connsiteY83" fmla="*/ 1758451 h 3147772"/>
                  <a:gd name="connsiteX84" fmla="*/ 2276508 w 3098078"/>
                  <a:gd name="connsiteY84" fmla="*/ 1631317 h 3147772"/>
                  <a:gd name="connsiteX85" fmla="*/ 2056534 w 3098078"/>
                  <a:gd name="connsiteY85" fmla="*/ 1385191 h 3147772"/>
                  <a:gd name="connsiteX86" fmla="*/ 1938850 w 3098078"/>
                  <a:gd name="connsiteY86" fmla="*/ 1272203 h 3147772"/>
                  <a:gd name="connsiteX87" fmla="*/ 1748476 w 3098078"/>
                  <a:gd name="connsiteY87" fmla="*/ 1139304 h 3147772"/>
                  <a:gd name="connsiteX88" fmla="*/ 1736886 w 3098078"/>
                  <a:gd name="connsiteY88" fmla="*/ 1132469 h 3147772"/>
                  <a:gd name="connsiteX89" fmla="*/ 1622471 w 3098078"/>
                  <a:gd name="connsiteY89" fmla="*/ 1070952 h 3147772"/>
                  <a:gd name="connsiteX90" fmla="*/ 1587880 w 3098078"/>
                  <a:gd name="connsiteY90" fmla="*/ 1070358 h 3147772"/>
                  <a:gd name="connsiteX91" fmla="*/ 1427996 w 3098078"/>
                  <a:gd name="connsiteY91" fmla="*/ 1144772 h 3147772"/>
                  <a:gd name="connsiteX92" fmla="*/ 1103356 w 3098078"/>
                  <a:gd name="connsiteY92" fmla="*/ 1326171 h 3147772"/>
                  <a:gd name="connsiteX93" fmla="*/ 835833 w 3098078"/>
                  <a:gd name="connsiteY93" fmla="*/ 1520528 h 3147772"/>
                  <a:gd name="connsiteX94" fmla="*/ 565339 w 3098078"/>
                  <a:gd name="connsiteY94" fmla="*/ 1930994 h 3147772"/>
                  <a:gd name="connsiteX95" fmla="*/ 608311 w 3098078"/>
                  <a:gd name="connsiteY95" fmla="*/ 2765300 h 3147772"/>
                  <a:gd name="connsiteX96" fmla="*/ 672324 w 3098078"/>
                  <a:gd name="connsiteY96" fmla="*/ 2996388 h 3147772"/>
                  <a:gd name="connsiteX97" fmla="*/ 678625 w 3098078"/>
                  <a:gd name="connsiteY97" fmla="*/ 3031634 h 3147772"/>
                  <a:gd name="connsiteX98" fmla="*/ 644568 w 3098078"/>
                  <a:gd name="connsiteY98" fmla="*/ 3057608 h 3147772"/>
                  <a:gd name="connsiteX99" fmla="*/ 573125 w 3098078"/>
                  <a:gd name="connsiteY99" fmla="*/ 3038469 h 3147772"/>
                  <a:gd name="connsiteX100" fmla="*/ 487359 w 3098078"/>
                  <a:gd name="connsiteY100" fmla="*/ 2996567 h 3147772"/>
                  <a:gd name="connsiteX101" fmla="*/ 387030 w 3098078"/>
                  <a:gd name="connsiteY101" fmla="*/ 2922687 h 3147772"/>
                  <a:gd name="connsiteX102" fmla="*/ 242838 w 3098078"/>
                  <a:gd name="connsiteY102" fmla="*/ 2797277 h 3147772"/>
                  <a:gd name="connsiteX103" fmla="*/ 153506 w 3098078"/>
                  <a:gd name="connsiteY103" fmla="*/ 2708895 h 3147772"/>
                  <a:gd name="connsiteX104" fmla="*/ 58883 w 3098078"/>
                  <a:gd name="connsiteY104" fmla="*/ 2542949 h 3147772"/>
                  <a:gd name="connsiteX105" fmla="*/ 72554 w 3098078"/>
                  <a:gd name="connsiteY105" fmla="*/ 2517986 h 3147772"/>
                  <a:gd name="connsiteX106" fmla="*/ 85689 w 3098078"/>
                  <a:gd name="connsiteY106" fmla="*/ 2513766 h 3147772"/>
                  <a:gd name="connsiteX107" fmla="*/ 43370 w 3098078"/>
                  <a:gd name="connsiteY107" fmla="*/ 1822404 h 3147772"/>
                  <a:gd name="connsiteX108" fmla="*/ 184591 w 3098078"/>
                  <a:gd name="connsiteY108" fmla="*/ 1645938 h 3147772"/>
                  <a:gd name="connsiteX109" fmla="*/ 168186 w 3098078"/>
                  <a:gd name="connsiteY109" fmla="*/ 1623174 h 3147772"/>
                  <a:gd name="connsiteX110" fmla="*/ 176210 w 3098078"/>
                  <a:gd name="connsiteY110" fmla="*/ 1555892 h 3147772"/>
                  <a:gd name="connsiteX111" fmla="*/ 179360 w 3098078"/>
                  <a:gd name="connsiteY111" fmla="*/ 1457109 h 3147772"/>
                  <a:gd name="connsiteX112" fmla="*/ 176389 w 3098078"/>
                  <a:gd name="connsiteY112" fmla="*/ 1314284 h 3147772"/>
                  <a:gd name="connsiteX113" fmla="*/ 230119 w 3098078"/>
                  <a:gd name="connsiteY113" fmla="*/ 982689 h 3147772"/>
                  <a:gd name="connsiteX114" fmla="*/ 279094 w 3098078"/>
                  <a:gd name="connsiteY114" fmla="*/ 856328 h 3147772"/>
                  <a:gd name="connsiteX115" fmla="*/ 323553 w 3098078"/>
                  <a:gd name="connsiteY115" fmla="*/ 804321 h 3147772"/>
                  <a:gd name="connsiteX116" fmla="*/ 373538 w 3098078"/>
                  <a:gd name="connsiteY116" fmla="*/ 819478 h 3147772"/>
                  <a:gd name="connsiteX117" fmla="*/ 392201 w 3098078"/>
                  <a:gd name="connsiteY117" fmla="*/ 704231 h 3147772"/>
                  <a:gd name="connsiteX118" fmla="*/ 453421 w 3098078"/>
                  <a:gd name="connsiteY118" fmla="*/ 612105 h 3147772"/>
                  <a:gd name="connsiteX119" fmla="*/ 995538 w 3098078"/>
                  <a:gd name="connsiteY119" fmla="*/ 224581 h 3147772"/>
                  <a:gd name="connsiteX120" fmla="*/ 1589960 w 3098078"/>
                  <a:gd name="connsiteY120" fmla="*/ 8173 h 3147772"/>
                  <a:gd name="connsiteX121" fmla="*/ 1823841 w 3098078"/>
                  <a:gd name="connsiteY121" fmla="*/ 625 h 3147772"/>
                  <a:gd name="connsiteX0" fmla="*/ 294667 w 3098078"/>
                  <a:gd name="connsiteY0" fmla="*/ 2641435 h 3147772"/>
                  <a:gd name="connsiteX1" fmla="*/ 294548 w 3098078"/>
                  <a:gd name="connsiteY1" fmla="*/ 2641851 h 3147772"/>
                  <a:gd name="connsiteX2" fmla="*/ 294904 w 3098078"/>
                  <a:gd name="connsiteY2" fmla="*/ 2641911 h 3147772"/>
                  <a:gd name="connsiteX3" fmla="*/ 294667 w 3098078"/>
                  <a:gd name="connsiteY3" fmla="*/ 2641435 h 3147772"/>
                  <a:gd name="connsiteX4" fmla="*/ 294667 w 3098078"/>
                  <a:gd name="connsiteY4" fmla="*/ 2641435 h 3147772"/>
                  <a:gd name="connsiteX5" fmla="*/ 2710273 w 3098078"/>
                  <a:gd name="connsiteY5" fmla="*/ 2386632 h 3147772"/>
                  <a:gd name="connsiteX6" fmla="*/ 2708906 w 3098078"/>
                  <a:gd name="connsiteY6" fmla="*/ 2387940 h 3147772"/>
                  <a:gd name="connsiteX7" fmla="*/ 2708728 w 3098078"/>
                  <a:gd name="connsiteY7" fmla="*/ 2387880 h 3147772"/>
                  <a:gd name="connsiteX8" fmla="*/ 2710214 w 3098078"/>
                  <a:gd name="connsiteY8" fmla="*/ 2390317 h 3147772"/>
                  <a:gd name="connsiteX9" fmla="*/ 2710273 w 3098078"/>
                  <a:gd name="connsiteY9" fmla="*/ 2386632 h 3147772"/>
                  <a:gd name="connsiteX10" fmla="*/ 2710273 w 3098078"/>
                  <a:gd name="connsiteY10" fmla="*/ 2386632 h 3147772"/>
                  <a:gd name="connsiteX11" fmla="*/ 2822132 w 3098078"/>
                  <a:gd name="connsiteY11" fmla="*/ 1980326 h 3147772"/>
                  <a:gd name="connsiteX12" fmla="*/ 2823083 w 3098078"/>
                  <a:gd name="connsiteY12" fmla="*/ 1983239 h 3147772"/>
                  <a:gd name="connsiteX13" fmla="*/ 2823975 w 3098078"/>
                  <a:gd name="connsiteY13" fmla="*/ 1981218 h 3147772"/>
                  <a:gd name="connsiteX14" fmla="*/ 2822132 w 3098078"/>
                  <a:gd name="connsiteY14" fmla="*/ 1980326 h 3147772"/>
                  <a:gd name="connsiteX15" fmla="*/ 2822132 w 3098078"/>
                  <a:gd name="connsiteY15" fmla="*/ 1980326 h 3147772"/>
                  <a:gd name="connsiteX16" fmla="*/ 2092671 w 3098078"/>
                  <a:gd name="connsiteY16" fmla="*/ 1351253 h 3147772"/>
                  <a:gd name="connsiteX17" fmla="*/ 2095940 w 3098078"/>
                  <a:gd name="connsiteY17" fmla="*/ 1354404 h 3147772"/>
                  <a:gd name="connsiteX18" fmla="*/ 2096891 w 3098078"/>
                  <a:gd name="connsiteY18" fmla="*/ 1354998 h 3147772"/>
                  <a:gd name="connsiteX19" fmla="*/ 2092671 w 3098078"/>
                  <a:gd name="connsiteY19" fmla="*/ 1351253 h 3147772"/>
                  <a:gd name="connsiteX20" fmla="*/ 2092671 w 3098078"/>
                  <a:gd name="connsiteY20" fmla="*/ 1351253 h 3147772"/>
                  <a:gd name="connsiteX21" fmla="*/ 1872638 w 3098078"/>
                  <a:gd name="connsiteY21" fmla="*/ 1025008 h 3147772"/>
                  <a:gd name="connsiteX22" fmla="*/ 1872757 w 3098078"/>
                  <a:gd name="connsiteY22" fmla="*/ 1025246 h 3147772"/>
                  <a:gd name="connsiteX23" fmla="*/ 1872995 w 3098078"/>
                  <a:gd name="connsiteY23" fmla="*/ 1025186 h 3147772"/>
                  <a:gd name="connsiteX24" fmla="*/ 1872638 w 3098078"/>
                  <a:gd name="connsiteY24" fmla="*/ 1025008 h 3147772"/>
                  <a:gd name="connsiteX25" fmla="*/ 1872638 w 3098078"/>
                  <a:gd name="connsiteY25" fmla="*/ 1025008 h 3147772"/>
                  <a:gd name="connsiteX26" fmla="*/ 963681 w 3098078"/>
                  <a:gd name="connsiteY26" fmla="*/ 1009317 h 3147772"/>
                  <a:gd name="connsiteX27" fmla="*/ 964275 w 3098078"/>
                  <a:gd name="connsiteY27" fmla="*/ 1010149 h 3147772"/>
                  <a:gd name="connsiteX28" fmla="*/ 965048 w 3098078"/>
                  <a:gd name="connsiteY28" fmla="*/ 1009673 h 3147772"/>
                  <a:gd name="connsiteX29" fmla="*/ 963681 w 3098078"/>
                  <a:gd name="connsiteY29" fmla="*/ 1009317 h 3147772"/>
                  <a:gd name="connsiteX30" fmla="*/ 963681 w 3098078"/>
                  <a:gd name="connsiteY30" fmla="*/ 1009317 h 3147772"/>
                  <a:gd name="connsiteX31" fmla="*/ 962314 w 3098078"/>
                  <a:gd name="connsiteY31" fmla="*/ 1005453 h 3147772"/>
                  <a:gd name="connsiteX32" fmla="*/ 961422 w 3098078"/>
                  <a:gd name="connsiteY32" fmla="*/ 1006226 h 3147772"/>
                  <a:gd name="connsiteX33" fmla="*/ 962016 w 3098078"/>
                  <a:gd name="connsiteY33" fmla="*/ 1007058 h 3147772"/>
                  <a:gd name="connsiteX34" fmla="*/ 962314 w 3098078"/>
                  <a:gd name="connsiteY34" fmla="*/ 1005453 h 3147772"/>
                  <a:gd name="connsiteX35" fmla="*/ 962314 w 3098078"/>
                  <a:gd name="connsiteY35" fmla="*/ 1005453 h 3147772"/>
                  <a:gd name="connsiteX36" fmla="*/ 1138423 w 3098078"/>
                  <a:gd name="connsiteY36" fmla="*/ 988633 h 3147772"/>
                  <a:gd name="connsiteX37" fmla="*/ 1138364 w 3098078"/>
                  <a:gd name="connsiteY37" fmla="*/ 989406 h 3147772"/>
                  <a:gd name="connsiteX38" fmla="*/ 1139434 w 3098078"/>
                  <a:gd name="connsiteY38" fmla="*/ 988692 h 3147772"/>
                  <a:gd name="connsiteX39" fmla="*/ 1138423 w 3098078"/>
                  <a:gd name="connsiteY39" fmla="*/ 988633 h 3147772"/>
                  <a:gd name="connsiteX40" fmla="*/ 1138423 w 3098078"/>
                  <a:gd name="connsiteY40" fmla="*/ 988633 h 3147772"/>
                  <a:gd name="connsiteX41" fmla="*/ 912565 w 3098078"/>
                  <a:gd name="connsiteY41" fmla="*/ 641585 h 3147772"/>
                  <a:gd name="connsiteX42" fmla="*/ 910782 w 3098078"/>
                  <a:gd name="connsiteY42" fmla="*/ 642298 h 3147772"/>
                  <a:gd name="connsiteX43" fmla="*/ 911555 w 3098078"/>
                  <a:gd name="connsiteY43" fmla="*/ 642595 h 3147772"/>
                  <a:gd name="connsiteX44" fmla="*/ 912565 w 3098078"/>
                  <a:gd name="connsiteY44" fmla="*/ 641585 h 3147772"/>
                  <a:gd name="connsiteX45" fmla="*/ 912565 w 3098078"/>
                  <a:gd name="connsiteY45" fmla="*/ 641585 h 3147772"/>
                  <a:gd name="connsiteX46" fmla="*/ 1070606 w 3098078"/>
                  <a:gd name="connsiteY46" fmla="*/ 352844 h 3147772"/>
                  <a:gd name="connsiteX47" fmla="*/ 1068526 w 3098078"/>
                  <a:gd name="connsiteY47" fmla="*/ 354568 h 3147772"/>
                  <a:gd name="connsiteX48" fmla="*/ 1070606 w 3098078"/>
                  <a:gd name="connsiteY48" fmla="*/ 354627 h 3147772"/>
                  <a:gd name="connsiteX49" fmla="*/ 1070369 w 3098078"/>
                  <a:gd name="connsiteY49" fmla="*/ 354449 h 3147772"/>
                  <a:gd name="connsiteX50" fmla="*/ 1070606 w 3098078"/>
                  <a:gd name="connsiteY50" fmla="*/ 352844 h 3147772"/>
                  <a:gd name="connsiteX51" fmla="*/ 1070606 w 3098078"/>
                  <a:gd name="connsiteY51" fmla="*/ 352844 h 3147772"/>
                  <a:gd name="connsiteX52" fmla="*/ 2419749 w 3098078"/>
                  <a:gd name="connsiteY52" fmla="*/ 256736 h 3147772"/>
                  <a:gd name="connsiteX53" fmla="*/ 2419808 w 3098078"/>
                  <a:gd name="connsiteY53" fmla="*/ 256795 h 3147772"/>
                  <a:gd name="connsiteX54" fmla="*/ 2419749 w 3098078"/>
                  <a:gd name="connsiteY54" fmla="*/ 256736 h 3147772"/>
                  <a:gd name="connsiteX55" fmla="*/ 2419749 w 3098078"/>
                  <a:gd name="connsiteY55" fmla="*/ 256736 h 3147772"/>
                  <a:gd name="connsiteX56" fmla="*/ 2419749 w 3098078"/>
                  <a:gd name="connsiteY56" fmla="*/ 256736 h 3147772"/>
                  <a:gd name="connsiteX57" fmla="*/ 1823841 w 3098078"/>
                  <a:gd name="connsiteY57" fmla="*/ 625 h 3147772"/>
                  <a:gd name="connsiteX58" fmla="*/ 2092612 w 3098078"/>
                  <a:gd name="connsiteY58" fmla="*/ 38010 h 3147772"/>
                  <a:gd name="connsiteX59" fmla="*/ 2185630 w 3098078"/>
                  <a:gd name="connsiteY59" fmla="*/ 86451 h 3147772"/>
                  <a:gd name="connsiteX60" fmla="*/ 2239895 w 3098078"/>
                  <a:gd name="connsiteY60" fmla="*/ 113078 h 3147772"/>
                  <a:gd name="connsiteX61" fmla="*/ 2301292 w 3098078"/>
                  <a:gd name="connsiteY61" fmla="*/ 131147 h 3147772"/>
                  <a:gd name="connsiteX62" fmla="*/ 2316805 w 3098078"/>
                  <a:gd name="connsiteY62" fmla="*/ 120983 h 3147772"/>
                  <a:gd name="connsiteX63" fmla="*/ 2402869 w 3098078"/>
                  <a:gd name="connsiteY63" fmla="*/ 214239 h 3147772"/>
                  <a:gd name="connsiteX64" fmla="*/ 2472528 w 3098078"/>
                  <a:gd name="connsiteY64" fmla="*/ 358728 h 3147772"/>
                  <a:gd name="connsiteX65" fmla="*/ 2537492 w 3098078"/>
                  <a:gd name="connsiteY65" fmla="*/ 608955 h 3147772"/>
                  <a:gd name="connsiteX66" fmla="*/ 2602218 w 3098078"/>
                  <a:gd name="connsiteY66" fmla="*/ 699654 h 3147772"/>
                  <a:gd name="connsiteX67" fmla="*/ 2713780 w 3098078"/>
                  <a:gd name="connsiteY67" fmla="*/ 906017 h 3147772"/>
                  <a:gd name="connsiteX68" fmla="*/ 2805252 w 3098078"/>
                  <a:gd name="connsiteY68" fmla="*/ 1207893 h 3147772"/>
                  <a:gd name="connsiteX69" fmla="*/ 2828254 w 3098078"/>
                  <a:gd name="connsiteY69" fmla="*/ 1264060 h 3147772"/>
                  <a:gd name="connsiteX70" fmla="*/ 2827778 w 3098078"/>
                  <a:gd name="connsiteY70" fmla="*/ 1264001 h 3147772"/>
                  <a:gd name="connsiteX71" fmla="*/ 2933456 w 3098078"/>
                  <a:gd name="connsiteY71" fmla="*/ 1431136 h 3147772"/>
                  <a:gd name="connsiteX72" fmla="*/ 2939994 w 3098078"/>
                  <a:gd name="connsiteY72" fmla="*/ 1424419 h 3147772"/>
                  <a:gd name="connsiteX73" fmla="*/ 3083592 w 3098078"/>
                  <a:gd name="connsiteY73" fmla="*/ 1797025 h 3147772"/>
                  <a:gd name="connsiteX74" fmla="*/ 3097916 w 3098078"/>
                  <a:gd name="connsiteY74" fmla="*/ 1974264 h 3147772"/>
                  <a:gd name="connsiteX75" fmla="*/ 3089535 w 3098078"/>
                  <a:gd name="connsiteY75" fmla="*/ 2097891 h 3147772"/>
                  <a:gd name="connsiteX76" fmla="*/ 3080442 w 3098078"/>
                  <a:gd name="connsiteY76" fmla="*/ 2225738 h 3147772"/>
                  <a:gd name="connsiteX77" fmla="*/ 2609232 w 3098078"/>
                  <a:gd name="connsiteY77" fmla="*/ 2967086 h 3147772"/>
                  <a:gd name="connsiteX78" fmla="*/ 2602337 w 3098078"/>
                  <a:gd name="connsiteY78" fmla="*/ 2973921 h 3147772"/>
                  <a:gd name="connsiteX79" fmla="*/ 2404830 w 3098078"/>
                  <a:gd name="connsiteY79" fmla="*/ 3147772 h 3147772"/>
                  <a:gd name="connsiteX80" fmla="*/ 2462721 w 3098078"/>
                  <a:gd name="connsiteY80" fmla="*/ 2999182 h 3147772"/>
                  <a:gd name="connsiteX81" fmla="*/ 2558651 w 3098078"/>
                  <a:gd name="connsiteY81" fmla="*/ 2619206 h 3147772"/>
                  <a:gd name="connsiteX82" fmla="*/ 2505278 w 3098078"/>
                  <a:gd name="connsiteY82" fmla="*/ 2181399 h 3147772"/>
                  <a:gd name="connsiteX83" fmla="*/ 2359243 w 3098078"/>
                  <a:gd name="connsiteY83" fmla="*/ 1758451 h 3147772"/>
                  <a:gd name="connsiteX84" fmla="*/ 2276508 w 3098078"/>
                  <a:gd name="connsiteY84" fmla="*/ 1631317 h 3147772"/>
                  <a:gd name="connsiteX85" fmla="*/ 2056534 w 3098078"/>
                  <a:gd name="connsiteY85" fmla="*/ 1385191 h 3147772"/>
                  <a:gd name="connsiteX86" fmla="*/ 1938850 w 3098078"/>
                  <a:gd name="connsiteY86" fmla="*/ 1272203 h 3147772"/>
                  <a:gd name="connsiteX87" fmla="*/ 1748476 w 3098078"/>
                  <a:gd name="connsiteY87" fmla="*/ 1139304 h 3147772"/>
                  <a:gd name="connsiteX88" fmla="*/ 1736886 w 3098078"/>
                  <a:gd name="connsiteY88" fmla="*/ 1132469 h 3147772"/>
                  <a:gd name="connsiteX89" fmla="*/ 1622471 w 3098078"/>
                  <a:gd name="connsiteY89" fmla="*/ 1070952 h 3147772"/>
                  <a:gd name="connsiteX90" fmla="*/ 1587880 w 3098078"/>
                  <a:gd name="connsiteY90" fmla="*/ 1070358 h 3147772"/>
                  <a:gd name="connsiteX91" fmla="*/ 1427996 w 3098078"/>
                  <a:gd name="connsiteY91" fmla="*/ 1144772 h 3147772"/>
                  <a:gd name="connsiteX92" fmla="*/ 1103356 w 3098078"/>
                  <a:gd name="connsiteY92" fmla="*/ 1326171 h 3147772"/>
                  <a:gd name="connsiteX93" fmla="*/ 835833 w 3098078"/>
                  <a:gd name="connsiteY93" fmla="*/ 1520528 h 3147772"/>
                  <a:gd name="connsiteX94" fmla="*/ 565339 w 3098078"/>
                  <a:gd name="connsiteY94" fmla="*/ 1930994 h 3147772"/>
                  <a:gd name="connsiteX95" fmla="*/ 608311 w 3098078"/>
                  <a:gd name="connsiteY95" fmla="*/ 2765300 h 3147772"/>
                  <a:gd name="connsiteX96" fmla="*/ 672324 w 3098078"/>
                  <a:gd name="connsiteY96" fmla="*/ 2996388 h 3147772"/>
                  <a:gd name="connsiteX97" fmla="*/ 678625 w 3098078"/>
                  <a:gd name="connsiteY97" fmla="*/ 3031634 h 3147772"/>
                  <a:gd name="connsiteX98" fmla="*/ 644568 w 3098078"/>
                  <a:gd name="connsiteY98" fmla="*/ 3057608 h 3147772"/>
                  <a:gd name="connsiteX99" fmla="*/ 573125 w 3098078"/>
                  <a:gd name="connsiteY99" fmla="*/ 3038469 h 3147772"/>
                  <a:gd name="connsiteX100" fmla="*/ 487359 w 3098078"/>
                  <a:gd name="connsiteY100" fmla="*/ 2996567 h 3147772"/>
                  <a:gd name="connsiteX101" fmla="*/ 387030 w 3098078"/>
                  <a:gd name="connsiteY101" fmla="*/ 2922687 h 3147772"/>
                  <a:gd name="connsiteX102" fmla="*/ 242838 w 3098078"/>
                  <a:gd name="connsiteY102" fmla="*/ 2797277 h 3147772"/>
                  <a:gd name="connsiteX103" fmla="*/ 153506 w 3098078"/>
                  <a:gd name="connsiteY103" fmla="*/ 2708895 h 3147772"/>
                  <a:gd name="connsiteX104" fmla="*/ 58883 w 3098078"/>
                  <a:gd name="connsiteY104" fmla="*/ 2542949 h 3147772"/>
                  <a:gd name="connsiteX105" fmla="*/ 72554 w 3098078"/>
                  <a:gd name="connsiteY105" fmla="*/ 2517986 h 3147772"/>
                  <a:gd name="connsiteX106" fmla="*/ 85689 w 3098078"/>
                  <a:gd name="connsiteY106" fmla="*/ 2513766 h 3147772"/>
                  <a:gd name="connsiteX107" fmla="*/ 43370 w 3098078"/>
                  <a:gd name="connsiteY107" fmla="*/ 1822404 h 3147772"/>
                  <a:gd name="connsiteX108" fmla="*/ 184591 w 3098078"/>
                  <a:gd name="connsiteY108" fmla="*/ 1645938 h 3147772"/>
                  <a:gd name="connsiteX109" fmla="*/ 168186 w 3098078"/>
                  <a:gd name="connsiteY109" fmla="*/ 1623174 h 3147772"/>
                  <a:gd name="connsiteX110" fmla="*/ 176210 w 3098078"/>
                  <a:gd name="connsiteY110" fmla="*/ 1555892 h 3147772"/>
                  <a:gd name="connsiteX111" fmla="*/ 179360 w 3098078"/>
                  <a:gd name="connsiteY111" fmla="*/ 1457109 h 3147772"/>
                  <a:gd name="connsiteX112" fmla="*/ 176389 w 3098078"/>
                  <a:gd name="connsiteY112" fmla="*/ 1314284 h 3147772"/>
                  <a:gd name="connsiteX113" fmla="*/ 230119 w 3098078"/>
                  <a:gd name="connsiteY113" fmla="*/ 982689 h 3147772"/>
                  <a:gd name="connsiteX114" fmla="*/ 279094 w 3098078"/>
                  <a:gd name="connsiteY114" fmla="*/ 856328 h 3147772"/>
                  <a:gd name="connsiteX115" fmla="*/ 323553 w 3098078"/>
                  <a:gd name="connsiteY115" fmla="*/ 804321 h 3147772"/>
                  <a:gd name="connsiteX116" fmla="*/ 373538 w 3098078"/>
                  <a:gd name="connsiteY116" fmla="*/ 819478 h 3147772"/>
                  <a:gd name="connsiteX117" fmla="*/ 392201 w 3098078"/>
                  <a:gd name="connsiteY117" fmla="*/ 704231 h 3147772"/>
                  <a:gd name="connsiteX118" fmla="*/ 453421 w 3098078"/>
                  <a:gd name="connsiteY118" fmla="*/ 612105 h 3147772"/>
                  <a:gd name="connsiteX119" fmla="*/ 995538 w 3098078"/>
                  <a:gd name="connsiteY119" fmla="*/ 224581 h 3147772"/>
                  <a:gd name="connsiteX120" fmla="*/ 1589960 w 3098078"/>
                  <a:gd name="connsiteY120" fmla="*/ 8173 h 3147772"/>
                  <a:gd name="connsiteX121" fmla="*/ 1823841 w 3098078"/>
                  <a:gd name="connsiteY121" fmla="*/ 625 h 3147772"/>
                  <a:gd name="connsiteX0" fmla="*/ 294667 w 3098078"/>
                  <a:gd name="connsiteY0" fmla="*/ 2641435 h 3147772"/>
                  <a:gd name="connsiteX1" fmla="*/ 294548 w 3098078"/>
                  <a:gd name="connsiteY1" fmla="*/ 2641851 h 3147772"/>
                  <a:gd name="connsiteX2" fmla="*/ 294904 w 3098078"/>
                  <a:gd name="connsiteY2" fmla="*/ 2641911 h 3147772"/>
                  <a:gd name="connsiteX3" fmla="*/ 294667 w 3098078"/>
                  <a:gd name="connsiteY3" fmla="*/ 2641435 h 3147772"/>
                  <a:gd name="connsiteX4" fmla="*/ 294667 w 3098078"/>
                  <a:gd name="connsiteY4" fmla="*/ 2641435 h 3147772"/>
                  <a:gd name="connsiteX5" fmla="*/ 2710273 w 3098078"/>
                  <a:gd name="connsiteY5" fmla="*/ 2386632 h 3147772"/>
                  <a:gd name="connsiteX6" fmla="*/ 2708906 w 3098078"/>
                  <a:gd name="connsiteY6" fmla="*/ 2387940 h 3147772"/>
                  <a:gd name="connsiteX7" fmla="*/ 2708728 w 3098078"/>
                  <a:gd name="connsiteY7" fmla="*/ 2387880 h 3147772"/>
                  <a:gd name="connsiteX8" fmla="*/ 2710214 w 3098078"/>
                  <a:gd name="connsiteY8" fmla="*/ 2390317 h 3147772"/>
                  <a:gd name="connsiteX9" fmla="*/ 2710273 w 3098078"/>
                  <a:gd name="connsiteY9" fmla="*/ 2386632 h 3147772"/>
                  <a:gd name="connsiteX10" fmla="*/ 2710273 w 3098078"/>
                  <a:gd name="connsiteY10" fmla="*/ 2386632 h 3147772"/>
                  <a:gd name="connsiteX11" fmla="*/ 2822132 w 3098078"/>
                  <a:gd name="connsiteY11" fmla="*/ 1980326 h 3147772"/>
                  <a:gd name="connsiteX12" fmla="*/ 2823083 w 3098078"/>
                  <a:gd name="connsiteY12" fmla="*/ 1983239 h 3147772"/>
                  <a:gd name="connsiteX13" fmla="*/ 2823975 w 3098078"/>
                  <a:gd name="connsiteY13" fmla="*/ 1981218 h 3147772"/>
                  <a:gd name="connsiteX14" fmla="*/ 2822132 w 3098078"/>
                  <a:gd name="connsiteY14" fmla="*/ 1980326 h 3147772"/>
                  <a:gd name="connsiteX15" fmla="*/ 2822132 w 3098078"/>
                  <a:gd name="connsiteY15" fmla="*/ 1980326 h 3147772"/>
                  <a:gd name="connsiteX16" fmla="*/ 2092671 w 3098078"/>
                  <a:gd name="connsiteY16" fmla="*/ 1351253 h 3147772"/>
                  <a:gd name="connsiteX17" fmla="*/ 2095940 w 3098078"/>
                  <a:gd name="connsiteY17" fmla="*/ 1354404 h 3147772"/>
                  <a:gd name="connsiteX18" fmla="*/ 2096891 w 3098078"/>
                  <a:gd name="connsiteY18" fmla="*/ 1354998 h 3147772"/>
                  <a:gd name="connsiteX19" fmla="*/ 2092671 w 3098078"/>
                  <a:gd name="connsiteY19" fmla="*/ 1351253 h 3147772"/>
                  <a:gd name="connsiteX20" fmla="*/ 2092671 w 3098078"/>
                  <a:gd name="connsiteY20" fmla="*/ 1351253 h 3147772"/>
                  <a:gd name="connsiteX21" fmla="*/ 1872638 w 3098078"/>
                  <a:gd name="connsiteY21" fmla="*/ 1025008 h 3147772"/>
                  <a:gd name="connsiteX22" fmla="*/ 1872757 w 3098078"/>
                  <a:gd name="connsiteY22" fmla="*/ 1025246 h 3147772"/>
                  <a:gd name="connsiteX23" fmla="*/ 1872995 w 3098078"/>
                  <a:gd name="connsiteY23" fmla="*/ 1025186 h 3147772"/>
                  <a:gd name="connsiteX24" fmla="*/ 1872638 w 3098078"/>
                  <a:gd name="connsiteY24" fmla="*/ 1025008 h 3147772"/>
                  <a:gd name="connsiteX25" fmla="*/ 1872638 w 3098078"/>
                  <a:gd name="connsiteY25" fmla="*/ 1025008 h 3147772"/>
                  <a:gd name="connsiteX26" fmla="*/ 963681 w 3098078"/>
                  <a:gd name="connsiteY26" fmla="*/ 1009317 h 3147772"/>
                  <a:gd name="connsiteX27" fmla="*/ 964275 w 3098078"/>
                  <a:gd name="connsiteY27" fmla="*/ 1010149 h 3147772"/>
                  <a:gd name="connsiteX28" fmla="*/ 965048 w 3098078"/>
                  <a:gd name="connsiteY28" fmla="*/ 1009673 h 3147772"/>
                  <a:gd name="connsiteX29" fmla="*/ 963681 w 3098078"/>
                  <a:gd name="connsiteY29" fmla="*/ 1009317 h 3147772"/>
                  <a:gd name="connsiteX30" fmla="*/ 963681 w 3098078"/>
                  <a:gd name="connsiteY30" fmla="*/ 1009317 h 3147772"/>
                  <a:gd name="connsiteX31" fmla="*/ 962314 w 3098078"/>
                  <a:gd name="connsiteY31" fmla="*/ 1005453 h 3147772"/>
                  <a:gd name="connsiteX32" fmla="*/ 961422 w 3098078"/>
                  <a:gd name="connsiteY32" fmla="*/ 1006226 h 3147772"/>
                  <a:gd name="connsiteX33" fmla="*/ 962016 w 3098078"/>
                  <a:gd name="connsiteY33" fmla="*/ 1007058 h 3147772"/>
                  <a:gd name="connsiteX34" fmla="*/ 962314 w 3098078"/>
                  <a:gd name="connsiteY34" fmla="*/ 1005453 h 3147772"/>
                  <a:gd name="connsiteX35" fmla="*/ 962314 w 3098078"/>
                  <a:gd name="connsiteY35" fmla="*/ 1005453 h 3147772"/>
                  <a:gd name="connsiteX36" fmla="*/ 1138423 w 3098078"/>
                  <a:gd name="connsiteY36" fmla="*/ 988633 h 3147772"/>
                  <a:gd name="connsiteX37" fmla="*/ 1138364 w 3098078"/>
                  <a:gd name="connsiteY37" fmla="*/ 989406 h 3147772"/>
                  <a:gd name="connsiteX38" fmla="*/ 1139434 w 3098078"/>
                  <a:gd name="connsiteY38" fmla="*/ 988692 h 3147772"/>
                  <a:gd name="connsiteX39" fmla="*/ 1138423 w 3098078"/>
                  <a:gd name="connsiteY39" fmla="*/ 988633 h 3147772"/>
                  <a:gd name="connsiteX40" fmla="*/ 1138423 w 3098078"/>
                  <a:gd name="connsiteY40" fmla="*/ 988633 h 3147772"/>
                  <a:gd name="connsiteX41" fmla="*/ 912565 w 3098078"/>
                  <a:gd name="connsiteY41" fmla="*/ 641585 h 3147772"/>
                  <a:gd name="connsiteX42" fmla="*/ 910782 w 3098078"/>
                  <a:gd name="connsiteY42" fmla="*/ 642298 h 3147772"/>
                  <a:gd name="connsiteX43" fmla="*/ 911555 w 3098078"/>
                  <a:gd name="connsiteY43" fmla="*/ 642595 h 3147772"/>
                  <a:gd name="connsiteX44" fmla="*/ 912565 w 3098078"/>
                  <a:gd name="connsiteY44" fmla="*/ 641585 h 3147772"/>
                  <a:gd name="connsiteX45" fmla="*/ 912565 w 3098078"/>
                  <a:gd name="connsiteY45" fmla="*/ 641585 h 3147772"/>
                  <a:gd name="connsiteX46" fmla="*/ 1070606 w 3098078"/>
                  <a:gd name="connsiteY46" fmla="*/ 352844 h 3147772"/>
                  <a:gd name="connsiteX47" fmla="*/ 1068526 w 3098078"/>
                  <a:gd name="connsiteY47" fmla="*/ 354568 h 3147772"/>
                  <a:gd name="connsiteX48" fmla="*/ 1070606 w 3098078"/>
                  <a:gd name="connsiteY48" fmla="*/ 354627 h 3147772"/>
                  <a:gd name="connsiteX49" fmla="*/ 1070369 w 3098078"/>
                  <a:gd name="connsiteY49" fmla="*/ 354449 h 3147772"/>
                  <a:gd name="connsiteX50" fmla="*/ 1070606 w 3098078"/>
                  <a:gd name="connsiteY50" fmla="*/ 352844 h 3147772"/>
                  <a:gd name="connsiteX51" fmla="*/ 1070606 w 3098078"/>
                  <a:gd name="connsiteY51" fmla="*/ 352844 h 3147772"/>
                  <a:gd name="connsiteX52" fmla="*/ 2419749 w 3098078"/>
                  <a:gd name="connsiteY52" fmla="*/ 256736 h 3147772"/>
                  <a:gd name="connsiteX53" fmla="*/ 2419808 w 3098078"/>
                  <a:gd name="connsiteY53" fmla="*/ 256795 h 3147772"/>
                  <a:gd name="connsiteX54" fmla="*/ 2419749 w 3098078"/>
                  <a:gd name="connsiteY54" fmla="*/ 256736 h 3147772"/>
                  <a:gd name="connsiteX55" fmla="*/ 2419749 w 3098078"/>
                  <a:gd name="connsiteY55" fmla="*/ 256736 h 3147772"/>
                  <a:gd name="connsiteX56" fmla="*/ 2419749 w 3098078"/>
                  <a:gd name="connsiteY56" fmla="*/ 256736 h 3147772"/>
                  <a:gd name="connsiteX57" fmla="*/ 1823841 w 3098078"/>
                  <a:gd name="connsiteY57" fmla="*/ 625 h 3147772"/>
                  <a:gd name="connsiteX58" fmla="*/ 2092612 w 3098078"/>
                  <a:gd name="connsiteY58" fmla="*/ 38010 h 3147772"/>
                  <a:gd name="connsiteX59" fmla="*/ 2185630 w 3098078"/>
                  <a:gd name="connsiteY59" fmla="*/ 86451 h 3147772"/>
                  <a:gd name="connsiteX60" fmla="*/ 2239895 w 3098078"/>
                  <a:gd name="connsiteY60" fmla="*/ 113078 h 3147772"/>
                  <a:gd name="connsiteX61" fmla="*/ 2301292 w 3098078"/>
                  <a:gd name="connsiteY61" fmla="*/ 131147 h 3147772"/>
                  <a:gd name="connsiteX62" fmla="*/ 2316805 w 3098078"/>
                  <a:gd name="connsiteY62" fmla="*/ 120983 h 3147772"/>
                  <a:gd name="connsiteX63" fmla="*/ 2402869 w 3098078"/>
                  <a:gd name="connsiteY63" fmla="*/ 214239 h 3147772"/>
                  <a:gd name="connsiteX64" fmla="*/ 2472528 w 3098078"/>
                  <a:gd name="connsiteY64" fmla="*/ 358728 h 3147772"/>
                  <a:gd name="connsiteX65" fmla="*/ 2537492 w 3098078"/>
                  <a:gd name="connsiteY65" fmla="*/ 608955 h 3147772"/>
                  <a:gd name="connsiteX66" fmla="*/ 2602218 w 3098078"/>
                  <a:gd name="connsiteY66" fmla="*/ 699654 h 3147772"/>
                  <a:gd name="connsiteX67" fmla="*/ 2713780 w 3098078"/>
                  <a:gd name="connsiteY67" fmla="*/ 906017 h 3147772"/>
                  <a:gd name="connsiteX68" fmla="*/ 2805252 w 3098078"/>
                  <a:gd name="connsiteY68" fmla="*/ 1207893 h 3147772"/>
                  <a:gd name="connsiteX69" fmla="*/ 2828254 w 3098078"/>
                  <a:gd name="connsiteY69" fmla="*/ 1264060 h 3147772"/>
                  <a:gd name="connsiteX70" fmla="*/ 2827778 w 3098078"/>
                  <a:gd name="connsiteY70" fmla="*/ 1264001 h 3147772"/>
                  <a:gd name="connsiteX71" fmla="*/ 2933456 w 3098078"/>
                  <a:gd name="connsiteY71" fmla="*/ 1431136 h 3147772"/>
                  <a:gd name="connsiteX72" fmla="*/ 2939994 w 3098078"/>
                  <a:gd name="connsiteY72" fmla="*/ 1424419 h 3147772"/>
                  <a:gd name="connsiteX73" fmla="*/ 3083592 w 3098078"/>
                  <a:gd name="connsiteY73" fmla="*/ 1797025 h 3147772"/>
                  <a:gd name="connsiteX74" fmla="*/ 3097916 w 3098078"/>
                  <a:gd name="connsiteY74" fmla="*/ 1974264 h 3147772"/>
                  <a:gd name="connsiteX75" fmla="*/ 3089535 w 3098078"/>
                  <a:gd name="connsiteY75" fmla="*/ 2097891 h 3147772"/>
                  <a:gd name="connsiteX76" fmla="*/ 3080442 w 3098078"/>
                  <a:gd name="connsiteY76" fmla="*/ 2225738 h 3147772"/>
                  <a:gd name="connsiteX77" fmla="*/ 2609232 w 3098078"/>
                  <a:gd name="connsiteY77" fmla="*/ 2967086 h 3147772"/>
                  <a:gd name="connsiteX78" fmla="*/ 2602337 w 3098078"/>
                  <a:gd name="connsiteY78" fmla="*/ 2973921 h 3147772"/>
                  <a:gd name="connsiteX79" fmla="*/ 2404830 w 3098078"/>
                  <a:gd name="connsiteY79" fmla="*/ 3147772 h 3147772"/>
                  <a:gd name="connsiteX80" fmla="*/ 2462721 w 3098078"/>
                  <a:gd name="connsiteY80" fmla="*/ 2999182 h 3147772"/>
                  <a:gd name="connsiteX81" fmla="*/ 2551156 w 3098078"/>
                  <a:gd name="connsiteY81" fmla="*/ 2621704 h 3147772"/>
                  <a:gd name="connsiteX82" fmla="*/ 2505278 w 3098078"/>
                  <a:gd name="connsiteY82" fmla="*/ 2181399 h 3147772"/>
                  <a:gd name="connsiteX83" fmla="*/ 2359243 w 3098078"/>
                  <a:gd name="connsiteY83" fmla="*/ 1758451 h 3147772"/>
                  <a:gd name="connsiteX84" fmla="*/ 2276508 w 3098078"/>
                  <a:gd name="connsiteY84" fmla="*/ 1631317 h 3147772"/>
                  <a:gd name="connsiteX85" fmla="*/ 2056534 w 3098078"/>
                  <a:gd name="connsiteY85" fmla="*/ 1385191 h 3147772"/>
                  <a:gd name="connsiteX86" fmla="*/ 1938850 w 3098078"/>
                  <a:gd name="connsiteY86" fmla="*/ 1272203 h 3147772"/>
                  <a:gd name="connsiteX87" fmla="*/ 1748476 w 3098078"/>
                  <a:gd name="connsiteY87" fmla="*/ 1139304 h 3147772"/>
                  <a:gd name="connsiteX88" fmla="*/ 1736886 w 3098078"/>
                  <a:gd name="connsiteY88" fmla="*/ 1132469 h 3147772"/>
                  <a:gd name="connsiteX89" fmla="*/ 1622471 w 3098078"/>
                  <a:gd name="connsiteY89" fmla="*/ 1070952 h 3147772"/>
                  <a:gd name="connsiteX90" fmla="*/ 1587880 w 3098078"/>
                  <a:gd name="connsiteY90" fmla="*/ 1070358 h 3147772"/>
                  <a:gd name="connsiteX91" fmla="*/ 1427996 w 3098078"/>
                  <a:gd name="connsiteY91" fmla="*/ 1144772 h 3147772"/>
                  <a:gd name="connsiteX92" fmla="*/ 1103356 w 3098078"/>
                  <a:gd name="connsiteY92" fmla="*/ 1326171 h 3147772"/>
                  <a:gd name="connsiteX93" fmla="*/ 835833 w 3098078"/>
                  <a:gd name="connsiteY93" fmla="*/ 1520528 h 3147772"/>
                  <a:gd name="connsiteX94" fmla="*/ 565339 w 3098078"/>
                  <a:gd name="connsiteY94" fmla="*/ 1930994 h 3147772"/>
                  <a:gd name="connsiteX95" fmla="*/ 608311 w 3098078"/>
                  <a:gd name="connsiteY95" fmla="*/ 2765300 h 3147772"/>
                  <a:gd name="connsiteX96" fmla="*/ 672324 w 3098078"/>
                  <a:gd name="connsiteY96" fmla="*/ 2996388 h 3147772"/>
                  <a:gd name="connsiteX97" fmla="*/ 678625 w 3098078"/>
                  <a:gd name="connsiteY97" fmla="*/ 3031634 h 3147772"/>
                  <a:gd name="connsiteX98" fmla="*/ 644568 w 3098078"/>
                  <a:gd name="connsiteY98" fmla="*/ 3057608 h 3147772"/>
                  <a:gd name="connsiteX99" fmla="*/ 573125 w 3098078"/>
                  <a:gd name="connsiteY99" fmla="*/ 3038469 h 3147772"/>
                  <a:gd name="connsiteX100" fmla="*/ 487359 w 3098078"/>
                  <a:gd name="connsiteY100" fmla="*/ 2996567 h 3147772"/>
                  <a:gd name="connsiteX101" fmla="*/ 387030 w 3098078"/>
                  <a:gd name="connsiteY101" fmla="*/ 2922687 h 3147772"/>
                  <a:gd name="connsiteX102" fmla="*/ 242838 w 3098078"/>
                  <a:gd name="connsiteY102" fmla="*/ 2797277 h 3147772"/>
                  <a:gd name="connsiteX103" fmla="*/ 153506 w 3098078"/>
                  <a:gd name="connsiteY103" fmla="*/ 2708895 h 3147772"/>
                  <a:gd name="connsiteX104" fmla="*/ 58883 w 3098078"/>
                  <a:gd name="connsiteY104" fmla="*/ 2542949 h 3147772"/>
                  <a:gd name="connsiteX105" fmla="*/ 72554 w 3098078"/>
                  <a:gd name="connsiteY105" fmla="*/ 2517986 h 3147772"/>
                  <a:gd name="connsiteX106" fmla="*/ 85689 w 3098078"/>
                  <a:gd name="connsiteY106" fmla="*/ 2513766 h 3147772"/>
                  <a:gd name="connsiteX107" fmla="*/ 43370 w 3098078"/>
                  <a:gd name="connsiteY107" fmla="*/ 1822404 h 3147772"/>
                  <a:gd name="connsiteX108" fmla="*/ 184591 w 3098078"/>
                  <a:gd name="connsiteY108" fmla="*/ 1645938 h 3147772"/>
                  <a:gd name="connsiteX109" fmla="*/ 168186 w 3098078"/>
                  <a:gd name="connsiteY109" fmla="*/ 1623174 h 3147772"/>
                  <a:gd name="connsiteX110" fmla="*/ 176210 w 3098078"/>
                  <a:gd name="connsiteY110" fmla="*/ 1555892 h 3147772"/>
                  <a:gd name="connsiteX111" fmla="*/ 179360 w 3098078"/>
                  <a:gd name="connsiteY111" fmla="*/ 1457109 h 3147772"/>
                  <a:gd name="connsiteX112" fmla="*/ 176389 w 3098078"/>
                  <a:gd name="connsiteY112" fmla="*/ 1314284 h 3147772"/>
                  <a:gd name="connsiteX113" fmla="*/ 230119 w 3098078"/>
                  <a:gd name="connsiteY113" fmla="*/ 982689 h 3147772"/>
                  <a:gd name="connsiteX114" fmla="*/ 279094 w 3098078"/>
                  <a:gd name="connsiteY114" fmla="*/ 856328 h 3147772"/>
                  <a:gd name="connsiteX115" fmla="*/ 323553 w 3098078"/>
                  <a:gd name="connsiteY115" fmla="*/ 804321 h 3147772"/>
                  <a:gd name="connsiteX116" fmla="*/ 373538 w 3098078"/>
                  <a:gd name="connsiteY116" fmla="*/ 819478 h 3147772"/>
                  <a:gd name="connsiteX117" fmla="*/ 392201 w 3098078"/>
                  <a:gd name="connsiteY117" fmla="*/ 704231 h 3147772"/>
                  <a:gd name="connsiteX118" fmla="*/ 453421 w 3098078"/>
                  <a:gd name="connsiteY118" fmla="*/ 612105 h 3147772"/>
                  <a:gd name="connsiteX119" fmla="*/ 995538 w 3098078"/>
                  <a:gd name="connsiteY119" fmla="*/ 224581 h 3147772"/>
                  <a:gd name="connsiteX120" fmla="*/ 1589960 w 3098078"/>
                  <a:gd name="connsiteY120" fmla="*/ 8173 h 3147772"/>
                  <a:gd name="connsiteX121" fmla="*/ 1823841 w 3098078"/>
                  <a:gd name="connsiteY121" fmla="*/ 625 h 3147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3098078" h="3147772">
                    <a:moveTo>
                      <a:pt x="294667" y="2641435"/>
                    </a:moveTo>
                    <a:lnTo>
                      <a:pt x="294548" y="2641851"/>
                    </a:lnTo>
                    <a:lnTo>
                      <a:pt x="294904" y="2641911"/>
                    </a:lnTo>
                    <a:lnTo>
                      <a:pt x="294667" y="2641435"/>
                    </a:lnTo>
                    <a:lnTo>
                      <a:pt x="294667" y="2641435"/>
                    </a:lnTo>
                    <a:close/>
                    <a:moveTo>
                      <a:pt x="2710273" y="2386632"/>
                    </a:moveTo>
                    <a:lnTo>
                      <a:pt x="2708906" y="2387940"/>
                    </a:lnTo>
                    <a:lnTo>
                      <a:pt x="2708728" y="2387880"/>
                    </a:lnTo>
                    <a:lnTo>
                      <a:pt x="2710214" y="2390317"/>
                    </a:lnTo>
                    <a:cubicBezTo>
                      <a:pt x="2710234" y="2389089"/>
                      <a:pt x="2710253" y="2387860"/>
                      <a:pt x="2710273" y="2386632"/>
                    </a:cubicBezTo>
                    <a:lnTo>
                      <a:pt x="2710273" y="2386632"/>
                    </a:lnTo>
                    <a:close/>
                    <a:moveTo>
                      <a:pt x="2822132" y="1980326"/>
                    </a:moveTo>
                    <a:lnTo>
                      <a:pt x="2823083" y="1983239"/>
                    </a:lnTo>
                    <a:lnTo>
                      <a:pt x="2823975" y="1981218"/>
                    </a:lnTo>
                    <a:lnTo>
                      <a:pt x="2822132" y="1980326"/>
                    </a:lnTo>
                    <a:lnTo>
                      <a:pt x="2822132" y="1980326"/>
                    </a:lnTo>
                    <a:close/>
                    <a:moveTo>
                      <a:pt x="2092671" y="1351253"/>
                    </a:moveTo>
                    <a:lnTo>
                      <a:pt x="2095940" y="1354404"/>
                    </a:lnTo>
                    <a:lnTo>
                      <a:pt x="2096891" y="1354998"/>
                    </a:lnTo>
                    <a:lnTo>
                      <a:pt x="2092671" y="1351253"/>
                    </a:lnTo>
                    <a:lnTo>
                      <a:pt x="2092671" y="1351253"/>
                    </a:lnTo>
                    <a:close/>
                    <a:moveTo>
                      <a:pt x="1872638" y="1025008"/>
                    </a:moveTo>
                    <a:cubicBezTo>
                      <a:pt x="1872678" y="1025087"/>
                      <a:pt x="1872717" y="1025167"/>
                      <a:pt x="1872757" y="1025246"/>
                    </a:cubicBezTo>
                    <a:lnTo>
                      <a:pt x="1872995" y="1025186"/>
                    </a:lnTo>
                    <a:lnTo>
                      <a:pt x="1872638" y="1025008"/>
                    </a:lnTo>
                    <a:lnTo>
                      <a:pt x="1872638" y="1025008"/>
                    </a:lnTo>
                    <a:close/>
                    <a:moveTo>
                      <a:pt x="963681" y="1009317"/>
                    </a:moveTo>
                    <a:lnTo>
                      <a:pt x="964275" y="1010149"/>
                    </a:lnTo>
                    <a:lnTo>
                      <a:pt x="965048" y="1009673"/>
                    </a:lnTo>
                    <a:lnTo>
                      <a:pt x="963681" y="1009317"/>
                    </a:lnTo>
                    <a:lnTo>
                      <a:pt x="963681" y="1009317"/>
                    </a:lnTo>
                    <a:close/>
                    <a:moveTo>
                      <a:pt x="962314" y="1005453"/>
                    </a:moveTo>
                    <a:lnTo>
                      <a:pt x="961422" y="1006226"/>
                    </a:lnTo>
                    <a:lnTo>
                      <a:pt x="962016" y="1007058"/>
                    </a:lnTo>
                    <a:cubicBezTo>
                      <a:pt x="962115" y="1006523"/>
                      <a:pt x="962215" y="1005988"/>
                      <a:pt x="962314" y="1005453"/>
                    </a:cubicBezTo>
                    <a:lnTo>
                      <a:pt x="962314" y="1005453"/>
                    </a:lnTo>
                    <a:close/>
                    <a:moveTo>
                      <a:pt x="1138423" y="988633"/>
                    </a:moveTo>
                    <a:cubicBezTo>
                      <a:pt x="1138403" y="988891"/>
                      <a:pt x="1138384" y="989148"/>
                      <a:pt x="1138364" y="989406"/>
                    </a:cubicBezTo>
                    <a:lnTo>
                      <a:pt x="1139434" y="988692"/>
                    </a:lnTo>
                    <a:lnTo>
                      <a:pt x="1138423" y="988633"/>
                    </a:lnTo>
                    <a:lnTo>
                      <a:pt x="1138423" y="988633"/>
                    </a:lnTo>
                    <a:close/>
                    <a:moveTo>
                      <a:pt x="912565" y="641585"/>
                    </a:moveTo>
                    <a:lnTo>
                      <a:pt x="910782" y="642298"/>
                    </a:lnTo>
                    <a:lnTo>
                      <a:pt x="911555" y="642595"/>
                    </a:lnTo>
                    <a:lnTo>
                      <a:pt x="912565" y="641585"/>
                    </a:lnTo>
                    <a:lnTo>
                      <a:pt x="912565" y="641585"/>
                    </a:lnTo>
                    <a:close/>
                    <a:moveTo>
                      <a:pt x="1070606" y="352844"/>
                    </a:moveTo>
                    <a:lnTo>
                      <a:pt x="1068526" y="354568"/>
                    </a:lnTo>
                    <a:lnTo>
                      <a:pt x="1070606" y="354627"/>
                    </a:lnTo>
                    <a:lnTo>
                      <a:pt x="1070369" y="354449"/>
                    </a:lnTo>
                    <a:lnTo>
                      <a:pt x="1070606" y="352844"/>
                    </a:lnTo>
                    <a:lnTo>
                      <a:pt x="1070606" y="352844"/>
                    </a:lnTo>
                    <a:close/>
                    <a:moveTo>
                      <a:pt x="2419749" y="256736"/>
                    </a:moveTo>
                    <a:lnTo>
                      <a:pt x="2419808" y="256795"/>
                    </a:lnTo>
                    <a:lnTo>
                      <a:pt x="2419749" y="256736"/>
                    </a:lnTo>
                    <a:lnTo>
                      <a:pt x="2419749" y="256736"/>
                    </a:lnTo>
                    <a:lnTo>
                      <a:pt x="2419749" y="256736"/>
                    </a:lnTo>
                    <a:close/>
                    <a:moveTo>
                      <a:pt x="1823841" y="625"/>
                    </a:moveTo>
                    <a:cubicBezTo>
                      <a:pt x="1899147" y="4904"/>
                      <a:pt x="2090591" y="38129"/>
                      <a:pt x="2092612" y="38010"/>
                    </a:cubicBezTo>
                    <a:cubicBezTo>
                      <a:pt x="2127917" y="45856"/>
                      <a:pt x="2159656" y="61369"/>
                      <a:pt x="2185630" y="86451"/>
                    </a:cubicBezTo>
                    <a:cubicBezTo>
                      <a:pt x="2201202" y="101548"/>
                      <a:pt x="2217250" y="111889"/>
                      <a:pt x="2239895" y="113078"/>
                    </a:cubicBezTo>
                    <a:cubicBezTo>
                      <a:pt x="2261351" y="114207"/>
                      <a:pt x="2281322" y="123539"/>
                      <a:pt x="2301292" y="131147"/>
                    </a:cubicBezTo>
                    <a:cubicBezTo>
                      <a:pt x="2312704" y="135486"/>
                      <a:pt x="2316984" y="133643"/>
                      <a:pt x="2316805" y="120983"/>
                    </a:cubicBezTo>
                    <a:cubicBezTo>
                      <a:pt x="2316686" y="113019"/>
                      <a:pt x="2394429" y="204669"/>
                      <a:pt x="2402869" y="214239"/>
                    </a:cubicBezTo>
                    <a:cubicBezTo>
                      <a:pt x="2412022" y="224581"/>
                      <a:pt x="2465812" y="335905"/>
                      <a:pt x="2472528" y="358728"/>
                    </a:cubicBezTo>
                    <a:cubicBezTo>
                      <a:pt x="2491548" y="423395"/>
                      <a:pt x="2529943" y="591540"/>
                      <a:pt x="2537492" y="608955"/>
                    </a:cubicBezTo>
                    <a:cubicBezTo>
                      <a:pt x="2542425" y="620307"/>
                      <a:pt x="2591519" y="676117"/>
                      <a:pt x="2602218" y="699654"/>
                    </a:cubicBezTo>
                    <a:cubicBezTo>
                      <a:pt x="2654997" y="760695"/>
                      <a:pt x="2692383" y="829225"/>
                      <a:pt x="2713780" y="906017"/>
                    </a:cubicBezTo>
                    <a:cubicBezTo>
                      <a:pt x="2713780" y="906017"/>
                      <a:pt x="2784152" y="1170508"/>
                      <a:pt x="2805252" y="1207893"/>
                    </a:cubicBezTo>
                    <a:cubicBezTo>
                      <a:pt x="2815118" y="1225427"/>
                      <a:pt x="2827481" y="1242545"/>
                      <a:pt x="2828254" y="1264060"/>
                    </a:cubicBezTo>
                    <a:cubicBezTo>
                      <a:pt x="2828254" y="1264060"/>
                      <a:pt x="2827660" y="1263942"/>
                      <a:pt x="2827778" y="1264001"/>
                    </a:cubicBezTo>
                    <a:cubicBezTo>
                      <a:pt x="2840736" y="1272857"/>
                      <a:pt x="2933456" y="1431136"/>
                      <a:pt x="2933456" y="1431136"/>
                    </a:cubicBezTo>
                    <a:lnTo>
                      <a:pt x="2939994" y="1424419"/>
                    </a:lnTo>
                    <a:cubicBezTo>
                      <a:pt x="2952832" y="1432919"/>
                      <a:pt x="3064216" y="1677558"/>
                      <a:pt x="3083592" y="1797025"/>
                    </a:cubicBezTo>
                    <a:cubicBezTo>
                      <a:pt x="3093102" y="1855748"/>
                      <a:pt x="3099164" y="1914709"/>
                      <a:pt x="3097916" y="1974264"/>
                    </a:cubicBezTo>
                    <a:cubicBezTo>
                      <a:pt x="3097797" y="1982882"/>
                      <a:pt x="3089298" y="2096881"/>
                      <a:pt x="3089535" y="2097891"/>
                    </a:cubicBezTo>
                    <a:cubicBezTo>
                      <a:pt x="3088406" y="2126421"/>
                      <a:pt x="3084186" y="2212306"/>
                      <a:pt x="3080442" y="2225738"/>
                    </a:cubicBezTo>
                    <a:cubicBezTo>
                      <a:pt x="2976547" y="2598284"/>
                      <a:pt x="2658326" y="2917695"/>
                      <a:pt x="2609232" y="2967086"/>
                    </a:cubicBezTo>
                    <a:cubicBezTo>
                      <a:pt x="2606973" y="2969404"/>
                      <a:pt x="2604655" y="2971663"/>
                      <a:pt x="2602337" y="2973921"/>
                    </a:cubicBezTo>
                    <a:cubicBezTo>
                      <a:pt x="2583971" y="2991812"/>
                      <a:pt x="2446852" y="3124176"/>
                      <a:pt x="2404830" y="3147772"/>
                    </a:cubicBezTo>
                    <a:cubicBezTo>
                      <a:pt x="2426881" y="3091546"/>
                      <a:pt x="2438333" y="3086860"/>
                      <a:pt x="2462721" y="2999182"/>
                    </a:cubicBezTo>
                    <a:cubicBezTo>
                      <a:pt x="2487109" y="2911504"/>
                      <a:pt x="2540458" y="2696297"/>
                      <a:pt x="2551156" y="2621704"/>
                    </a:cubicBezTo>
                    <a:cubicBezTo>
                      <a:pt x="2560965" y="2503490"/>
                      <a:pt x="2509616" y="2213851"/>
                      <a:pt x="2505278" y="2181399"/>
                    </a:cubicBezTo>
                    <a:cubicBezTo>
                      <a:pt x="2472043" y="2037940"/>
                      <a:pt x="2397371" y="1850131"/>
                      <a:pt x="2359243" y="1758451"/>
                    </a:cubicBezTo>
                    <a:lnTo>
                      <a:pt x="2276508" y="1631317"/>
                    </a:lnTo>
                    <a:cubicBezTo>
                      <a:pt x="2266285" y="1605403"/>
                      <a:pt x="2071274" y="1398862"/>
                      <a:pt x="2056534" y="1385191"/>
                    </a:cubicBezTo>
                    <a:cubicBezTo>
                      <a:pt x="2031928" y="1363141"/>
                      <a:pt x="1953710" y="1287597"/>
                      <a:pt x="1938850" y="1272203"/>
                    </a:cubicBezTo>
                    <a:cubicBezTo>
                      <a:pt x="1936354" y="1269647"/>
                      <a:pt x="1748476" y="1139304"/>
                      <a:pt x="1748476" y="1139304"/>
                    </a:cubicBezTo>
                    <a:cubicBezTo>
                      <a:pt x="1744435" y="1137521"/>
                      <a:pt x="1740690" y="1134668"/>
                      <a:pt x="1736886" y="1132469"/>
                    </a:cubicBezTo>
                    <a:cubicBezTo>
                      <a:pt x="1699204" y="1111190"/>
                      <a:pt x="1660808" y="1091161"/>
                      <a:pt x="1622471" y="1070952"/>
                    </a:cubicBezTo>
                    <a:cubicBezTo>
                      <a:pt x="1610822" y="1064830"/>
                      <a:pt x="1600242" y="1064533"/>
                      <a:pt x="1587880" y="1070358"/>
                    </a:cubicBezTo>
                    <a:lnTo>
                      <a:pt x="1427996" y="1144772"/>
                    </a:lnTo>
                    <a:lnTo>
                      <a:pt x="1103356" y="1326171"/>
                    </a:lnTo>
                    <a:cubicBezTo>
                      <a:pt x="1084336" y="1337048"/>
                      <a:pt x="853545" y="1504836"/>
                      <a:pt x="835833" y="1520528"/>
                    </a:cubicBezTo>
                    <a:cubicBezTo>
                      <a:pt x="760646" y="1587037"/>
                      <a:pt x="614433" y="1737351"/>
                      <a:pt x="565339" y="1930994"/>
                    </a:cubicBezTo>
                    <a:cubicBezTo>
                      <a:pt x="483971" y="2252009"/>
                      <a:pt x="604092" y="2745924"/>
                      <a:pt x="608311" y="2765300"/>
                    </a:cubicBezTo>
                    <a:cubicBezTo>
                      <a:pt x="625607" y="2835019"/>
                      <a:pt x="662815" y="2973803"/>
                      <a:pt x="672324" y="2996388"/>
                    </a:cubicBezTo>
                    <a:cubicBezTo>
                      <a:pt x="674880" y="3002570"/>
                      <a:pt x="678803" y="3028484"/>
                      <a:pt x="678625" y="3031634"/>
                    </a:cubicBezTo>
                    <a:cubicBezTo>
                      <a:pt x="675534" y="3059688"/>
                      <a:pt x="672384" y="3062244"/>
                      <a:pt x="644568" y="3057608"/>
                    </a:cubicBezTo>
                    <a:cubicBezTo>
                      <a:pt x="618653" y="3059212"/>
                      <a:pt x="595949" y="3047266"/>
                      <a:pt x="573125" y="3038469"/>
                    </a:cubicBezTo>
                    <a:cubicBezTo>
                      <a:pt x="543526" y="3027057"/>
                      <a:pt x="514759" y="3012614"/>
                      <a:pt x="487359" y="2996567"/>
                    </a:cubicBezTo>
                    <a:cubicBezTo>
                      <a:pt x="463584" y="2982599"/>
                      <a:pt x="397907" y="2931187"/>
                      <a:pt x="387030" y="2922687"/>
                    </a:cubicBezTo>
                    <a:cubicBezTo>
                      <a:pt x="336807" y="2883341"/>
                      <a:pt x="290566" y="2839358"/>
                      <a:pt x="242838" y="2797277"/>
                    </a:cubicBezTo>
                    <a:cubicBezTo>
                      <a:pt x="211753" y="2769817"/>
                      <a:pt x="180609" y="2741229"/>
                      <a:pt x="153506" y="2708895"/>
                    </a:cubicBezTo>
                    <a:cubicBezTo>
                      <a:pt x="122421" y="2671629"/>
                      <a:pt x="65005" y="2555134"/>
                      <a:pt x="58883" y="2542949"/>
                    </a:cubicBezTo>
                    <a:cubicBezTo>
                      <a:pt x="52286" y="2529874"/>
                      <a:pt x="63341" y="2523573"/>
                      <a:pt x="72554" y="2517986"/>
                    </a:cubicBezTo>
                    <a:lnTo>
                      <a:pt x="85689" y="2513766"/>
                    </a:lnTo>
                    <a:cubicBezTo>
                      <a:pt x="60072" y="2447911"/>
                      <a:pt x="-64685" y="2026568"/>
                      <a:pt x="43370" y="1822404"/>
                    </a:cubicBezTo>
                    <a:cubicBezTo>
                      <a:pt x="100251" y="1783533"/>
                      <a:pt x="184591" y="1645938"/>
                      <a:pt x="184591" y="1645938"/>
                    </a:cubicBezTo>
                    <a:cubicBezTo>
                      <a:pt x="171574" y="1649326"/>
                      <a:pt x="167354" y="1631317"/>
                      <a:pt x="168186" y="1623174"/>
                    </a:cubicBezTo>
                    <a:cubicBezTo>
                      <a:pt x="169732" y="1608612"/>
                      <a:pt x="176626" y="1562608"/>
                      <a:pt x="176210" y="1555892"/>
                    </a:cubicBezTo>
                    <a:cubicBezTo>
                      <a:pt x="173952" y="1522786"/>
                      <a:pt x="183045" y="1489978"/>
                      <a:pt x="179360" y="1457109"/>
                    </a:cubicBezTo>
                    <a:cubicBezTo>
                      <a:pt x="174011" y="1409501"/>
                      <a:pt x="175675" y="1361892"/>
                      <a:pt x="176389" y="1314284"/>
                    </a:cubicBezTo>
                    <a:cubicBezTo>
                      <a:pt x="178053" y="1201177"/>
                      <a:pt x="195765" y="1090566"/>
                      <a:pt x="230119" y="982689"/>
                    </a:cubicBezTo>
                    <a:cubicBezTo>
                      <a:pt x="243849" y="939539"/>
                      <a:pt x="259599" y="897220"/>
                      <a:pt x="279094" y="856328"/>
                    </a:cubicBezTo>
                    <a:cubicBezTo>
                      <a:pt x="283552" y="846878"/>
                      <a:pt x="316420" y="816090"/>
                      <a:pt x="323553" y="804321"/>
                    </a:cubicBezTo>
                    <a:cubicBezTo>
                      <a:pt x="331933" y="790651"/>
                      <a:pt x="379542" y="785361"/>
                      <a:pt x="373538" y="819478"/>
                    </a:cubicBezTo>
                    <a:cubicBezTo>
                      <a:pt x="369437" y="842895"/>
                      <a:pt x="389348" y="713146"/>
                      <a:pt x="392201" y="704231"/>
                    </a:cubicBezTo>
                    <a:cubicBezTo>
                      <a:pt x="403613" y="668391"/>
                      <a:pt x="429587" y="641169"/>
                      <a:pt x="453421" y="612105"/>
                    </a:cubicBezTo>
                    <a:cubicBezTo>
                      <a:pt x="563615" y="477779"/>
                      <a:pt x="810335" y="315280"/>
                      <a:pt x="995538" y="224581"/>
                    </a:cubicBezTo>
                    <a:cubicBezTo>
                      <a:pt x="1109894" y="168532"/>
                      <a:pt x="1506214" y="21012"/>
                      <a:pt x="1589960" y="8173"/>
                    </a:cubicBezTo>
                    <a:cubicBezTo>
                      <a:pt x="1628712" y="2289"/>
                      <a:pt x="1784673" y="-1574"/>
                      <a:pt x="1823841" y="625"/>
                    </a:cubicBezTo>
                    <a:close/>
                  </a:path>
                </a:pathLst>
              </a:custGeom>
              <a:solidFill>
                <a:schemeClr val="accent4">
                  <a:lumMod val="60000"/>
                  <a:lumOff val="40000"/>
                </a:schemeClr>
              </a:solidFill>
              <a:ln w="593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8A5E0D35-25B9-7853-1814-11F65AD81490}"/>
                  </a:ext>
                </a:extLst>
              </p:cNvPr>
              <p:cNvSpPr/>
              <p:nvPr/>
            </p:nvSpPr>
            <p:spPr>
              <a:xfrm>
                <a:off x="3665361" y="1575073"/>
                <a:ext cx="686453" cy="2135543"/>
              </a:xfrm>
              <a:custGeom>
                <a:avLst/>
                <a:gdLst>
                  <a:gd name="connsiteX0" fmla="*/ 625744 w 686453"/>
                  <a:gd name="connsiteY0" fmla="*/ 754364 h 2135543"/>
                  <a:gd name="connsiteX1" fmla="*/ 640069 w 686453"/>
                  <a:gd name="connsiteY1" fmla="*/ 792047 h 2135543"/>
                  <a:gd name="connsiteX2" fmla="*/ 672996 w 686453"/>
                  <a:gd name="connsiteY2" fmla="*/ 927680 h 2135543"/>
                  <a:gd name="connsiteX3" fmla="*/ 675611 w 686453"/>
                  <a:gd name="connsiteY3" fmla="*/ 1213449 h 2135543"/>
                  <a:gd name="connsiteX4" fmla="*/ 470022 w 686453"/>
                  <a:gd name="connsiteY4" fmla="*/ 1657913 h 2135543"/>
                  <a:gd name="connsiteX5" fmla="*/ 197387 w 686453"/>
                  <a:gd name="connsiteY5" fmla="*/ 1960741 h 2135543"/>
                  <a:gd name="connsiteX6" fmla="*/ 0 w 686453"/>
                  <a:gd name="connsiteY6" fmla="*/ 2135543 h 2135543"/>
                  <a:gd name="connsiteX7" fmla="*/ 114712 w 686453"/>
                  <a:gd name="connsiteY7" fmla="*/ 1792536 h 2135543"/>
                  <a:gd name="connsiteX8" fmla="*/ 232752 w 686453"/>
                  <a:gd name="connsiteY8" fmla="*/ 1709682 h 2135543"/>
                  <a:gd name="connsiteX9" fmla="*/ 322085 w 686453"/>
                  <a:gd name="connsiteY9" fmla="*/ 1552295 h 2135543"/>
                  <a:gd name="connsiteX10" fmla="*/ 404047 w 686453"/>
                  <a:gd name="connsiteY10" fmla="*/ 1092556 h 2135543"/>
                  <a:gd name="connsiteX11" fmla="*/ 411299 w 686453"/>
                  <a:gd name="connsiteY11" fmla="*/ 1626590 h 2135543"/>
                  <a:gd name="connsiteX12" fmla="*/ 542653 w 686453"/>
                  <a:gd name="connsiteY12" fmla="*/ 1356988 h 2135543"/>
                  <a:gd name="connsiteX13" fmla="*/ 599711 w 686453"/>
                  <a:gd name="connsiteY13" fmla="*/ 1101056 h 2135543"/>
                  <a:gd name="connsiteX14" fmla="*/ 618850 w 686453"/>
                  <a:gd name="connsiteY14" fmla="*/ 908839 h 2135543"/>
                  <a:gd name="connsiteX15" fmla="*/ 621703 w 686453"/>
                  <a:gd name="connsiteY15" fmla="*/ 773384 h 2135543"/>
                  <a:gd name="connsiteX16" fmla="*/ 625744 w 686453"/>
                  <a:gd name="connsiteY16" fmla="*/ 754364 h 2135543"/>
                  <a:gd name="connsiteX17" fmla="*/ 99199 w 686453"/>
                  <a:gd name="connsiteY17" fmla="*/ 0 h 2135543"/>
                  <a:gd name="connsiteX18" fmla="*/ 575402 w 686453"/>
                  <a:gd name="connsiteY18" fmla="*/ 556264 h 2135543"/>
                  <a:gd name="connsiteX19" fmla="*/ 99199 w 686453"/>
                  <a:gd name="connsiteY19" fmla="*/ 0 h 2135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6453" h="2135543">
                    <a:moveTo>
                      <a:pt x="625744" y="754364"/>
                    </a:moveTo>
                    <a:cubicBezTo>
                      <a:pt x="637037" y="764647"/>
                      <a:pt x="633471" y="780219"/>
                      <a:pt x="640069" y="792047"/>
                    </a:cubicBezTo>
                    <a:cubicBezTo>
                      <a:pt x="653798" y="836564"/>
                      <a:pt x="665923" y="881557"/>
                      <a:pt x="672996" y="927680"/>
                    </a:cubicBezTo>
                    <a:cubicBezTo>
                      <a:pt x="680782" y="978855"/>
                      <a:pt x="697484" y="1126138"/>
                      <a:pt x="675611" y="1213449"/>
                    </a:cubicBezTo>
                    <a:cubicBezTo>
                      <a:pt x="612074" y="1466529"/>
                      <a:pt x="482087" y="1642579"/>
                      <a:pt x="470022" y="1657913"/>
                    </a:cubicBezTo>
                    <a:cubicBezTo>
                      <a:pt x="425801" y="1713962"/>
                      <a:pt x="243748" y="1915748"/>
                      <a:pt x="197387" y="1960741"/>
                    </a:cubicBezTo>
                    <a:cubicBezTo>
                      <a:pt x="178962" y="1978572"/>
                      <a:pt x="55097" y="2093224"/>
                      <a:pt x="0" y="2135543"/>
                    </a:cubicBezTo>
                    <a:cubicBezTo>
                      <a:pt x="46836" y="2042941"/>
                      <a:pt x="80714" y="1911765"/>
                      <a:pt x="114712" y="1792536"/>
                    </a:cubicBezTo>
                    <a:cubicBezTo>
                      <a:pt x="117862" y="1781303"/>
                      <a:pt x="215100" y="1727810"/>
                      <a:pt x="232752" y="1709682"/>
                    </a:cubicBezTo>
                    <a:cubicBezTo>
                      <a:pt x="276200" y="1665224"/>
                      <a:pt x="302768" y="1610959"/>
                      <a:pt x="322085" y="1552295"/>
                    </a:cubicBezTo>
                    <a:cubicBezTo>
                      <a:pt x="345562" y="1480912"/>
                      <a:pt x="399114" y="1112051"/>
                      <a:pt x="404047" y="1092556"/>
                    </a:cubicBezTo>
                    <a:cubicBezTo>
                      <a:pt x="414805" y="1270330"/>
                      <a:pt x="428773" y="1447985"/>
                      <a:pt x="411299" y="1626590"/>
                    </a:cubicBezTo>
                    <a:cubicBezTo>
                      <a:pt x="437569" y="1591404"/>
                      <a:pt x="525297" y="1411372"/>
                      <a:pt x="542653" y="1356988"/>
                    </a:cubicBezTo>
                    <a:cubicBezTo>
                      <a:pt x="569220" y="1273421"/>
                      <a:pt x="588180" y="1188070"/>
                      <a:pt x="599711" y="1101056"/>
                    </a:cubicBezTo>
                    <a:cubicBezTo>
                      <a:pt x="608151" y="1037162"/>
                      <a:pt x="614868" y="973208"/>
                      <a:pt x="618850" y="908839"/>
                    </a:cubicBezTo>
                    <a:cubicBezTo>
                      <a:pt x="621643" y="863608"/>
                      <a:pt x="619682" y="818496"/>
                      <a:pt x="621703" y="773384"/>
                    </a:cubicBezTo>
                    <a:cubicBezTo>
                      <a:pt x="621941" y="766964"/>
                      <a:pt x="619266" y="759832"/>
                      <a:pt x="625744" y="754364"/>
                    </a:cubicBezTo>
                    <a:close/>
                    <a:moveTo>
                      <a:pt x="99199" y="0"/>
                    </a:moveTo>
                    <a:cubicBezTo>
                      <a:pt x="309841" y="140864"/>
                      <a:pt x="473409" y="322144"/>
                      <a:pt x="575402" y="556264"/>
                    </a:cubicBezTo>
                    <a:cubicBezTo>
                      <a:pt x="424553" y="364047"/>
                      <a:pt x="270732" y="174445"/>
                      <a:pt x="99199" y="0"/>
                    </a:cubicBezTo>
                    <a:close/>
                  </a:path>
                </a:pathLst>
              </a:custGeom>
              <a:solidFill>
                <a:schemeClr val="accent4">
                  <a:lumMod val="20000"/>
                  <a:lumOff val="80000"/>
                </a:schemeClr>
              </a:solidFill>
              <a:ln w="593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F2D60CD9-9914-C769-FC20-5B3244079968}"/>
                  </a:ext>
                </a:extLst>
              </p:cNvPr>
              <p:cNvSpPr/>
              <p:nvPr/>
            </p:nvSpPr>
            <p:spPr>
              <a:xfrm>
                <a:off x="1257775" y="600259"/>
                <a:ext cx="3103982" cy="3024234"/>
              </a:xfrm>
              <a:custGeom>
                <a:avLst/>
                <a:gdLst>
                  <a:gd name="connsiteX0" fmla="*/ 2939386 w 3103982"/>
                  <a:gd name="connsiteY0" fmla="*/ 1385433 h 3024234"/>
                  <a:gd name="connsiteX1" fmla="*/ 2968782 w 3103982"/>
                  <a:gd name="connsiteY1" fmla="*/ 1421357 h 3024234"/>
                  <a:gd name="connsiteX2" fmla="*/ 3086347 w 3103982"/>
                  <a:gd name="connsiteY2" fmla="*/ 1759311 h 3024234"/>
                  <a:gd name="connsiteX3" fmla="*/ 3100611 w 3103982"/>
                  <a:gd name="connsiteY3" fmla="*/ 1936729 h 3024234"/>
                  <a:gd name="connsiteX4" fmla="*/ 3102632 w 3103982"/>
                  <a:gd name="connsiteY4" fmla="*/ 1962405 h 3024234"/>
                  <a:gd name="connsiteX5" fmla="*/ 3092765 w 3103982"/>
                  <a:gd name="connsiteY5" fmla="*/ 2057741 h 3024234"/>
                  <a:gd name="connsiteX6" fmla="*/ 3086287 w 3103982"/>
                  <a:gd name="connsiteY6" fmla="*/ 2037711 h 3024234"/>
                  <a:gd name="connsiteX7" fmla="*/ 3044028 w 3103982"/>
                  <a:gd name="connsiteY7" fmla="*/ 1768405 h 3024234"/>
                  <a:gd name="connsiteX8" fmla="*/ 2993032 w 3103982"/>
                  <a:gd name="connsiteY8" fmla="*/ 1520972 h 3024234"/>
                  <a:gd name="connsiteX9" fmla="*/ 2940430 w 3103982"/>
                  <a:gd name="connsiteY9" fmla="*/ 1405904 h 3024234"/>
                  <a:gd name="connsiteX10" fmla="*/ 2935200 w 3103982"/>
                  <a:gd name="connsiteY10" fmla="*/ 1394254 h 3024234"/>
                  <a:gd name="connsiteX11" fmla="*/ 2939386 w 3103982"/>
                  <a:gd name="connsiteY11" fmla="*/ 1385433 h 3024234"/>
                  <a:gd name="connsiteX12" fmla="*/ 946108 w 3103982"/>
                  <a:gd name="connsiteY12" fmla="*/ 1287804 h 3024234"/>
                  <a:gd name="connsiteX13" fmla="*/ 889703 w 3103982"/>
                  <a:gd name="connsiteY13" fmla="*/ 1332678 h 3024234"/>
                  <a:gd name="connsiteX14" fmla="*/ 696654 w 3103982"/>
                  <a:gd name="connsiteY14" fmla="*/ 1505875 h 3024234"/>
                  <a:gd name="connsiteX15" fmla="*/ 517989 w 3103982"/>
                  <a:gd name="connsiteY15" fmla="*/ 1783145 h 3024234"/>
                  <a:gd name="connsiteX16" fmla="*/ 433055 w 3103982"/>
                  <a:gd name="connsiteY16" fmla="*/ 2082763 h 3024234"/>
                  <a:gd name="connsiteX17" fmla="*/ 423486 w 3103982"/>
                  <a:gd name="connsiteY17" fmla="*/ 2323955 h 3024234"/>
                  <a:gd name="connsiteX18" fmla="*/ 456473 w 3103982"/>
                  <a:gd name="connsiteY18" fmla="*/ 2546841 h 3024234"/>
                  <a:gd name="connsiteX19" fmla="*/ 618199 w 3103982"/>
                  <a:gd name="connsiteY19" fmla="*/ 2921527 h 3024234"/>
                  <a:gd name="connsiteX20" fmla="*/ 666401 w 3103982"/>
                  <a:gd name="connsiteY20" fmla="*/ 2988631 h 3024234"/>
                  <a:gd name="connsiteX21" fmla="*/ 675971 w 3103982"/>
                  <a:gd name="connsiteY21" fmla="*/ 2979477 h 3024234"/>
                  <a:gd name="connsiteX22" fmla="*/ 679596 w 3103982"/>
                  <a:gd name="connsiteY22" fmla="*/ 2984411 h 3024234"/>
                  <a:gd name="connsiteX23" fmla="*/ 693326 w 3103982"/>
                  <a:gd name="connsiteY23" fmla="*/ 3004143 h 3024234"/>
                  <a:gd name="connsiteX24" fmla="*/ 646847 w 3103982"/>
                  <a:gd name="connsiteY24" fmla="*/ 3019597 h 3024234"/>
                  <a:gd name="connsiteX25" fmla="*/ 575464 w 3103982"/>
                  <a:gd name="connsiteY25" fmla="*/ 3000458 h 3024234"/>
                  <a:gd name="connsiteX26" fmla="*/ 489816 w 3103982"/>
                  <a:gd name="connsiteY26" fmla="*/ 2958556 h 3024234"/>
                  <a:gd name="connsiteX27" fmla="*/ 389607 w 3103982"/>
                  <a:gd name="connsiteY27" fmla="*/ 2884677 h 3024234"/>
                  <a:gd name="connsiteX28" fmla="*/ 245534 w 3103982"/>
                  <a:gd name="connsiteY28" fmla="*/ 2759266 h 3024234"/>
                  <a:gd name="connsiteX29" fmla="*/ 156320 w 3103982"/>
                  <a:gd name="connsiteY29" fmla="*/ 2670885 h 3024234"/>
                  <a:gd name="connsiteX30" fmla="*/ 79409 w 3103982"/>
                  <a:gd name="connsiteY30" fmla="*/ 2549456 h 3024234"/>
                  <a:gd name="connsiteX31" fmla="*/ 63362 w 3103982"/>
                  <a:gd name="connsiteY31" fmla="*/ 2489069 h 3024234"/>
                  <a:gd name="connsiteX32" fmla="*/ 88979 w 3103982"/>
                  <a:gd name="connsiteY32" fmla="*/ 2475696 h 3024234"/>
                  <a:gd name="connsiteX33" fmla="*/ 147702 w 3103982"/>
                  <a:gd name="connsiteY33" fmla="*/ 2530080 h 3024234"/>
                  <a:gd name="connsiteX34" fmla="*/ 256351 w 3103982"/>
                  <a:gd name="connsiteY34" fmla="*/ 2589635 h 3024234"/>
                  <a:gd name="connsiteX35" fmla="*/ 297540 w 3103982"/>
                  <a:gd name="connsiteY35" fmla="*/ 2603781 h 3024234"/>
                  <a:gd name="connsiteX36" fmla="*/ 241314 w 3103982"/>
                  <a:gd name="connsiteY36" fmla="*/ 2471952 h 3024234"/>
                  <a:gd name="connsiteX37" fmla="*/ 209159 w 3103982"/>
                  <a:gd name="connsiteY37" fmla="*/ 2316764 h 3024234"/>
                  <a:gd name="connsiteX38" fmla="*/ 204107 w 3103982"/>
                  <a:gd name="connsiteY38" fmla="*/ 2234920 h 3024234"/>
                  <a:gd name="connsiteX39" fmla="*/ 213260 w 3103982"/>
                  <a:gd name="connsiteY39" fmla="*/ 2102199 h 3024234"/>
                  <a:gd name="connsiteX40" fmla="*/ 265088 w 3103982"/>
                  <a:gd name="connsiteY40" fmla="*/ 1919908 h 3024234"/>
                  <a:gd name="connsiteX41" fmla="*/ 351152 w 3103982"/>
                  <a:gd name="connsiteY41" fmla="*/ 1773754 h 3024234"/>
                  <a:gd name="connsiteX42" fmla="*/ 530590 w 3103982"/>
                  <a:gd name="connsiteY42" fmla="*/ 1584153 h 3024234"/>
                  <a:gd name="connsiteX43" fmla="*/ 704381 w 3103982"/>
                  <a:gd name="connsiteY43" fmla="*/ 1447866 h 3024234"/>
                  <a:gd name="connsiteX44" fmla="*/ 938679 w 3103982"/>
                  <a:gd name="connsiteY44" fmla="*/ 1288933 h 3024234"/>
                  <a:gd name="connsiteX45" fmla="*/ 946108 w 3103982"/>
                  <a:gd name="connsiteY45" fmla="*/ 1287804 h 3024234"/>
                  <a:gd name="connsiteX46" fmla="*/ 1141594 w 3103982"/>
                  <a:gd name="connsiteY46" fmla="*/ 1046196 h 3024234"/>
                  <a:gd name="connsiteX47" fmla="*/ 999957 w 3103982"/>
                  <a:gd name="connsiteY47" fmla="*/ 1141651 h 3024234"/>
                  <a:gd name="connsiteX48" fmla="*/ 803580 w 3103982"/>
                  <a:gd name="connsiteY48" fmla="*/ 1274907 h 3024234"/>
                  <a:gd name="connsiteX49" fmla="*/ 645301 w 3103982"/>
                  <a:gd name="connsiteY49" fmla="*/ 1380109 h 3024234"/>
                  <a:gd name="connsiteX50" fmla="*/ 513175 w 3103982"/>
                  <a:gd name="connsiteY50" fmla="*/ 1495593 h 3024234"/>
                  <a:gd name="connsiteX51" fmla="*/ 355847 w 3103982"/>
                  <a:gd name="connsiteY51" fmla="*/ 1658805 h 3024234"/>
                  <a:gd name="connsiteX52" fmla="*/ 176350 w 3103982"/>
                  <a:gd name="connsiteY52" fmla="*/ 1863622 h 3024234"/>
                  <a:gd name="connsiteX53" fmla="*/ 53317 w 3103982"/>
                  <a:gd name="connsiteY53" fmla="*/ 2069390 h 3024234"/>
                  <a:gd name="connsiteX54" fmla="*/ 36734 w 3103982"/>
                  <a:gd name="connsiteY54" fmla="*/ 2282648 h 3024234"/>
                  <a:gd name="connsiteX55" fmla="*/ 2142 w 3103982"/>
                  <a:gd name="connsiteY55" fmla="*/ 2157356 h 3024234"/>
                  <a:gd name="connsiteX56" fmla="*/ 716 w 3103982"/>
                  <a:gd name="connsiteY56" fmla="*/ 1911290 h 3024234"/>
                  <a:gd name="connsiteX57" fmla="*/ 45947 w 3103982"/>
                  <a:gd name="connsiteY57" fmla="*/ 1783978 h 3024234"/>
                  <a:gd name="connsiteX58" fmla="*/ 65442 w 3103982"/>
                  <a:gd name="connsiteY58" fmla="*/ 1723888 h 3024234"/>
                  <a:gd name="connsiteX59" fmla="*/ 312518 w 3103982"/>
                  <a:gd name="connsiteY59" fmla="*/ 1560141 h 3024234"/>
                  <a:gd name="connsiteX60" fmla="*/ 405001 w 3103982"/>
                  <a:gd name="connsiteY60" fmla="*/ 1476930 h 3024234"/>
                  <a:gd name="connsiteX61" fmla="*/ 531659 w 3103982"/>
                  <a:gd name="connsiteY61" fmla="*/ 1352233 h 3024234"/>
                  <a:gd name="connsiteX62" fmla="*/ 626401 w 3103982"/>
                  <a:gd name="connsiteY62" fmla="*/ 1258918 h 3024234"/>
                  <a:gd name="connsiteX63" fmla="*/ 793416 w 3103982"/>
                  <a:gd name="connsiteY63" fmla="*/ 1159244 h 3024234"/>
                  <a:gd name="connsiteX64" fmla="*/ 897133 w 3103982"/>
                  <a:gd name="connsiteY64" fmla="*/ 1123523 h 3024234"/>
                  <a:gd name="connsiteX65" fmla="*/ 926375 w 3103982"/>
                  <a:gd name="connsiteY65" fmla="*/ 1118887 h 3024234"/>
                  <a:gd name="connsiteX66" fmla="*/ 878529 w 3103982"/>
                  <a:gd name="connsiteY66" fmla="*/ 1180700 h 3024234"/>
                  <a:gd name="connsiteX67" fmla="*/ 1141594 w 3103982"/>
                  <a:gd name="connsiteY67" fmla="*/ 1046196 h 3024234"/>
                  <a:gd name="connsiteX68" fmla="*/ 1091170 w 3103982"/>
                  <a:gd name="connsiteY68" fmla="*/ 382301 h 3024234"/>
                  <a:gd name="connsiteX69" fmla="*/ 1094699 w 3103982"/>
                  <a:gd name="connsiteY69" fmla="*/ 392992 h 3024234"/>
                  <a:gd name="connsiteX70" fmla="*/ 1083049 w 3103982"/>
                  <a:gd name="connsiteY70" fmla="*/ 424315 h 3024234"/>
                  <a:gd name="connsiteX71" fmla="*/ 969764 w 3103982"/>
                  <a:gd name="connsiteY71" fmla="*/ 496293 h 3024234"/>
                  <a:gd name="connsiteX72" fmla="*/ 706343 w 3103982"/>
                  <a:gd name="connsiteY72" fmla="*/ 606487 h 3024234"/>
                  <a:gd name="connsiteX73" fmla="*/ 521496 w 3103982"/>
                  <a:gd name="connsiteY73" fmla="*/ 705270 h 3024234"/>
                  <a:gd name="connsiteX74" fmla="*/ 427884 w 3103982"/>
                  <a:gd name="connsiteY74" fmla="*/ 762745 h 3024234"/>
                  <a:gd name="connsiteX75" fmla="*/ 569639 w 3103982"/>
                  <a:gd name="connsiteY75" fmla="*/ 575343 h 3024234"/>
                  <a:gd name="connsiteX76" fmla="*/ 800906 w 3103982"/>
                  <a:gd name="connsiteY76" fmla="*/ 471092 h 3024234"/>
                  <a:gd name="connsiteX77" fmla="*/ 994489 w 3103982"/>
                  <a:gd name="connsiteY77" fmla="*/ 412071 h 3024234"/>
                  <a:gd name="connsiteX78" fmla="*/ 1078413 w 3103982"/>
                  <a:gd name="connsiteY78" fmla="*/ 382710 h 3024234"/>
                  <a:gd name="connsiteX79" fmla="*/ 1091170 w 3103982"/>
                  <a:gd name="connsiteY79" fmla="*/ 382301 h 3024234"/>
                  <a:gd name="connsiteX80" fmla="*/ 2437304 w 3103982"/>
                  <a:gd name="connsiteY80" fmla="*/ 236080 h 3024234"/>
                  <a:gd name="connsiteX81" fmla="*/ 2540366 w 3103982"/>
                  <a:gd name="connsiteY81" fmla="*/ 571360 h 3024234"/>
                  <a:gd name="connsiteX82" fmla="*/ 2566162 w 3103982"/>
                  <a:gd name="connsiteY82" fmla="*/ 588477 h 3024234"/>
                  <a:gd name="connsiteX83" fmla="*/ 2619179 w 3103982"/>
                  <a:gd name="connsiteY83" fmla="*/ 641792 h 3024234"/>
                  <a:gd name="connsiteX84" fmla="*/ 2615910 w 3103982"/>
                  <a:gd name="connsiteY84" fmla="*/ 674957 h 3024234"/>
                  <a:gd name="connsiteX85" fmla="*/ 2716654 w 3103982"/>
                  <a:gd name="connsiteY85" fmla="*/ 868184 h 3024234"/>
                  <a:gd name="connsiteX86" fmla="*/ 2808186 w 3103982"/>
                  <a:gd name="connsiteY86" fmla="*/ 1169823 h 3024234"/>
                  <a:gd name="connsiteX87" fmla="*/ 2831188 w 3103982"/>
                  <a:gd name="connsiteY87" fmla="*/ 1225931 h 3024234"/>
                  <a:gd name="connsiteX88" fmla="*/ 2813535 w 3103982"/>
                  <a:gd name="connsiteY88" fmla="*/ 1215529 h 3024234"/>
                  <a:gd name="connsiteX89" fmla="*/ 2698764 w 3103982"/>
                  <a:gd name="connsiteY89" fmla="*/ 1091843 h 3024234"/>
                  <a:gd name="connsiteX90" fmla="*/ 2686104 w 3103982"/>
                  <a:gd name="connsiteY90" fmla="*/ 1060698 h 3024234"/>
                  <a:gd name="connsiteX91" fmla="*/ 2682003 w 3103982"/>
                  <a:gd name="connsiteY91" fmla="*/ 912405 h 3024234"/>
                  <a:gd name="connsiteX92" fmla="*/ 2641408 w 3103982"/>
                  <a:gd name="connsiteY92" fmla="*/ 740515 h 3024234"/>
                  <a:gd name="connsiteX93" fmla="*/ 2554037 w 3103982"/>
                  <a:gd name="connsiteY93" fmla="*/ 670202 h 3024234"/>
                  <a:gd name="connsiteX94" fmla="*/ 2330141 w 3103982"/>
                  <a:gd name="connsiteY94" fmla="*/ 554301 h 3024234"/>
                  <a:gd name="connsiteX95" fmla="*/ 2320512 w 3103982"/>
                  <a:gd name="connsiteY95" fmla="*/ 540393 h 3024234"/>
                  <a:gd name="connsiteX96" fmla="*/ 2337154 w 3103982"/>
                  <a:gd name="connsiteY96" fmla="*/ 539264 h 3024234"/>
                  <a:gd name="connsiteX97" fmla="*/ 2514393 w 3103982"/>
                  <a:gd name="connsiteY97" fmla="*/ 600483 h 3024234"/>
                  <a:gd name="connsiteX98" fmla="*/ 2437304 w 3103982"/>
                  <a:gd name="connsiteY98" fmla="*/ 236080 h 3024234"/>
                  <a:gd name="connsiteX99" fmla="*/ 2095843 w 3103982"/>
                  <a:gd name="connsiteY99" fmla="*/ 0 h 3024234"/>
                  <a:gd name="connsiteX100" fmla="*/ 2188860 w 3103982"/>
                  <a:gd name="connsiteY100" fmla="*/ 48441 h 3024234"/>
                  <a:gd name="connsiteX101" fmla="*/ 2243126 w 3103982"/>
                  <a:gd name="connsiteY101" fmla="*/ 75068 h 3024234"/>
                  <a:gd name="connsiteX102" fmla="*/ 2315935 w 3103982"/>
                  <a:gd name="connsiteY102" fmla="*/ 97475 h 3024234"/>
                  <a:gd name="connsiteX103" fmla="*/ 2425119 w 3103982"/>
                  <a:gd name="connsiteY103" fmla="*/ 212841 h 3024234"/>
                  <a:gd name="connsiteX104" fmla="*/ 2411924 w 3103982"/>
                  <a:gd name="connsiteY104" fmla="*/ 213554 h 3024234"/>
                  <a:gd name="connsiteX105" fmla="*/ 2284553 w 3103982"/>
                  <a:gd name="connsiteY105" fmla="*/ 121844 h 3024234"/>
                  <a:gd name="connsiteX106" fmla="*/ 2305355 w 3103982"/>
                  <a:gd name="connsiteY106" fmla="*/ 182588 h 3024234"/>
                  <a:gd name="connsiteX107" fmla="*/ 2383336 w 3103982"/>
                  <a:gd name="connsiteY107" fmla="*/ 435014 h 3024234"/>
                  <a:gd name="connsiteX108" fmla="*/ 2312963 w 3103982"/>
                  <a:gd name="connsiteY108" fmla="*/ 502414 h 3024234"/>
                  <a:gd name="connsiteX109" fmla="*/ 2226662 w 3103982"/>
                  <a:gd name="connsiteY109" fmla="*/ 497006 h 3024234"/>
                  <a:gd name="connsiteX110" fmla="*/ 2374539 w 3103982"/>
                  <a:gd name="connsiteY110" fmla="*/ 656711 h 3024234"/>
                  <a:gd name="connsiteX111" fmla="*/ 2531986 w 3103982"/>
                  <a:gd name="connsiteY111" fmla="*/ 780279 h 3024234"/>
                  <a:gd name="connsiteX112" fmla="*/ 2607529 w 3103982"/>
                  <a:gd name="connsiteY112" fmla="*/ 860042 h 3024234"/>
                  <a:gd name="connsiteX113" fmla="*/ 2612997 w 3103982"/>
                  <a:gd name="connsiteY113" fmla="*/ 895525 h 3024234"/>
                  <a:gd name="connsiteX114" fmla="*/ 2578108 w 3103982"/>
                  <a:gd name="connsiteY114" fmla="*/ 905332 h 3024234"/>
                  <a:gd name="connsiteX115" fmla="*/ 2160866 w 3103982"/>
                  <a:gd name="connsiteY115" fmla="*/ 728807 h 3024234"/>
                  <a:gd name="connsiteX116" fmla="*/ 2143926 w 3103982"/>
                  <a:gd name="connsiteY116" fmla="*/ 720307 h 3024234"/>
                  <a:gd name="connsiteX117" fmla="*/ 2470231 w 3103982"/>
                  <a:gd name="connsiteY117" fmla="*/ 1008692 h 3024234"/>
                  <a:gd name="connsiteX118" fmla="*/ 2739061 w 3103982"/>
                  <a:gd name="connsiteY118" fmla="*/ 1333392 h 3024234"/>
                  <a:gd name="connsiteX119" fmla="*/ 2861916 w 3103982"/>
                  <a:gd name="connsiteY119" fmla="*/ 1612861 h 3024234"/>
                  <a:gd name="connsiteX120" fmla="*/ 2835823 w 3103982"/>
                  <a:gd name="connsiteY120" fmla="*/ 1937561 h 3024234"/>
                  <a:gd name="connsiteX121" fmla="*/ 2827978 w 3103982"/>
                  <a:gd name="connsiteY121" fmla="*/ 1943208 h 3024234"/>
                  <a:gd name="connsiteX122" fmla="*/ 2817457 w 3103982"/>
                  <a:gd name="connsiteY122" fmla="*/ 1932331 h 3024234"/>
                  <a:gd name="connsiteX123" fmla="*/ 2767709 w 3103982"/>
                  <a:gd name="connsiteY123" fmla="*/ 1773874 h 3024234"/>
                  <a:gd name="connsiteX124" fmla="*/ 2756417 w 3103982"/>
                  <a:gd name="connsiteY124" fmla="*/ 1938869 h 3024234"/>
                  <a:gd name="connsiteX125" fmla="*/ 2747917 w 3103982"/>
                  <a:gd name="connsiteY125" fmla="*/ 1949270 h 3024234"/>
                  <a:gd name="connsiteX126" fmla="*/ 2739180 w 3103982"/>
                  <a:gd name="connsiteY126" fmla="*/ 1940711 h 3024234"/>
                  <a:gd name="connsiteX127" fmla="*/ 2681230 w 3103982"/>
                  <a:gd name="connsiteY127" fmla="*/ 1808347 h 3024234"/>
                  <a:gd name="connsiteX128" fmla="*/ 2722122 w 3103982"/>
                  <a:gd name="connsiteY128" fmla="*/ 2316586 h 3024234"/>
                  <a:gd name="connsiteX129" fmla="*/ 2718496 w 3103982"/>
                  <a:gd name="connsiteY129" fmla="*/ 2337507 h 3024234"/>
                  <a:gd name="connsiteX130" fmla="*/ 2712374 w 3103982"/>
                  <a:gd name="connsiteY130" fmla="*/ 2349692 h 3024234"/>
                  <a:gd name="connsiteX131" fmla="*/ 2702627 w 3103982"/>
                  <a:gd name="connsiteY131" fmla="*/ 2340420 h 3024234"/>
                  <a:gd name="connsiteX132" fmla="*/ 2473144 w 3103982"/>
                  <a:gd name="connsiteY132" fmla="*/ 1945407 h 3024234"/>
                  <a:gd name="connsiteX133" fmla="*/ 2419176 w 3103982"/>
                  <a:gd name="connsiteY133" fmla="*/ 1853280 h 3024234"/>
                  <a:gd name="connsiteX134" fmla="*/ 2158488 w 3103982"/>
                  <a:gd name="connsiteY134" fmla="*/ 1460229 h 3024234"/>
                  <a:gd name="connsiteX135" fmla="*/ 2009601 w 3103982"/>
                  <a:gd name="connsiteY135" fmla="*/ 1301118 h 3024234"/>
                  <a:gd name="connsiteX136" fmla="*/ 1953136 w 3103982"/>
                  <a:gd name="connsiteY136" fmla="*/ 1243406 h 3024234"/>
                  <a:gd name="connsiteX137" fmla="*/ 1929540 w 3103982"/>
                  <a:gd name="connsiteY137" fmla="*/ 1216719 h 3024234"/>
                  <a:gd name="connsiteX138" fmla="*/ 2100300 w 3103982"/>
                  <a:gd name="connsiteY138" fmla="*/ 1316750 h 3024234"/>
                  <a:gd name="connsiteX139" fmla="*/ 1880981 w 3103982"/>
                  <a:gd name="connsiteY139" fmla="*/ 1119422 h 3024234"/>
                  <a:gd name="connsiteX140" fmla="*/ 2135189 w 3103982"/>
                  <a:gd name="connsiteY140" fmla="*/ 1233599 h 3024234"/>
                  <a:gd name="connsiteX141" fmla="*/ 2219589 w 3103982"/>
                  <a:gd name="connsiteY141" fmla="*/ 1281980 h 3024234"/>
                  <a:gd name="connsiteX142" fmla="*/ 2220540 w 3103982"/>
                  <a:gd name="connsiteY142" fmla="*/ 1280553 h 3024234"/>
                  <a:gd name="connsiteX143" fmla="*/ 1877117 w 3103982"/>
                  <a:gd name="connsiteY143" fmla="*/ 1002511 h 3024234"/>
                  <a:gd name="connsiteX144" fmla="*/ 1875513 w 3103982"/>
                  <a:gd name="connsiteY144" fmla="*/ 987235 h 3024234"/>
                  <a:gd name="connsiteX145" fmla="*/ 1890788 w 3103982"/>
                  <a:gd name="connsiteY145" fmla="*/ 987711 h 3024234"/>
                  <a:gd name="connsiteX146" fmla="*/ 2003657 w 3103982"/>
                  <a:gd name="connsiteY146" fmla="*/ 1036627 h 3024234"/>
                  <a:gd name="connsiteX147" fmla="*/ 2344227 w 3103982"/>
                  <a:gd name="connsiteY147" fmla="*/ 1173568 h 3024234"/>
                  <a:gd name="connsiteX148" fmla="*/ 2359442 w 3103982"/>
                  <a:gd name="connsiteY148" fmla="*/ 1179571 h 3024234"/>
                  <a:gd name="connsiteX149" fmla="*/ 2241224 w 3103982"/>
                  <a:gd name="connsiteY149" fmla="*/ 1104919 h 3024234"/>
                  <a:gd name="connsiteX150" fmla="*/ 1936375 w 3103982"/>
                  <a:gd name="connsiteY150" fmla="*/ 965957 h 3024234"/>
                  <a:gd name="connsiteX151" fmla="*/ 1784337 w 3103982"/>
                  <a:gd name="connsiteY151" fmla="*/ 943312 h 3024234"/>
                  <a:gd name="connsiteX152" fmla="*/ 1747784 w 3103982"/>
                  <a:gd name="connsiteY152" fmla="*/ 953179 h 3024234"/>
                  <a:gd name="connsiteX153" fmla="*/ 1643533 w 3103982"/>
                  <a:gd name="connsiteY153" fmla="*/ 1009286 h 3024234"/>
                  <a:gd name="connsiteX154" fmla="*/ 1765377 w 3103982"/>
                  <a:gd name="connsiteY154" fmla="*/ 1101234 h 3024234"/>
                  <a:gd name="connsiteX155" fmla="*/ 1625880 w 3103982"/>
                  <a:gd name="connsiteY155" fmla="*/ 1032882 h 3024234"/>
                  <a:gd name="connsiteX156" fmla="*/ 1591289 w 3103982"/>
                  <a:gd name="connsiteY156" fmla="*/ 1032288 h 3024234"/>
                  <a:gd name="connsiteX157" fmla="*/ 1456487 w 3103982"/>
                  <a:gd name="connsiteY157" fmla="*/ 1090773 h 3024234"/>
                  <a:gd name="connsiteX158" fmla="*/ 1954385 w 3103982"/>
                  <a:gd name="connsiteY158" fmla="*/ 776415 h 3024234"/>
                  <a:gd name="connsiteX159" fmla="*/ 2193377 w 3103982"/>
                  <a:gd name="connsiteY159" fmla="*/ 445474 h 3024234"/>
                  <a:gd name="connsiteX160" fmla="*/ 2230525 w 3103982"/>
                  <a:gd name="connsiteY160" fmla="*/ 257180 h 3024234"/>
                  <a:gd name="connsiteX161" fmla="*/ 2177686 w 3103982"/>
                  <a:gd name="connsiteY161" fmla="*/ 65142 h 3024234"/>
                  <a:gd name="connsiteX162" fmla="*/ 2116110 w 3103982"/>
                  <a:gd name="connsiteY162" fmla="*/ 48975 h 3024234"/>
                  <a:gd name="connsiteX163" fmla="*/ 2015604 w 3103982"/>
                  <a:gd name="connsiteY163" fmla="*/ 131413 h 3024234"/>
                  <a:gd name="connsiteX164" fmla="*/ 1817146 w 3103982"/>
                  <a:gd name="connsiteY164" fmla="*/ 361788 h 3024234"/>
                  <a:gd name="connsiteX165" fmla="*/ 1968114 w 3103982"/>
                  <a:gd name="connsiteY165" fmla="*/ 291951 h 3024234"/>
                  <a:gd name="connsiteX166" fmla="*/ 2120211 w 3103982"/>
                  <a:gd name="connsiteY166" fmla="*/ 218666 h 3024234"/>
                  <a:gd name="connsiteX167" fmla="*/ 2144224 w 3103982"/>
                  <a:gd name="connsiteY167" fmla="*/ 233228 h 3024234"/>
                  <a:gd name="connsiteX168" fmla="*/ 2146542 w 3103982"/>
                  <a:gd name="connsiteY168" fmla="*/ 302709 h 3024234"/>
                  <a:gd name="connsiteX169" fmla="*/ 2076823 w 3103982"/>
                  <a:gd name="connsiteY169" fmla="*/ 420749 h 3024234"/>
                  <a:gd name="connsiteX170" fmla="*/ 1558064 w 3103982"/>
                  <a:gd name="connsiteY170" fmla="*/ 852791 h 3024234"/>
                  <a:gd name="connsiteX171" fmla="*/ 1271344 w 3103982"/>
                  <a:gd name="connsiteY171" fmla="*/ 1058083 h 3024234"/>
                  <a:gd name="connsiteX172" fmla="*/ 1258268 w 3103982"/>
                  <a:gd name="connsiteY172" fmla="*/ 1060164 h 3024234"/>
                  <a:gd name="connsiteX173" fmla="*/ 1263023 w 3103982"/>
                  <a:gd name="connsiteY173" fmla="*/ 1046612 h 3024234"/>
                  <a:gd name="connsiteX174" fmla="*/ 1318179 w 3103982"/>
                  <a:gd name="connsiteY174" fmla="*/ 995319 h 3024234"/>
                  <a:gd name="connsiteX175" fmla="*/ 1365134 w 3103982"/>
                  <a:gd name="connsiteY175" fmla="*/ 913713 h 3024234"/>
                  <a:gd name="connsiteX176" fmla="*/ 1324242 w 3103982"/>
                  <a:gd name="connsiteY176" fmla="*/ 868541 h 3024234"/>
                  <a:gd name="connsiteX177" fmla="*/ 1159366 w 3103982"/>
                  <a:gd name="connsiteY177" fmla="*/ 945214 h 3024234"/>
                  <a:gd name="connsiteX178" fmla="*/ 1141178 w 3103982"/>
                  <a:gd name="connsiteY178" fmla="*/ 950444 h 3024234"/>
                  <a:gd name="connsiteX179" fmla="*/ 1138266 w 3103982"/>
                  <a:gd name="connsiteY179" fmla="*/ 933327 h 3024234"/>
                  <a:gd name="connsiteX180" fmla="*/ 1167211 w 3103982"/>
                  <a:gd name="connsiteY180" fmla="*/ 867828 h 3024234"/>
                  <a:gd name="connsiteX181" fmla="*/ 985218 w 3103982"/>
                  <a:gd name="connsiteY181" fmla="*/ 966314 h 3024234"/>
                  <a:gd name="connsiteX182" fmla="*/ 965009 w 3103982"/>
                  <a:gd name="connsiteY182" fmla="*/ 970712 h 3024234"/>
                  <a:gd name="connsiteX183" fmla="*/ 976481 w 3103982"/>
                  <a:gd name="connsiteY183" fmla="*/ 952168 h 3024234"/>
                  <a:gd name="connsiteX184" fmla="*/ 1209887 w 3103982"/>
                  <a:gd name="connsiteY184" fmla="*/ 756326 h 3024234"/>
                  <a:gd name="connsiteX185" fmla="*/ 566965 w 3103982"/>
                  <a:gd name="connsiteY185" fmla="*/ 1292678 h 3024234"/>
                  <a:gd name="connsiteX186" fmla="*/ 551155 w 3103982"/>
                  <a:gd name="connsiteY186" fmla="*/ 1298741 h 3024234"/>
                  <a:gd name="connsiteX187" fmla="*/ 545330 w 3103982"/>
                  <a:gd name="connsiteY187" fmla="*/ 1280791 h 3024234"/>
                  <a:gd name="connsiteX188" fmla="*/ 553057 w 3103982"/>
                  <a:gd name="connsiteY188" fmla="*/ 1252440 h 3024234"/>
                  <a:gd name="connsiteX189" fmla="*/ 653980 w 3103982"/>
                  <a:gd name="connsiteY189" fmla="*/ 1068366 h 3024234"/>
                  <a:gd name="connsiteX190" fmla="*/ 559001 w 3103982"/>
                  <a:gd name="connsiteY190" fmla="*/ 1175886 h 3024234"/>
                  <a:gd name="connsiteX191" fmla="*/ 278521 w 3103982"/>
                  <a:gd name="connsiteY191" fmla="*/ 1491433 h 3024234"/>
                  <a:gd name="connsiteX192" fmla="*/ 196915 w 3103982"/>
                  <a:gd name="connsiteY192" fmla="*/ 1602044 h 3024234"/>
                  <a:gd name="connsiteX193" fmla="*/ 177361 w 3103982"/>
                  <a:gd name="connsiteY193" fmla="*/ 1606739 h 3024234"/>
                  <a:gd name="connsiteX194" fmla="*/ 171536 w 3103982"/>
                  <a:gd name="connsiteY194" fmla="*/ 1585164 h 3024234"/>
                  <a:gd name="connsiteX195" fmla="*/ 179560 w 3103982"/>
                  <a:gd name="connsiteY195" fmla="*/ 1517882 h 3024234"/>
                  <a:gd name="connsiteX196" fmla="*/ 182710 w 3103982"/>
                  <a:gd name="connsiteY196" fmla="*/ 1419099 h 3024234"/>
                  <a:gd name="connsiteX197" fmla="*/ 179738 w 3103982"/>
                  <a:gd name="connsiteY197" fmla="*/ 1276274 h 3024234"/>
                  <a:gd name="connsiteX198" fmla="*/ 233469 w 3103982"/>
                  <a:gd name="connsiteY198" fmla="*/ 944679 h 3024234"/>
                  <a:gd name="connsiteX199" fmla="*/ 326902 w 3103982"/>
                  <a:gd name="connsiteY199" fmla="*/ 766311 h 3024234"/>
                  <a:gd name="connsiteX200" fmla="*/ 376888 w 3103982"/>
                  <a:gd name="connsiteY200" fmla="*/ 781467 h 3024234"/>
                  <a:gd name="connsiteX201" fmla="*/ 384318 w 3103982"/>
                  <a:gd name="connsiteY201" fmla="*/ 1011367 h 3024234"/>
                  <a:gd name="connsiteX202" fmla="*/ 817191 w 3103982"/>
                  <a:gd name="connsiteY202" fmla="*/ 637988 h 3024234"/>
                  <a:gd name="connsiteX203" fmla="*/ 909258 w 3103982"/>
                  <a:gd name="connsiteY203" fmla="*/ 602208 h 3024234"/>
                  <a:gd name="connsiteX204" fmla="*/ 674604 w 3103982"/>
                  <a:gd name="connsiteY204" fmla="*/ 859685 h 3024234"/>
                  <a:gd name="connsiteX205" fmla="*/ 1562759 w 3103982"/>
                  <a:gd name="connsiteY205" fmla="*/ 308652 h 3024234"/>
                  <a:gd name="connsiteX206" fmla="*/ 1736432 w 3103982"/>
                  <a:gd name="connsiteY206" fmla="*/ 146451 h 3024234"/>
                  <a:gd name="connsiteX207" fmla="*/ 1724366 w 3103982"/>
                  <a:gd name="connsiteY207" fmla="*/ 147699 h 3024234"/>
                  <a:gd name="connsiteX208" fmla="*/ 1272829 w 3103982"/>
                  <a:gd name="connsiteY208" fmla="*/ 281847 h 3024234"/>
                  <a:gd name="connsiteX209" fmla="*/ 1097196 w 3103982"/>
                  <a:gd name="connsiteY209" fmla="*/ 322798 h 3024234"/>
                  <a:gd name="connsiteX210" fmla="*/ 1088042 w 3103982"/>
                  <a:gd name="connsiteY210" fmla="*/ 322620 h 3024234"/>
                  <a:gd name="connsiteX211" fmla="*/ 1073659 w 3103982"/>
                  <a:gd name="connsiteY211" fmla="*/ 316498 h 3024234"/>
                  <a:gd name="connsiteX212" fmla="*/ 1080732 w 3103982"/>
                  <a:gd name="connsiteY212" fmla="*/ 302828 h 3024234"/>
                  <a:gd name="connsiteX213" fmla="*/ 1172917 w 3103982"/>
                  <a:gd name="connsiteY213" fmla="*/ 236378 h 3024234"/>
                  <a:gd name="connsiteX214" fmla="*/ 1544750 w 3103982"/>
                  <a:gd name="connsiteY214" fmla="*/ 103300 h 3024234"/>
                  <a:gd name="connsiteX215" fmla="*/ 1978753 w 3103982"/>
                  <a:gd name="connsiteY215" fmla="*/ 42972 h 3024234"/>
                  <a:gd name="connsiteX216" fmla="*/ 2095843 w 3103982"/>
                  <a:gd name="connsiteY216" fmla="*/ 0 h 3024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3103982" h="3024234">
                    <a:moveTo>
                      <a:pt x="2939386" y="1385433"/>
                    </a:moveTo>
                    <a:cubicBezTo>
                      <a:pt x="2947061" y="1386409"/>
                      <a:pt x="2963120" y="1412174"/>
                      <a:pt x="2968782" y="1421357"/>
                    </a:cubicBezTo>
                    <a:cubicBezTo>
                      <a:pt x="3033032" y="1525252"/>
                      <a:pt x="3066970" y="1639726"/>
                      <a:pt x="3086347" y="1759311"/>
                    </a:cubicBezTo>
                    <a:cubicBezTo>
                      <a:pt x="3095797" y="1818094"/>
                      <a:pt x="3101859" y="1877114"/>
                      <a:pt x="3100611" y="1936729"/>
                    </a:cubicBezTo>
                    <a:cubicBezTo>
                      <a:pt x="3100433" y="1945406"/>
                      <a:pt x="3101443" y="1953905"/>
                      <a:pt x="3102632" y="1962405"/>
                    </a:cubicBezTo>
                    <a:cubicBezTo>
                      <a:pt x="3106793" y="1992896"/>
                      <a:pt x="3100730" y="2029152"/>
                      <a:pt x="3092765" y="2057741"/>
                    </a:cubicBezTo>
                    <a:cubicBezTo>
                      <a:pt x="3090388" y="2066062"/>
                      <a:pt x="3086287" y="2044902"/>
                      <a:pt x="3086287" y="2037711"/>
                    </a:cubicBezTo>
                    <a:cubicBezTo>
                      <a:pt x="3086703" y="1952539"/>
                      <a:pt x="3045395" y="1775002"/>
                      <a:pt x="3044028" y="1768405"/>
                    </a:cubicBezTo>
                    <a:cubicBezTo>
                      <a:pt x="3031487" y="1685016"/>
                      <a:pt x="3022155" y="1601152"/>
                      <a:pt x="2993032" y="1520972"/>
                    </a:cubicBezTo>
                    <a:cubicBezTo>
                      <a:pt x="2978529" y="1481031"/>
                      <a:pt x="2958796" y="1443824"/>
                      <a:pt x="2940430" y="1405904"/>
                    </a:cubicBezTo>
                    <a:cubicBezTo>
                      <a:pt x="2938588" y="1402100"/>
                      <a:pt x="2935200" y="1398652"/>
                      <a:pt x="2935200" y="1394254"/>
                    </a:cubicBezTo>
                    <a:cubicBezTo>
                      <a:pt x="2935200" y="1387538"/>
                      <a:pt x="2936827" y="1385109"/>
                      <a:pt x="2939386" y="1385433"/>
                    </a:cubicBezTo>
                    <a:close/>
                    <a:moveTo>
                      <a:pt x="946108" y="1287804"/>
                    </a:moveTo>
                    <a:cubicBezTo>
                      <a:pt x="929704" y="1306110"/>
                      <a:pt x="908188" y="1317581"/>
                      <a:pt x="889703" y="1332678"/>
                    </a:cubicBezTo>
                    <a:cubicBezTo>
                      <a:pt x="822600" y="1387360"/>
                      <a:pt x="754367" y="1440971"/>
                      <a:pt x="696654" y="1505875"/>
                    </a:cubicBezTo>
                    <a:cubicBezTo>
                      <a:pt x="622894" y="1588908"/>
                      <a:pt x="562566" y="1681331"/>
                      <a:pt x="517989" y="1783145"/>
                    </a:cubicBezTo>
                    <a:cubicBezTo>
                      <a:pt x="476146" y="1878897"/>
                      <a:pt x="448270" y="1978869"/>
                      <a:pt x="433055" y="2082763"/>
                    </a:cubicBezTo>
                    <a:cubicBezTo>
                      <a:pt x="421286" y="2163121"/>
                      <a:pt x="421168" y="2243479"/>
                      <a:pt x="423486" y="2323955"/>
                    </a:cubicBezTo>
                    <a:cubicBezTo>
                      <a:pt x="425744" y="2399202"/>
                      <a:pt x="438701" y="2473438"/>
                      <a:pt x="456473" y="2546841"/>
                    </a:cubicBezTo>
                    <a:cubicBezTo>
                      <a:pt x="488925" y="2681108"/>
                      <a:pt x="544973" y="2805032"/>
                      <a:pt x="618199" y="2921527"/>
                    </a:cubicBezTo>
                    <a:cubicBezTo>
                      <a:pt x="632998" y="2945064"/>
                      <a:pt x="650591" y="2966818"/>
                      <a:pt x="666401" y="2988631"/>
                    </a:cubicBezTo>
                    <a:cubicBezTo>
                      <a:pt x="675971" y="2990889"/>
                      <a:pt x="659923" y="2970800"/>
                      <a:pt x="675971" y="2979477"/>
                    </a:cubicBezTo>
                    <a:cubicBezTo>
                      <a:pt x="677694" y="2980785"/>
                      <a:pt x="678883" y="2982449"/>
                      <a:pt x="679596" y="2984411"/>
                    </a:cubicBezTo>
                    <a:cubicBezTo>
                      <a:pt x="680666" y="2987442"/>
                      <a:pt x="693445" y="3000934"/>
                      <a:pt x="693326" y="3004143"/>
                    </a:cubicBezTo>
                    <a:cubicBezTo>
                      <a:pt x="690354" y="3032078"/>
                      <a:pt x="674663" y="3024173"/>
                      <a:pt x="646847" y="3019597"/>
                    </a:cubicBezTo>
                    <a:cubicBezTo>
                      <a:pt x="620992" y="3021201"/>
                      <a:pt x="598287" y="3009255"/>
                      <a:pt x="575464" y="3000458"/>
                    </a:cubicBezTo>
                    <a:cubicBezTo>
                      <a:pt x="545924" y="2989047"/>
                      <a:pt x="517157" y="2974604"/>
                      <a:pt x="489816" y="2958556"/>
                    </a:cubicBezTo>
                    <a:cubicBezTo>
                      <a:pt x="466042" y="2944588"/>
                      <a:pt x="400484" y="2893176"/>
                      <a:pt x="389607" y="2884677"/>
                    </a:cubicBezTo>
                    <a:cubicBezTo>
                      <a:pt x="339443" y="2845330"/>
                      <a:pt x="293201" y="2801406"/>
                      <a:pt x="245534" y="2759266"/>
                    </a:cubicBezTo>
                    <a:cubicBezTo>
                      <a:pt x="214448" y="2731807"/>
                      <a:pt x="183363" y="2703277"/>
                      <a:pt x="156320" y="2670885"/>
                    </a:cubicBezTo>
                    <a:cubicBezTo>
                      <a:pt x="125235" y="2633677"/>
                      <a:pt x="100688" y="2593677"/>
                      <a:pt x="79409" y="2549456"/>
                    </a:cubicBezTo>
                    <a:cubicBezTo>
                      <a:pt x="77567" y="2545712"/>
                      <a:pt x="58726" y="2498698"/>
                      <a:pt x="63362" y="2489069"/>
                    </a:cubicBezTo>
                    <a:cubicBezTo>
                      <a:pt x="74952" y="2465176"/>
                      <a:pt x="84402" y="2477063"/>
                      <a:pt x="88979" y="2475696"/>
                    </a:cubicBezTo>
                    <a:cubicBezTo>
                      <a:pt x="109960" y="2492219"/>
                      <a:pt x="126126" y="2513854"/>
                      <a:pt x="147702" y="2530080"/>
                    </a:cubicBezTo>
                    <a:cubicBezTo>
                      <a:pt x="181224" y="2555281"/>
                      <a:pt x="217658" y="2574301"/>
                      <a:pt x="256351" y="2589635"/>
                    </a:cubicBezTo>
                    <a:cubicBezTo>
                      <a:pt x="269070" y="2594687"/>
                      <a:pt x="280720" y="2603306"/>
                      <a:pt x="297540" y="2603781"/>
                    </a:cubicBezTo>
                    <a:cubicBezTo>
                      <a:pt x="275668" y="2559739"/>
                      <a:pt x="254152" y="2517658"/>
                      <a:pt x="241314" y="2471952"/>
                    </a:cubicBezTo>
                    <a:cubicBezTo>
                      <a:pt x="227049" y="2421015"/>
                      <a:pt x="214924" y="2369721"/>
                      <a:pt x="209159" y="2316764"/>
                    </a:cubicBezTo>
                    <a:cubicBezTo>
                      <a:pt x="206187" y="2289482"/>
                      <a:pt x="204641" y="2261785"/>
                      <a:pt x="204107" y="2234920"/>
                    </a:cubicBezTo>
                    <a:cubicBezTo>
                      <a:pt x="203334" y="2190818"/>
                      <a:pt x="206425" y="2146301"/>
                      <a:pt x="213260" y="2102199"/>
                    </a:cubicBezTo>
                    <a:cubicBezTo>
                      <a:pt x="223067" y="2039197"/>
                      <a:pt x="239649" y="1978215"/>
                      <a:pt x="265088" y="1919908"/>
                    </a:cubicBezTo>
                    <a:cubicBezTo>
                      <a:pt x="287793" y="1867783"/>
                      <a:pt x="317333" y="1819580"/>
                      <a:pt x="351152" y="1773754"/>
                    </a:cubicBezTo>
                    <a:cubicBezTo>
                      <a:pt x="403218" y="1703025"/>
                      <a:pt x="465388" y="1641984"/>
                      <a:pt x="530590" y="1584153"/>
                    </a:cubicBezTo>
                    <a:cubicBezTo>
                      <a:pt x="585687" y="1535237"/>
                      <a:pt x="643875" y="1489828"/>
                      <a:pt x="704381" y="1447866"/>
                    </a:cubicBezTo>
                    <a:cubicBezTo>
                      <a:pt x="781945" y="1394076"/>
                      <a:pt x="860520" y="1341831"/>
                      <a:pt x="938679" y="1288933"/>
                    </a:cubicBezTo>
                    <a:cubicBezTo>
                      <a:pt x="940581" y="1287685"/>
                      <a:pt x="942126" y="1285308"/>
                      <a:pt x="946108" y="1287804"/>
                    </a:cubicBezTo>
                    <a:close/>
                    <a:moveTo>
                      <a:pt x="1141594" y="1046196"/>
                    </a:moveTo>
                    <a:cubicBezTo>
                      <a:pt x="1107953" y="1060342"/>
                      <a:pt x="1028130" y="1118530"/>
                      <a:pt x="999957" y="1141651"/>
                    </a:cubicBezTo>
                    <a:cubicBezTo>
                      <a:pt x="938619" y="1192171"/>
                      <a:pt x="871100" y="1233480"/>
                      <a:pt x="803580" y="1274907"/>
                    </a:cubicBezTo>
                    <a:cubicBezTo>
                      <a:pt x="749612" y="1308072"/>
                      <a:pt x="696595" y="1342902"/>
                      <a:pt x="645301" y="1380109"/>
                    </a:cubicBezTo>
                    <a:cubicBezTo>
                      <a:pt x="597693" y="1414641"/>
                      <a:pt x="555909" y="1455593"/>
                      <a:pt x="513175" y="1495593"/>
                    </a:cubicBezTo>
                    <a:cubicBezTo>
                      <a:pt x="457899" y="1547243"/>
                      <a:pt x="407259" y="1603351"/>
                      <a:pt x="355847" y="1658805"/>
                    </a:cubicBezTo>
                    <a:cubicBezTo>
                      <a:pt x="306099" y="1712416"/>
                      <a:pt x="188178" y="1850546"/>
                      <a:pt x="176350" y="1863622"/>
                    </a:cubicBezTo>
                    <a:cubicBezTo>
                      <a:pt x="121787" y="1924128"/>
                      <a:pt x="73941" y="1990816"/>
                      <a:pt x="53317" y="2069390"/>
                    </a:cubicBezTo>
                    <a:cubicBezTo>
                      <a:pt x="19973" y="2196108"/>
                      <a:pt x="38042" y="2264222"/>
                      <a:pt x="36734" y="2282648"/>
                    </a:cubicBezTo>
                    <a:cubicBezTo>
                      <a:pt x="36080" y="2292217"/>
                      <a:pt x="8086" y="2218516"/>
                      <a:pt x="2142" y="2157356"/>
                    </a:cubicBezTo>
                    <a:cubicBezTo>
                      <a:pt x="-2613" y="2108202"/>
                      <a:pt x="2261" y="1944039"/>
                      <a:pt x="716" y="1911290"/>
                    </a:cubicBezTo>
                    <a:cubicBezTo>
                      <a:pt x="-1186" y="1871230"/>
                      <a:pt x="9453" y="1806088"/>
                      <a:pt x="45947" y="1783978"/>
                    </a:cubicBezTo>
                    <a:cubicBezTo>
                      <a:pt x="62648" y="1773873"/>
                      <a:pt x="46719" y="1745879"/>
                      <a:pt x="65442" y="1723888"/>
                    </a:cubicBezTo>
                    <a:cubicBezTo>
                      <a:pt x="68830" y="1720084"/>
                      <a:pt x="277570" y="1589800"/>
                      <a:pt x="312518" y="1560141"/>
                    </a:cubicBezTo>
                    <a:cubicBezTo>
                      <a:pt x="344138" y="1533335"/>
                      <a:pt x="374986" y="1505519"/>
                      <a:pt x="405001" y="1476930"/>
                    </a:cubicBezTo>
                    <a:cubicBezTo>
                      <a:pt x="447914" y="1436098"/>
                      <a:pt x="490113" y="1394373"/>
                      <a:pt x="531659" y="1352233"/>
                    </a:cubicBezTo>
                    <a:cubicBezTo>
                      <a:pt x="562863" y="1320672"/>
                      <a:pt x="596445" y="1291549"/>
                      <a:pt x="626401" y="1258918"/>
                    </a:cubicBezTo>
                    <a:cubicBezTo>
                      <a:pt x="672404" y="1208635"/>
                      <a:pt x="729166" y="1178501"/>
                      <a:pt x="793416" y="1159244"/>
                    </a:cubicBezTo>
                    <a:cubicBezTo>
                      <a:pt x="828424" y="1148783"/>
                      <a:pt x="862600" y="1135529"/>
                      <a:pt x="897133" y="1123523"/>
                    </a:cubicBezTo>
                    <a:cubicBezTo>
                      <a:pt x="906286" y="1120372"/>
                      <a:pt x="915498" y="1117995"/>
                      <a:pt x="926375" y="1118887"/>
                    </a:cubicBezTo>
                    <a:cubicBezTo>
                      <a:pt x="922096" y="1149258"/>
                      <a:pt x="894458" y="1160135"/>
                      <a:pt x="878529" y="1180700"/>
                    </a:cubicBezTo>
                    <a:cubicBezTo>
                      <a:pt x="943136" y="1139154"/>
                      <a:pt x="1062068" y="1079659"/>
                      <a:pt x="1141594" y="1046196"/>
                    </a:cubicBezTo>
                    <a:close/>
                    <a:moveTo>
                      <a:pt x="1091170" y="382301"/>
                    </a:moveTo>
                    <a:cubicBezTo>
                      <a:pt x="1093376" y="384434"/>
                      <a:pt x="1094045" y="388416"/>
                      <a:pt x="1094699" y="392992"/>
                    </a:cubicBezTo>
                    <a:cubicBezTo>
                      <a:pt x="1096482" y="405355"/>
                      <a:pt x="1091430" y="414984"/>
                      <a:pt x="1083049" y="424315"/>
                    </a:cubicBezTo>
                    <a:cubicBezTo>
                      <a:pt x="1052024" y="459085"/>
                      <a:pt x="1011132" y="478343"/>
                      <a:pt x="969764" y="496293"/>
                    </a:cubicBezTo>
                    <a:cubicBezTo>
                      <a:pt x="882452" y="534153"/>
                      <a:pt x="791931" y="564585"/>
                      <a:pt x="706343" y="606487"/>
                    </a:cubicBezTo>
                    <a:cubicBezTo>
                      <a:pt x="643637" y="637216"/>
                      <a:pt x="580932" y="668301"/>
                      <a:pt x="521496" y="705270"/>
                    </a:cubicBezTo>
                    <a:cubicBezTo>
                      <a:pt x="491837" y="723695"/>
                      <a:pt x="461822" y="741883"/>
                      <a:pt x="427884" y="762745"/>
                    </a:cubicBezTo>
                    <a:cubicBezTo>
                      <a:pt x="447201" y="674185"/>
                      <a:pt x="501169" y="619088"/>
                      <a:pt x="569639" y="575343"/>
                    </a:cubicBezTo>
                    <a:cubicBezTo>
                      <a:pt x="641617" y="529339"/>
                      <a:pt x="720191" y="497600"/>
                      <a:pt x="800906" y="471092"/>
                    </a:cubicBezTo>
                    <a:cubicBezTo>
                      <a:pt x="865037" y="450111"/>
                      <a:pt x="929110" y="429011"/>
                      <a:pt x="994489" y="412071"/>
                    </a:cubicBezTo>
                    <a:cubicBezTo>
                      <a:pt x="1023138" y="404642"/>
                      <a:pt x="1051073" y="394122"/>
                      <a:pt x="1078413" y="382710"/>
                    </a:cubicBezTo>
                    <a:cubicBezTo>
                      <a:pt x="1085219" y="379887"/>
                      <a:pt x="1088963" y="380169"/>
                      <a:pt x="1091170" y="382301"/>
                    </a:cubicBezTo>
                    <a:close/>
                    <a:moveTo>
                      <a:pt x="2437304" y="236080"/>
                    </a:moveTo>
                    <a:cubicBezTo>
                      <a:pt x="2491094" y="315308"/>
                      <a:pt x="2532759" y="553945"/>
                      <a:pt x="2540366" y="571360"/>
                    </a:cubicBezTo>
                    <a:cubicBezTo>
                      <a:pt x="2545300" y="582653"/>
                      <a:pt x="2554096" y="585565"/>
                      <a:pt x="2566162" y="588477"/>
                    </a:cubicBezTo>
                    <a:cubicBezTo>
                      <a:pt x="2607054" y="598225"/>
                      <a:pt x="2627975" y="618255"/>
                      <a:pt x="2619179" y="641792"/>
                    </a:cubicBezTo>
                    <a:cubicBezTo>
                      <a:pt x="2616266" y="649697"/>
                      <a:pt x="2604795" y="662119"/>
                      <a:pt x="2615910" y="674957"/>
                    </a:cubicBezTo>
                    <a:cubicBezTo>
                      <a:pt x="2668749" y="735939"/>
                      <a:pt x="2695198" y="791452"/>
                      <a:pt x="2716654" y="868184"/>
                    </a:cubicBezTo>
                    <a:cubicBezTo>
                      <a:pt x="2718497" y="885421"/>
                      <a:pt x="2787086" y="1132497"/>
                      <a:pt x="2808186" y="1169823"/>
                    </a:cubicBezTo>
                    <a:cubicBezTo>
                      <a:pt x="2818052" y="1187357"/>
                      <a:pt x="2830415" y="1204474"/>
                      <a:pt x="2831188" y="1225931"/>
                    </a:cubicBezTo>
                    <a:cubicBezTo>
                      <a:pt x="2821975" y="1228189"/>
                      <a:pt x="2817993" y="1220819"/>
                      <a:pt x="2813535" y="1215529"/>
                    </a:cubicBezTo>
                    <a:cubicBezTo>
                      <a:pt x="2777220" y="1172497"/>
                      <a:pt x="2738824" y="1131368"/>
                      <a:pt x="2698764" y="1091843"/>
                    </a:cubicBezTo>
                    <a:cubicBezTo>
                      <a:pt x="2689908" y="1083165"/>
                      <a:pt x="2685569" y="1073061"/>
                      <a:pt x="2686104" y="1060698"/>
                    </a:cubicBezTo>
                    <a:cubicBezTo>
                      <a:pt x="2688184" y="1011188"/>
                      <a:pt x="2684558" y="961796"/>
                      <a:pt x="2682003" y="912405"/>
                    </a:cubicBezTo>
                    <a:cubicBezTo>
                      <a:pt x="2678912" y="852850"/>
                      <a:pt x="2668452" y="794780"/>
                      <a:pt x="2641408" y="740515"/>
                    </a:cubicBezTo>
                    <a:cubicBezTo>
                      <a:pt x="2622864" y="703249"/>
                      <a:pt x="2592432" y="681673"/>
                      <a:pt x="2554037" y="670202"/>
                    </a:cubicBezTo>
                    <a:cubicBezTo>
                      <a:pt x="2493055" y="652015"/>
                      <a:pt x="2346901" y="567853"/>
                      <a:pt x="2330141" y="554301"/>
                    </a:cubicBezTo>
                    <a:cubicBezTo>
                      <a:pt x="2325505" y="550498"/>
                      <a:pt x="2317659" y="546575"/>
                      <a:pt x="2320512" y="540393"/>
                    </a:cubicBezTo>
                    <a:cubicBezTo>
                      <a:pt x="2323543" y="533737"/>
                      <a:pt x="2331567" y="537600"/>
                      <a:pt x="2337154" y="539264"/>
                    </a:cubicBezTo>
                    <a:cubicBezTo>
                      <a:pt x="2391835" y="555252"/>
                      <a:pt x="2509044" y="605595"/>
                      <a:pt x="2514393" y="600483"/>
                    </a:cubicBezTo>
                    <a:cubicBezTo>
                      <a:pt x="2479979" y="511329"/>
                      <a:pt x="2436175" y="258369"/>
                      <a:pt x="2437304" y="236080"/>
                    </a:cubicBezTo>
                    <a:close/>
                    <a:moveTo>
                      <a:pt x="2095843" y="0"/>
                    </a:moveTo>
                    <a:cubicBezTo>
                      <a:pt x="2131207" y="7846"/>
                      <a:pt x="2162887" y="23299"/>
                      <a:pt x="2188860" y="48441"/>
                    </a:cubicBezTo>
                    <a:cubicBezTo>
                      <a:pt x="2204432" y="63537"/>
                      <a:pt x="2220540" y="73879"/>
                      <a:pt x="2243126" y="75068"/>
                    </a:cubicBezTo>
                    <a:cubicBezTo>
                      <a:pt x="2264582" y="76197"/>
                      <a:pt x="2295964" y="89868"/>
                      <a:pt x="2315935" y="97475"/>
                    </a:cubicBezTo>
                    <a:cubicBezTo>
                      <a:pt x="2306128" y="33225"/>
                      <a:pt x="2422445" y="182588"/>
                      <a:pt x="2425119" y="212841"/>
                    </a:cubicBezTo>
                    <a:cubicBezTo>
                      <a:pt x="2421434" y="223718"/>
                      <a:pt x="2416085" y="217596"/>
                      <a:pt x="2411924" y="213554"/>
                    </a:cubicBezTo>
                    <a:cubicBezTo>
                      <a:pt x="2404911" y="206779"/>
                      <a:pt x="2324910" y="141339"/>
                      <a:pt x="2284553" y="121844"/>
                    </a:cubicBezTo>
                    <a:cubicBezTo>
                      <a:pt x="2288654" y="144371"/>
                      <a:pt x="2297926" y="163212"/>
                      <a:pt x="2305355" y="182588"/>
                    </a:cubicBezTo>
                    <a:cubicBezTo>
                      <a:pt x="2324613" y="232871"/>
                      <a:pt x="2388625" y="367554"/>
                      <a:pt x="2383336" y="435014"/>
                    </a:cubicBezTo>
                    <a:cubicBezTo>
                      <a:pt x="2379710" y="479531"/>
                      <a:pt x="2357540" y="501463"/>
                      <a:pt x="2312963" y="502414"/>
                    </a:cubicBezTo>
                    <a:cubicBezTo>
                      <a:pt x="2298223" y="502652"/>
                      <a:pt x="2241224" y="498491"/>
                      <a:pt x="2226662" y="497006"/>
                    </a:cubicBezTo>
                    <a:cubicBezTo>
                      <a:pt x="2266187" y="559949"/>
                      <a:pt x="2318075" y="610350"/>
                      <a:pt x="2374539" y="656711"/>
                    </a:cubicBezTo>
                    <a:cubicBezTo>
                      <a:pt x="2426130" y="699029"/>
                      <a:pt x="2480989" y="737306"/>
                      <a:pt x="2531986" y="780279"/>
                    </a:cubicBezTo>
                    <a:cubicBezTo>
                      <a:pt x="2560158" y="803994"/>
                      <a:pt x="2586726" y="829432"/>
                      <a:pt x="2607529" y="860042"/>
                    </a:cubicBezTo>
                    <a:cubicBezTo>
                      <a:pt x="2614780" y="870681"/>
                      <a:pt x="2622329" y="882331"/>
                      <a:pt x="2612997" y="895525"/>
                    </a:cubicBezTo>
                    <a:cubicBezTo>
                      <a:pt x="2604201" y="907888"/>
                      <a:pt x="2591422" y="907115"/>
                      <a:pt x="2578108" y="905332"/>
                    </a:cubicBezTo>
                    <a:cubicBezTo>
                      <a:pt x="2486517" y="893267"/>
                      <a:pt x="2217390" y="752522"/>
                      <a:pt x="2160866" y="728807"/>
                    </a:cubicBezTo>
                    <a:cubicBezTo>
                      <a:pt x="2154625" y="726192"/>
                      <a:pt x="2148562" y="723220"/>
                      <a:pt x="2143926" y="720307"/>
                    </a:cubicBezTo>
                    <a:cubicBezTo>
                      <a:pt x="2168058" y="737722"/>
                      <a:pt x="2404436" y="942837"/>
                      <a:pt x="2470231" y="1008692"/>
                    </a:cubicBezTo>
                    <a:cubicBezTo>
                      <a:pt x="2570025" y="1108545"/>
                      <a:pt x="2662983" y="1214163"/>
                      <a:pt x="2739061" y="1333392"/>
                    </a:cubicBezTo>
                    <a:cubicBezTo>
                      <a:pt x="2794278" y="1419931"/>
                      <a:pt x="2839092" y="1511760"/>
                      <a:pt x="2861916" y="1612861"/>
                    </a:cubicBezTo>
                    <a:cubicBezTo>
                      <a:pt x="2885274" y="1716399"/>
                      <a:pt x="2839033" y="1931915"/>
                      <a:pt x="2835823" y="1937561"/>
                    </a:cubicBezTo>
                    <a:cubicBezTo>
                      <a:pt x="2834159" y="1940533"/>
                      <a:pt x="2831901" y="1943029"/>
                      <a:pt x="2827978" y="1943208"/>
                    </a:cubicBezTo>
                    <a:cubicBezTo>
                      <a:pt x="2820964" y="1943624"/>
                      <a:pt x="2819241" y="1937323"/>
                      <a:pt x="2817457" y="1932331"/>
                    </a:cubicBezTo>
                    <a:cubicBezTo>
                      <a:pt x="2805868" y="1899462"/>
                      <a:pt x="2769433" y="1793904"/>
                      <a:pt x="2767709" y="1773874"/>
                    </a:cubicBezTo>
                    <a:cubicBezTo>
                      <a:pt x="2772405" y="1799194"/>
                      <a:pt x="2758021" y="1934827"/>
                      <a:pt x="2756417" y="1938869"/>
                    </a:cubicBezTo>
                    <a:cubicBezTo>
                      <a:pt x="2754693" y="1943208"/>
                      <a:pt x="2753980" y="1949270"/>
                      <a:pt x="2747917" y="1949270"/>
                    </a:cubicBezTo>
                    <a:cubicBezTo>
                      <a:pt x="2743281" y="1949270"/>
                      <a:pt x="2740844" y="1944515"/>
                      <a:pt x="2739180" y="1940711"/>
                    </a:cubicBezTo>
                    <a:cubicBezTo>
                      <a:pt x="2718912" y="1894173"/>
                      <a:pt x="2697456" y="1848169"/>
                      <a:pt x="2681230" y="1808347"/>
                    </a:cubicBezTo>
                    <a:cubicBezTo>
                      <a:pt x="2695495" y="1887991"/>
                      <a:pt x="2720814" y="2232424"/>
                      <a:pt x="2722122" y="2316586"/>
                    </a:cubicBezTo>
                    <a:cubicBezTo>
                      <a:pt x="2722241" y="2323718"/>
                      <a:pt x="2720636" y="2330672"/>
                      <a:pt x="2718496" y="2337507"/>
                    </a:cubicBezTo>
                    <a:cubicBezTo>
                      <a:pt x="2717189" y="2341608"/>
                      <a:pt x="2717427" y="2348800"/>
                      <a:pt x="2712374" y="2349692"/>
                    </a:cubicBezTo>
                    <a:cubicBezTo>
                      <a:pt x="2706669" y="2350702"/>
                      <a:pt x="2704291" y="2344877"/>
                      <a:pt x="2702627" y="2340420"/>
                    </a:cubicBezTo>
                    <a:cubicBezTo>
                      <a:pt x="2694900" y="2319142"/>
                      <a:pt x="2554215" y="2048053"/>
                      <a:pt x="2473144" y="1945407"/>
                    </a:cubicBezTo>
                    <a:cubicBezTo>
                      <a:pt x="2466368" y="1936788"/>
                      <a:pt x="2419889" y="1854945"/>
                      <a:pt x="2419176" y="1853280"/>
                    </a:cubicBezTo>
                    <a:cubicBezTo>
                      <a:pt x="2399502" y="1810249"/>
                      <a:pt x="2209901" y="1528164"/>
                      <a:pt x="2158488" y="1460229"/>
                    </a:cubicBezTo>
                    <a:cubicBezTo>
                      <a:pt x="2120687" y="1410243"/>
                      <a:pt x="2053702" y="1345576"/>
                      <a:pt x="2009601" y="1301118"/>
                    </a:cubicBezTo>
                    <a:cubicBezTo>
                      <a:pt x="1990640" y="1282039"/>
                      <a:pt x="1971680" y="1262901"/>
                      <a:pt x="1953136" y="1243406"/>
                    </a:cubicBezTo>
                    <a:cubicBezTo>
                      <a:pt x="1947787" y="1237819"/>
                      <a:pt x="1930729" y="1225040"/>
                      <a:pt x="1929540" y="1216719"/>
                    </a:cubicBezTo>
                    <a:cubicBezTo>
                      <a:pt x="1936435" y="1208041"/>
                      <a:pt x="2049542" y="1284119"/>
                      <a:pt x="2100300" y="1316750"/>
                    </a:cubicBezTo>
                    <a:cubicBezTo>
                      <a:pt x="2085441" y="1306170"/>
                      <a:pt x="1875453" y="1129466"/>
                      <a:pt x="1880981" y="1119422"/>
                    </a:cubicBezTo>
                    <a:cubicBezTo>
                      <a:pt x="1885914" y="1110447"/>
                      <a:pt x="2061429" y="1190864"/>
                      <a:pt x="2135189" y="1233599"/>
                    </a:cubicBezTo>
                    <a:cubicBezTo>
                      <a:pt x="2163659" y="1250122"/>
                      <a:pt x="2192783" y="1265635"/>
                      <a:pt x="2219589" y="1281980"/>
                    </a:cubicBezTo>
                    <a:cubicBezTo>
                      <a:pt x="2220480" y="1282574"/>
                      <a:pt x="2221431" y="1281207"/>
                      <a:pt x="2220540" y="1280553"/>
                    </a:cubicBezTo>
                    <a:cubicBezTo>
                      <a:pt x="2152604" y="1227774"/>
                      <a:pt x="1884369" y="1015527"/>
                      <a:pt x="1877117" y="1002511"/>
                    </a:cubicBezTo>
                    <a:cubicBezTo>
                      <a:pt x="1874443" y="997696"/>
                      <a:pt x="1871055" y="992169"/>
                      <a:pt x="1875513" y="987235"/>
                    </a:cubicBezTo>
                    <a:cubicBezTo>
                      <a:pt x="1880030" y="982243"/>
                      <a:pt x="1885855" y="985512"/>
                      <a:pt x="1890788" y="987711"/>
                    </a:cubicBezTo>
                    <a:cubicBezTo>
                      <a:pt x="1928232" y="1004353"/>
                      <a:pt x="1966034" y="1020282"/>
                      <a:pt x="2003657" y="1036627"/>
                    </a:cubicBezTo>
                    <a:cubicBezTo>
                      <a:pt x="2115932" y="1085365"/>
                      <a:pt x="2227375" y="1136183"/>
                      <a:pt x="2344227" y="1173568"/>
                    </a:cubicBezTo>
                    <a:cubicBezTo>
                      <a:pt x="2350705" y="1175589"/>
                      <a:pt x="2356649" y="1178561"/>
                      <a:pt x="2359442" y="1179571"/>
                    </a:cubicBezTo>
                    <a:cubicBezTo>
                      <a:pt x="2322413" y="1155678"/>
                      <a:pt x="2282353" y="1129466"/>
                      <a:pt x="2241224" y="1104919"/>
                    </a:cubicBezTo>
                    <a:cubicBezTo>
                      <a:pt x="2144699" y="1047266"/>
                      <a:pt x="2045381" y="995913"/>
                      <a:pt x="1936375" y="965957"/>
                    </a:cubicBezTo>
                    <a:cubicBezTo>
                      <a:pt x="1886687" y="952346"/>
                      <a:pt x="1836225" y="943193"/>
                      <a:pt x="1784337" y="943312"/>
                    </a:cubicBezTo>
                    <a:cubicBezTo>
                      <a:pt x="1771024" y="943372"/>
                      <a:pt x="1759315" y="946403"/>
                      <a:pt x="1747784" y="953179"/>
                    </a:cubicBezTo>
                    <a:cubicBezTo>
                      <a:pt x="1717769" y="970950"/>
                      <a:pt x="1647278" y="1005066"/>
                      <a:pt x="1643533" y="1009286"/>
                    </a:cubicBezTo>
                    <a:cubicBezTo>
                      <a:pt x="1653637" y="1019569"/>
                      <a:pt x="1767220" y="1090892"/>
                      <a:pt x="1765377" y="1101234"/>
                    </a:cubicBezTo>
                    <a:cubicBezTo>
                      <a:pt x="1755214" y="1105930"/>
                      <a:pt x="1664217" y="1053031"/>
                      <a:pt x="1625880" y="1032882"/>
                    </a:cubicBezTo>
                    <a:cubicBezTo>
                      <a:pt x="1614231" y="1026761"/>
                      <a:pt x="1603651" y="1026463"/>
                      <a:pt x="1591289" y="1032288"/>
                    </a:cubicBezTo>
                    <a:cubicBezTo>
                      <a:pt x="1553725" y="1050000"/>
                      <a:pt x="1465165" y="1094458"/>
                      <a:pt x="1456487" y="1090773"/>
                    </a:cubicBezTo>
                    <a:cubicBezTo>
                      <a:pt x="1451138" y="1079243"/>
                      <a:pt x="1850965" y="860874"/>
                      <a:pt x="1954385" y="776415"/>
                    </a:cubicBezTo>
                    <a:cubicBezTo>
                      <a:pt x="2063331" y="687439"/>
                      <a:pt x="2145531" y="578493"/>
                      <a:pt x="2193377" y="445474"/>
                    </a:cubicBezTo>
                    <a:cubicBezTo>
                      <a:pt x="2215190" y="384790"/>
                      <a:pt x="2230287" y="321966"/>
                      <a:pt x="2230525" y="257180"/>
                    </a:cubicBezTo>
                    <a:cubicBezTo>
                      <a:pt x="2230882" y="188769"/>
                      <a:pt x="2215369" y="123746"/>
                      <a:pt x="2177686" y="65142"/>
                    </a:cubicBezTo>
                    <a:cubicBezTo>
                      <a:pt x="2160509" y="38515"/>
                      <a:pt x="2143867" y="33403"/>
                      <a:pt x="2116110" y="48975"/>
                    </a:cubicBezTo>
                    <a:cubicBezTo>
                      <a:pt x="2077774" y="70432"/>
                      <a:pt x="2045738" y="100091"/>
                      <a:pt x="2015604" y="131413"/>
                    </a:cubicBezTo>
                    <a:cubicBezTo>
                      <a:pt x="1946063" y="203866"/>
                      <a:pt x="1882051" y="281252"/>
                      <a:pt x="1817146" y="361788"/>
                    </a:cubicBezTo>
                    <a:cubicBezTo>
                      <a:pt x="1869866" y="339500"/>
                      <a:pt x="1919020" y="315666"/>
                      <a:pt x="1968114" y="291951"/>
                    </a:cubicBezTo>
                    <a:cubicBezTo>
                      <a:pt x="2018754" y="267522"/>
                      <a:pt x="2069512" y="243272"/>
                      <a:pt x="2120211" y="218666"/>
                    </a:cubicBezTo>
                    <a:cubicBezTo>
                      <a:pt x="2135843" y="211058"/>
                      <a:pt x="2143213" y="215753"/>
                      <a:pt x="2144224" y="233228"/>
                    </a:cubicBezTo>
                    <a:cubicBezTo>
                      <a:pt x="2145531" y="256348"/>
                      <a:pt x="2148503" y="279112"/>
                      <a:pt x="2146542" y="302709"/>
                    </a:cubicBezTo>
                    <a:cubicBezTo>
                      <a:pt x="2142262" y="354121"/>
                      <a:pt x="2114327" y="389783"/>
                      <a:pt x="2076823" y="420749"/>
                    </a:cubicBezTo>
                    <a:cubicBezTo>
                      <a:pt x="2045560" y="446485"/>
                      <a:pt x="1648110" y="787649"/>
                      <a:pt x="1558064" y="852791"/>
                    </a:cubicBezTo>
                    <a:cubicBezTo>
                      <a:pt x="1476161" y="911989"/>
                      <a:pt x="1283944" y="1047207"/>
                      <a:pt x="1271344" y="1058083"/>
                    </a:cubicBezTo>
                    <a:cubicBezTo>
                      <a:pt x="1267599" y="1061234"/>
                      <a:pt x="1262309" y="1064740"/>
                      <a:pt x="1258268" y="1060164"/>
                    </a:cubicBezTo>
                    <a:cubicBezTo>
                      <a:pt x="1253156" y="1054398"/>
                      <a:pt x="1259219" y="1050238"/>
                      <a:pt x="1263023" y="1046612"/>
                    </a:cubicBezTo>
                    <a:cubicBezTo>
                      <a:pt x="1281329" y="1029376"/>
                      <a:pt x="1300289" y="1012971"/>
                      <a:pt x="1318179" y="995319"/>
                    </a:cubicBezTo>
                    <a:cubicBezTo>
                      <a:pt x="1341419" y="972436"/>
                      <a:pt x="1358120" y="945868"/>
                      <a:pt x="1365134" y="913713"/>
                    </a:cubicBezTo>
                    <a:cubicBezTo>
                      <a:pt x="1372029" y="882033"/>
                      <a:pt x="1356337" y="864797"/>
                      <a:pt x="1324242" y="868541"/>
                    </a:cubicBezTo>
                    <a:cubicBezTo>
                      <a:pt x="1280556" y="873712"/>
                      <a:pt x="1174522" y="934872"/>
                      <a:pt x="1159366" y="945214"/>
                    </a:cubicBezTo>
                    <a:cubicBezTo>
                      <a:pt x="1153957" y="948959"/>
                      <a:pt x="1148013" y="954843"/>
                      <a:pt x="1141178" y="950444"/>
                    </a:cubicBezTo>
                    <a:cubicBezTo>
                      <a:pt x="1135235" y="946640"/>
                      <a:pt x="1137850" y="939270"/>
                      <a:pt x="1138266" y="933327"/>
                    </a:cubicBezTo>
                    <a:cubicBezTo>
                      <a:pt x="1139692" y="913297"/>
                      <a:pt x="1142189" y="904619"/>
                      <a:pt x="1167211" y="867828"/>
                    </a:cubicBezTo>
                    <a:cubicBezTo>
                      <a:pt x="1134165" y="889463"/>
                      <a:pt x="1004178" y="955199"/>
                      <a:pt x="985218" y="966314"/>
                    </a:cubicBezTo>
                    <a:cubicBezTo>
                      <a:pt x="979096" y="969880"/>
                      <a:pt x="970715" y="979390"/>
                      <a:pt x="965009" y="970712"/>
                    </a:cubicBezTo>
                    <a:cubicBezTo>
                      <a:pt x="960492" y="963758"/>
                      <a:pt x="970537" y="956923"/>
                      <a:pt x="976481" y="952168"/>
                    </a:cubicBezTo>
                    <a:cubicBezTo>
                      <a:pt x="997580" y="935407"/>
                      <a:pt x="1207450" y="757931"/>
                      <a:pt x="1209887" y="756326"/>
                    </a:cubicBezTo>
                    <a:cubicBezTo>
                      <a:pt x="1008992" y="842152"/>
                      <a:pt x="686907" y="1174876"/>
                      <a:pt x="566965" y="1292678"/>
                    </a:cubicBezTo>
                    <a:cubicBezTo>
                      <a:pt x="562745" y="1296839"/>
                      <a:pt x="558050" y="1302426"/>
                      <a:pt x="551155" y="1298741"/>
                    </a:cubicBezTo>
                    <a:cubicBezTo>
                      <a:pt x="544023" y="1294877"/>
                      <a:pt x="544260" y="1287567"/>
                      <a:pt x="545330" y="1280791"/>
                    </a:cubicBezTo>
                    <a:cubicBezTo>
                      <a:pt x="546876" y="1271103"/>
                      <a:pt x="549313" y="1261534"/>
                      <a:pt x="553057" y="1252440"/>
                    </a:cubicBezTo>
                    <a:cubicBezTo>
                      <a:pt x="581408" y="1183672"/>
                      <a:pt x="620160" y="1120610"/>
                      <a:pt x="653980" y="1068366"/>
                    </a:cubicBezTo>
                    <a:cubicBezTo>
                      <a:pt x="628660" y="1099094"/>
                      <a:pt x="593890" y="1137609"/>
                      <a:pt x="559001" y="1175886"/>
                    </a:cubicBezTo>
                    <a:cubicBezTo>
                      <a:pt x="464319" y="1279959"/>
                      <a:pt x="364585" y="1379574"/>
                      <a:pt x="278521" y="1491433"/>
                    </a:cubicBezTo>
                    <a:cubicBezTo>
                      <a:pt x="257184" y="1519190"/>
                      <a:pt x="205890" y="1595268"/>
                      <a:pt x="196915" y="1602044"/>
                    </a:cubicBezTo>
                    <a:cubicBezTo>
                      <a:pt x="190912" y="1605788"/>
                      <a:pt x="185444" y="1612386"/>
                      <a:pt x="177361" y="1606739"/>
                    </a:cubicBezTo>
                    <a:cubicBezTo>
                      <a:pt x="169575" y="1601271"/>
                      <a:pt x="170704" y="1593247"/>
                      <a:pt x="171536" y="1585164"/>
                    </a:cubicBezTo>
                    <a:cubicBezTo>
                      <a:pt x="173022" y="1570602"/>
                      <a:pt x="179976" y="1524598"/>
                      <a:pt x="179560" y="1517882"/>
                    </a:cubicBezTo>
                    <a:cubicBezTo>
                      <a:pt x="177301" y="1484835"/>
                      <a:pt x="186395" y="1451967"/>
                      <a:pt x="182710" y="1419099"/>
                    </a:cubicBezTo>
                    <a:cubicBezTo>
                      <a:pt x="177361" y="1371491"/>
                      <a:pt x="179025" y="1323882"/>
                      <a:pt x="179738" y="1276274"/>
                    </a:cubicBezTo>
                    <a:cubicBezTo>
                      <a:pt x="181402" y="1163167"/>
                      <a:pt x="199114" y="1052556"/>
                      <a:pt x="233469" y="944679"/>
                    </a:cubicBezTo>
                    <a:cubicBezTo>
                      <a:pt x="266753" y="826639"/>
                      <a:pt x="302414" y="792106"/>
                      <a:pt x="326902" y="766311"/>
                    </a:cubicBezTo>
                    <a:cubicBezTo>
                      <a:pt x="352638" y="752879"/>
                      <a:pt x="380454" y="752879"/>
                      <a:pt x="376888" y="781467"/>
                    </a:cubicBezTo>
                    <a:cubicBezTo>
                      <a:pt x="373976" y="805063"/>
                      <a:pt x="387230" y="951752"/>
                      <a:pt x="384318" y="1011367"/>
                    </a:cubicBezTo>
                    <a:cubicBezTo>
                      <a:pt x="470738" y="908007"/>
                      <a:pt x="740400" y="676800"/>
                      <a:pt x="817191" y="637988"/>
                    </a:cubicBezTo>
                    <a:cubicBezTo>
                      <a:pt x="841858" y="625566"/>
                      <a:pt x="897549" y="591509"/>
                      <a:pt x="909258" y="602208"/>
                    </a:cubicBezTo>
                    <a:cubicBezTo>
                      <a:pt x="927089" y="618553"/>
                      <a:pt x="703609" y="814454"/>
                      <a:pt x="674604" y="859685"/>
                    </a:cubicBezTo>
                    <a:cubicBezTo>
                      <a:pt x="744858" y="833355"/>
                      <a:pt x="1473962" y="375340"/>
                      <a:pt x="1562759" y="308652"/>
                    </a:cubicBezTo>
                    <a:cubicBezTo>
                      <a:pt x="1626059" y="261163"/>
                      <a:pt x="1685673" y="209632"/>
                      <a:pt x="1736432" y="146451"/>
                    </a:cubicBezTo>
                    <a:cubicBezTo>
                      <a:pt x="1731796" y="145500"/>
                      <a:pt x="1727992" y="146807"/>
                      <a:pt x="1724366" y="147699"/>
                    </a:cubicBezTo>
                    <a:cubicBezTo>
                      <a:pt x="1630576" y="171057"/>
                      <a:pt x="1328937" y="258904"/>
                      <a:pt x="1272829" y="281847"/>
                    </a:cubicBezTo>
                    <a:cubicBezTo>
                      <a:pt x="1216603" y="304908"/>
                      <a:pt x="1159485" y="325057"/>
                      <a:pt x="1097196" y="322798"/>
                    </a:cubicBezTo>
                    <a:cubicBezTo>
                      <a:pt x="1094164" y="322739"/>
                      <a:pt x="1091074" y="322917"/>
                      <a:pt x="1088042" y="322620"/>
                    </a:cubicBezTo>
                    <a:cubicBezTo>
                      <a:pt x="1082574" y="322085"/>
                      <a:pt x="1076096" y="322441"/>
                      <a:pt x="1073659" y="316498"/>
                    </a:cubicBezTo>
                    <a:cubicBezTo>
                      <a:pt x="1071103" y="310079"/>
                      <a:pt x="1076749" y="306453"/>
                      <a:pt x="1080732" y="302828"/>
                    </a:cubicBezTo>
                    <a:cubicBezTo>
                      <a:pt x="1108785" y="276973"/>
                      <a:pt x="1140049" y="255397"/>
                      <a:pt x="1172917" y="236378"/>
                    </a:cubicBezTo>
                    <a:cubicBezTo>
                      <a:pt x="1288640" y="169215"/>
                      <a:pt x="1414823" y="130997"/>
                      <a:pt x="1544750" y="103300"/>
                    </a:cubicBezTo>
                    <a:cubicBezTo>
                      <a:pt x="1620888" y="87015"/>
                      <a:pt x="1912066" y="59793"/>
                      <a:pt x="1978753" y="42972"/>
                    </a:cubicBezTo>
                    <a:cubicBezTo>
                      <a:pt x="2017327" y="33225"/>
                      <a:pt x="2093822" y="119"/>
                      <a:pt x="2095843" y="0"/>
                    </a:cubicBezTo>
                    <a:close/>
                  </a:path>
                </a:pathLst>
              </a:custGeom>
              <a:solidFill>
                <a:schemeClr val="accent4"/>
              </a:solidFill>
              <a:ln w="5935" cap="flat">
                <a:noFill/>
                <a:prstDash val="solid"/>
                <a:miter/>
              </a:ln>
            </p:spPr>
            <p:txBody>
              <a:bodyPr rtlCol="0" anchor="ctr"/>
              <a:lstStyle/>
              <a:p>
                <a:endParaRPr lang="en-US"/>
              </a:p>
            </p:txBody>
          </p:sp>
        </p:grpSp>
        <p:sp>
          <p:nvSpPr>
            <p:cNvPr id="91" name="Freeform: Shape 90">
              <a:extLst>
                <a:ext uri="{FF2B5EF4-FFF2-40B4-BE49-F238E27FC236}">
                  <a16:creationId xmlns:a16="http://schemas.microsoft.com/office/drawing/2014/main" id="{E05DF53F-82F6-C3AB-C034-44FF5A3D4B92}"/>
                </a:ext>
              </a:extLst>
            </p:cNvPr>
            <p:cNvSpPr/>
            <p:nvPr/>
          </p:nvSpPr>
          <p:spPr>
            <a:xfrm>
              <a:off x="722100" y="5633162"/>
              <a:ext cx="4417577" cy="1224839"/>
            </a:xfrm>
            <a:custGeom>
              <a:avLst/>
              <a:gdLst>
                <a:gd name="connsiteX0" fmla="*/ 96356 w 4417577"/>
                <a:gd name="connsiteY0" fmla="*/ 30200 h 1224839"/>
                <a:gd name="connsiteX1" fmla="*/ 114990 w 4417577"/>
                <a:gd name="connsiteY1" fmla="*/ 31063 h 1224839"/>
                <a:gd name="connsiteX2" fmla="*/ 1886724 w 4417577"/>
                <a:gd name="connsiteY2" fmla="*/ 596718 h 1224839"/>
                <a:gd name="connsiteX3" fmla="*/ 2826113 w 4417577"/>
                <a:gd name="connsiteY3" fmla="*/ 1224423 h 1224839"/>
                <a:gd name="connsiteX4" fmla="*/ 3547 w 4417577"/>
                <a:gd name="connsiteY4" fmla="*/ 1224839 h 1224839"/>
                <a:gd name="connsiteX5" fmla="*/ 58050 w 4417577"/>
                <a:gd name="connsiteY5" fmla="*/ 82238 h 1224839"/>
                <a:gd name="connsiteX6" fmla="*/ 96356 w 4417577"/>
                <a:gd name="connsiteY6" fmla="*/ 30200 h 1224839"/>
                <a:gd name="connsiteX7" fmla="*/ 4248600 w 4417577"/>
                <a:gd name="connsiteY7" fmla="*/ 988 h 1224839"/>
                <a:gd name="connsiteX8" fmla="*/ 4300488 w 4417577"/>
                <a:gd name="connsiteY8" fmla="*/ 53708 h 1224839"/>
                <a:gd name="connsiteX9" fmla="*/ 4417577 w 4417577"/>
                <a:gd name="connsiteY9" fmla="*/ 1224839 h 1224839"/>
                <a:gd name="connsiteX10" fmla="*/ 2839546 w 4417577"/>
                <a:gd name="connsiteY10" fmla="*/ 1224839 h 1224839"/>
                <a:gd name="connsiteX11" fmla="*/ 2188422 w 4417577"/>
                <a:gd name="connsiteY11" fmla="*/ 767596 h 1224839"/>
                <a:gd name="connsiteX12" fmla="*/ 3413699 w 4417577"/>
                <a:gd name="connsiteY12" fmla="*/ 213888 h 1224839"/>
                <a:gd name="connsiteX13" fmla="*/ 4248600 w 4417577"/>
                <a:gd name="connsiteY13" fmla="*/ 988 h 1224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17577" h="1224839">
                  <a:moveTo>
                    <a:pt x="96356" y="30200"/>
                  </a:moveTo>
                  <a:cubicBezTo>
                    <a:pt x="102088" y="29020"/>
                    <a:pt x="108303" y="29324"/>
                    <a:pt x="114990" y="31063"/>
                  </a:cubicBezTo>
                  <a:cubicBezTo>
                    <a:pt x="684983" y="95195"/>
                    <a:pt x="1509007" y="383282"/>
                    <a:pt x="1886724" y="596718"/>
                  </a:cubicBezTo>
                  <a:cubicBezTo>
                    <a:pt x="2076325" y="699661"/>
                    <a:pt x="2337131" y="874106"/>
                    <a:pt x="2826113" y="1224423"/>
                  </a:cubicBezTo>
                  <a:cubicBezTo>
                    <a:pt x="2344383" y="1224839"/>
                    <a:pt x="717911" y="1224839"/>
                    <a:pt x="3547" y="1224839"/>
                  </a:cubicBezTo>
                  <a:cubicBezTo>
                    <a:pt x="-14225" y="752559"/>
                    <a:pt x="39625" y="353564"/>
                    <a:pt x="58050" y="82238"/>
                  </a:cubicBezTo>
                  <a:cubicBezTo>
                    <a:pt x="66297" y="50633"/>
                    <a:pt x="79157" y="33738"/>
                    <a:pt x="96356" y="30200"/>
                  </a:cubicBezTo>
                  <a:close/>
                  <a:moveTo>
                    <a:pt x="4248600" y="988"/>
                  </a:moveTo>
                  <a:cubicBezTo>
                    <a:pt x="4278318" y="-5788"/>
                    <a:pt x="4297456" y="23395"/>
                    <a:pt x="4300488" y="53708"/>
                  </a:cubicBezTo>
                  <a:lnTo>
                    <a:pt x="4417577" y="1224839"/>
                  </a:lnTo>
                  <a:lnTo>
                    <a:pt x="2839546" y="1224839"/>
                  </a:lnTo>
                  <a:cubicBezTo>
                    <a:pt x="2701238" y="1096338"/>
                    <a:pt x="2360549" y="872204"/>
                    <a:pt x="2188422" y="767596"/>
                  </a:cubicBezTo>
                  <a:cubicBezTo>
                    <a:pt x="2627121" y="475527"/>
                    <a:pt x="3148198" y="292107"/>
                    <a:pt x="3413699" y="213888"/>
                  </a:cubicBezTo>
                  <a:cubicBezTo>
                    <a:pt x="3640270" y="147142"/>
                    <a:pt x="4092758" y="36590"/>
                    <a:pt x="4248600" y="988"/>
                  </a:cubicBezTo>
                  <a:close/>
                </a:path>
              </a:pathLst>
            </a:custGeom>
            <a:solidFill>
              <a:schemeClr val="accent1"/>
            </a:solidFill>
            <a:ln w="5935" cap="flat">
              <a:noFill/>
              <a:prstDash val="solid"/>
              <a:miter/>
            </a:ln>
          </p:spPr>
          <p:txBody>
            <a:bodyPr rtlCol="0" anchor="ctr"/>
            <a:lstStyle/>
            <a:p>
              <a:endParaRPr lang="en-US"/>
            </a:p>
          </p:txBody>
        </p:sp>
        <p:sp>
          <p:nvSpPr>
            <p:cNvPr id="45" name="Graphic 3">
              <a:extLst>
                <a:ext uri="{FF2B5EF4-FFF2-40B4-BE49-F238E27FC236}">
                  <a16:creationId xmlns:a16="http://schemas.microsoft.com/office/drawing/2014/main" id="{282812F7-E239-B546-245A-531DD47A43EB}"/>
                </a:ext>
              </a:extLst>
            </p:cNvPr>
            <p:cNvSpPr/>
            <p:nvPr/>
          </p:nvSpPr>
          <p:spPr>
            <a:xfrm>
              <a:off x="1781360" y="1623135"/>
              <a:ext cx="1546463" cy="1071485"/>
            </a:xfrm>
            <a:custGeom>
              <a:avLst/>
              <a:gdLst>
                <a:gd name="connsiteX0" fmla="*/ 71435 w 1546463"/>
                <a:gd name="connsiteY0" fmla="*/ 762470 h 1071485"/>
                <a:gd name="connsiteX1" fmla="*/ 254261 w 1546463"/>
                <a:gd name="connsiteY1" fmla="*/ 508202 h 1071485"/>
                <a:gd name="connsiteX2" fmla="*/ 675485 w 1546463"/>
                <a:gd name="connsiteY2" fmla="*/ 206979 h 1071485"/>
                <a:gd name="connsiteX3" fmla="*/ 1071093 w 1546463"/>
                <a:gd name="connsiteY3" fmla="*/ 3232 h 1071485"/>
                <a:gd name="connsiteX4" fmla="*/ 1096294 w 1546463"/>
                <a:gd name="connsiteY4" fmla="*/ 3232 h 1071485"/>
                <a:gd name="connsiteX5" fmla="*/ 1546464 w 1546463"/>
                <a:gd name="connsiteY5" fmla="*/ 339344 h 1071485"/>
                <a:gd name="connsiteX6" fmla="*/ 1156562 w 1546463"/>
                <a:gd name="connsiteY6" fmla="*/ 596584 h 1071485"/>
                <a:gd name="connsiteX7" fmla="*/ 1062237 w 1546463"/>
                <a:gd name="connsiteY7" fmla="*/ 630700 h 1071485"/>
                <a:gd name="connsiteX8" fmla="*/ 1039473 w 1546463"/>
                <a:gd name="connsiteY8" fmla="*/ 594206 h 1071485"/>
                <a:gd name="connsiteX9" fmla="*/ 1180040 w 1546463"/>
                <a:gd name="connsiteY9" fmla="*/ 332271 h 1071485"/>
                <a:gd name="connsiteX10" fmla="*/ 984732 w 1546463"/>
                <a:gd name="connsiteY10" fmla="*/ 481277 h 1071485"/>
                <a:gd name="connsiteX11" fmla="*/ 957807 w 1546463"/>
                <a:gd name="connsiteY11" fmla="*/ 459226 h 1071485"/>
                <a:gd name="connsiteX12" fmla="*/ 970646 w 1546463"/>
                <a:gd name="connsiteY12" fmla="*/ 425467 h 1071485"/>
                <a:gd name="connsiteX13" fmla="*/ 862769 w 1546463"/>
                <a:gd name="connsiteY13" fmla="*/ 518187 h 1071485"/>
                <a:gd name="connsiteX14" fmla="*/ 615752 w 1546463"/>
                <a:gd name="connsiteY14" fmla="*/ 636941 h 1071485"/>
                <a:gd name="connsiteX15" fmla="*/ 596198 w 1546463"/>
                <a:gd name="connsiteY15" fmla="*/ 639259 h 1071485"/>
                <a:gd name="connsiteX16" fmla="*/ 604400 w 1546463"/>
                <a:gd name="connsiteY16" fmla="*/ 625648 h 1071485"/>
                <a:gd name="connsiteX17" fmla="*/ 754833 w 1546463"/>
                <a:gd name="connsiteY17" fmla="*/ 441158 h 1071485"/>
                <a:gd name="connsiteX18" fmla="*/ 283860 w 1546463"/>
                <a:gd name="connsiteY18" fmla="*/ 682350 h 1071485"/>
                <a:gd name="connsiteX19" fmla="*/ 20082 w 1546463"/>
                <a:gd name="connsiteY19" fmla="*/ 1057333 h 1071485"/>
                <a:gd name="connsiteX20" fmla="*/ 4867 w 1546463"/>
                <a:gd name="connsiteY20" fmla="*/ 1071419 h 1071485"/>
                <a:gd name="connsiteX21" fmla="*/ 528 w 1546463"/>
                <a:gd name="connsiteY21" fmla="*/ 1054896 h 1071485"/>
                <a:gd name="connsiteX22" fmla="*/ 71435 w 1546463"/>
                <a:gd name="connsiteY22" fmla="*/ 762470 h 1071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6463" h="1071485">
                  <a:moveTo>
                    <a:pt x="71435" y="762470"/>
                  </a:moveTo>
                  <a:cubicBezTo>
                    <a:pt x="109653" y="679497"/>
                    <a:pt x="192329" y="575840"/>
                    <a:pt x="254261" y="508202"/>
                  </a:cubicBezTo>
                  <a:cubicBezTo>
                    <a:pt x="295985" y="462555"/>
                    <a:pt x="525647" y="286029"/>
                    <a:pt x="675485" y="206979"/>
                  </a:cubicBezTo>
                  <a:cubicBezTo>
                    <a:pt x="792040" y="145463"/>
                    <a:pt x="1025089" y="25283"/>
                    <a:pt x="1071093" y="3232"/>
                  </a:cubicBezTo>
                  <a:cubicBezTo>
                    <a:pt x="1080068" y="-1048"/>
                    <a:pt x="1086606" y="-1107"/>
                    <a:pt x="1096294" y="3232"/>
                  </a:cubicBezTo>
                  <a:cubicBezTo>
                    <a:pt x="1254335" y="74258"/>
                    <a:pt x="1410652" y="152120"/>
                    <a:pt x="1546464" y="339344"/>
                  </a:cubicBezTo>
                  <a:cubicBezTo>
                    <a:pt x="1499509" y="407101"/>
                    <a:pt x="1233057" y="559436"/>
                    <a:pt x="1156562" y="596584"/>
                  </a:cubicBezTo>
                  <a:cubicBezTo>
                    <a:pt x="1125358" y="608709"/>
                    <a:pt x="1096353" y="626837"/>
                    <a:pt x="1062237" y="630700"/>
                  </a:cubicBezTo>
                  <a:cubicBezTo>
                    <a:pt x="1036026" y="629452"/>
                    <a:pt x="1028299" y="617981"/>
                    <a:pt x="1039473" y="594206"/>
                  </a:cubicBezTo>
                  <a:cubicBezTo>
                    <a:pt x="1058552" y="553789"/>
                    <a:pt x="1168152" y="435393"/>
                    <a:pt x="1180040" y="332271"/>
                  </a:cubicBezTo>
                  <a:cubicBezTo>
                    <a:pt x="1180515" y="328110"/>
                    <a:pt x="997630" y="477355"/>
                    <a:pt x="984732" y="481277"/>
                  </a:cubicBezTo>
                  <a:cubicBezTo>
                    <a:pt x="966426" y="486864"/>
                    <a:pt x="956203" y="478424"/>
                    <a:pt x="957807" y="459226"/>
                  </a:cubicBezTo>
                  <a:cubicBezTo>
                    <a:pt x="958877" y="446864"/>
                    <a:pt x="964345" y="435928"/>
                    <a:pt x="970646" y="425467"/>
                  </a:cubicBezTo>
                  <a:cubicBezTo>
                    <a:pt x="957213" y="433669"/>
                    <a:pt x="888089" y="499108"/>
                    <a:pt x="862769" y="518187"/>
                  </a:cubicBezTo>
                  <a:cubicBezTo>
                    <a:pt x="771356" y="586955"/>
                    <a:pt x="659081" y="624340"/>
                    <a:pt x="615752" y="636941"/>
                  </a:cubicBezTo>
                  <a:cubicBezTo>
                    <a:pt x="609333" y="638783"/>
                    <a:pt x="603092" y="641874"/>
                    <a:pt x="596198" y="639259"/>
                  </a:cubicBezTo>
                  <a:cubicBezTo>
                    <a:pt x="590373" y="629690"/>
                    <a:pt x="599764" y="628263"/>
                    <a:pt x="604400" y="625648"/>
                  </a:cubicBezTo>
                  <a:cubicBezTo>
                    <a:pt x="661043" y="593731"/>
                    <a:pt x="749365" y="458691"/>
                    <a:pt x="754833" y="441158"/>
                  </a:cubicBezTo>
                  <a:cubicBezTo>
                    <a:pt x="734149" y="455185"/>
                    <a:pt x="364872" y="627609"/>
                    <a:pt x="283860" y="682350"/>
                  </a:cubicBezTo>
                  <a:cubicBezTo>
                    <a:pt x="141332" y="778696"/>
                    <a:pt x="38864" y="1019234"/>
                    <a:pt x="20082" y="1057333"/>
                  </a:cubicBezTo>
                  <a:cubicBezTo>
                    <a:pt x="15862" y="1062920"/>
                    <a:pt x="15149" y="1072370"/>
                    <a:pt x="4867" y="1071419"/>
                  </a:cubicBezTo>
                  <a:cubicBezTo>
                    <a:pt x="-1136" y="1067081"/>
                    <a:pt x="-185" y="1061018"/>
                    <a:pt x="528" y="1054896"/>
                  </a:cubicBezTo>
                  <a:cubicBezTo>
                    <a:pt x="22163" y="868920"/>
                    <a:pt x="71435" y="762470"/>
                    <a:pt x="71435" y="762470"/>
                  </a:cubicBezTo>
                  <a:close/>
                </a:path>
              </a:pathLst>
            </a:custGeom>
            <a:solidFill>
              <a:srgbClr val="523123"/>
            </a:solidFill>
            <a:ln w="5935" cap="flat">
              <a:noFill/>
              <a:prstDash val="solid"/>
              <a:miter/>
            </a:ln>
          </p:spPr>
          <p:txBody>
            <a:bodyPr rtlCol="0" anchor="ctr"/>
            <a:lstStyle/>
            <a:p>
              <a:endParaRPr lang="en-US"/>
            </a:p>
          </p:txBody>
        </p:sp>
        <p:sp>
          <p:nvSpPr>
            <p:cNvPr id="46" name="Graphic 3">
              <a:extLst>
                <a:ext uri="{FF2B5EF4-FFF2-40B4-BE49-F238E27FC236}">
                  <a16:creationId xmlns:a16="http://schemas.microsoft.com/office/drawing/2014/main" id="{BBC7B1D3-C7F9-A25B-3701-832D1728350D}"/>
                </a:ext>
              </a:extLst>
            </p:cNvPr>
            <p:cNvSpPr/>
            <p:nvPr/>
          </p:nvSpPr>
          <p:spPr>
            <a:xfrm>
              <a:off x="1835853" y="2262701"/>
              <a:ext cx="1958454" cy="2137025"/>
            </a:xfrm>
            <a:custGeom>
              <a:avLst/>
              <a:gdLst>
                <a:gd name="connsiteX0" fmla="*/ 1874383 w 1958454"/>
                <a:gd name="connsiteY0" fmla="*/ 337527 h 2137025"/>
                <a:gd name="connsiteX1" fmla="*/ 1693340 w 1958454"/>
                <a:gd name="connsiteY1" fmla="*/ 169680 h 2137025"/>
                <a:gd name="connsiteX2" fmla="*/ 1435922 w 1958454"/>
                <a:gd name="connsiteY2" fmla="*/ 65191 h 2137025"/>
                <a:gd name="connsiteX3" fmla="*/ 1000195 w 1958454"/>
                <a:gd name="connsiteY3" fmla="*/ 108 h 2137025"/>
                <a:gd name="connsiteX4" fmla="*/ 426754 w 1958454"/>
                <a:gd name="connsiteY4" fmla="*/ 99426 h 2137025"/>
                <a:gd name="connsiteX5" fmla="*/ 148296 w 1958454"/>
                <a:gd name="connsiteY5" fmla="*/ 250097 h 2137025"/>
                <a:gd name="connsiteX6" fmla="*/ 19913 w 1958454"/>
                <a:gd name="connsiteY6" fmla="*/ 474112 h 2137025"/>
                <a:gd name="connsiteX7" fmla="*/ 6243 w 1958454"/>
                <a:gd name="connsiteY7" fmla="*/ 747994 h 2137025"/>
                <a:gd name="connsiteX8" fmla="*/ 176171 w 1958454"/>
                <a:gd name="connsiteY8" fmla="*/ 1373857 h 2137025"/>
                <a:gd name="connsiteX9" fmla="*/ 789077 w 1958454"/>
                <a:gd name="connsiteY9" fmla="*/ 2063733 h 2137025"/>
                <a:gd name="connsiteX10" fmla="*/ 1004474 w 1958454"/>
                <a:gd name="connsiteY10" fmla="*/ 2135651 h 2137025"/>
                <a:gd name="connsiteX11" fmla="*/ 1215710 w 1958454"/>
                <a:gd name="connsiteY11" fmla="*/ 2042812 h 2137025"/>
                <a:gd name="connsiteX12" fmla="*/ 1437883 w 1958454"/>
                <a:gd name="connsiteY12" fmla="*/ 1863314 h 2137025"/>
                <a:gd name="connsiteX13" fmla="*/ 1721988 w 1958454"/>
                <a:gd name="connsiteY13" fmla="*/ 1510977 h 2137025"/>
                <a:gd name="connsiteX14" fmla="*/ 1825051 w 1958454"/>
                <a:gd name="connsiteY14" fmla="*/ 1307586 h 2137025"/>
                <a:gd name="connsiteX15" fmla="*/ 1955037 w 1958454"/>
                <a:gd name="connsiteY15" fmla="*/ 837505 h 2137025"/>
                <a:gd name="connsiteX16" fmla="*/ 1874383 w 1958454"/>
                <a:gd name="connsiteY16" fmla="*/ 337527 h 2137025"/>
                <a:gd name="connsiteX17" fmla="*/ 1059215 w 1958454"/>
                <a:gd name="connsiteY17" fmla="*/ 1261939 h 2137025"/>
                <a:gd name="connsiteX18" fmla="*/ 1135353 w 1958454"/>
                <a:gd name="connsiteY18" fmla="*/ 1253856 h 2137025"/>
                <a:gd name="connsiteX19" fmla="*/ 1103436 w 1958454"/>
                <a:gd name="connsiteY19" fmla="*/ 1338136 h 2137025"/>
                <a:gd name="connsiteX20" fmla="*/ 1102603 w 1958454"/>
                <a:gd name="connsiteY20" fmla="*/ 1338136 h 2137025"/>
                <a:gd name="connsiteX21" fmla="*/ 1059215 w 1958454"/>
                <a:gd name="connsiteY21" fmla="*/ 1261939 h 2137025"/>
                <a:gd name="connsiteX22" fmla="*/ 961918 w 1958454"/>
                <a:gd name="connsiteY22" fmla="*/ 1287734 h 2137025"/>
                <a:gd name="connsiteX23" fmla="*/ 942839 w 1958454"/>
                <a:gd name="connsiteY23" fmla="*/ 1324466 h 2137025"/>
                <a:gd name="connsiteX24" fmla="*/ 900936 w 1958454"/>
                <a:gd name="connsiteY24" fmla="*/ 1335461 h 2137025"/>
                <a:gd name="connsiteX25" fmla="*/ 895290 w 1958454"/>
                <a:gd name="connsiteY25" fmla="*/ 1335640 h 2137025"/>
                <a:gd name="connsiteX26" fmla="*/ 851367 w 1958454"/>
                <a:gd name="connsiteY26" fmla="*/ 1326249 h 2137025"/>
                <a:gd name="connsiteX27" fmla="*/ 831099 w 1958454"/>
                <a:gd name="connsiteY27" fmla="*/ 1283158 h 2137025"/>
                <a:gd name="connsiteX28" fmla="*/ 852258 w 1958454"/>
                <a:gd name="connsiteY28" fmla="*/ 1259145 h 2137025"/>
                <a:gd name="connsiteX29" fmla="*/ 961918 w 1958454"/>
                <a:gd name="connsiteY29" fmla="*/ 1287734 h 2137025"/>
                <a:gd name="connsiteX30" fmla="*/ 492372 w 1958454"/>
                <a:gd name="connsiteY30" fmla="*/ 921132 h 2137025"/>
                <a:gd name="connsiteX31" fmla="*/ 164284 w 1958454"/>
                <a:gd name="connsiteY31" fmla="*/ 811472 h 2137025"/>
                <a:gd name="connsiteX32" fmla="*/ 91950 w 1958454"/>
                <a:gd name="connsiteY32" fmla="*/ 604456 h 2137025"/>
                <a:gd name="connsiteX33" fmla="*/ 284107 w 1958454"/>
                <a:gd name="connsiteY33" fmla="*/ 471853 h 2137025"/>
                <a:gd name="connsiteX34" fmla="*/ 552224 w 1958454"/>
                <a:gd name="connsiteY34" fmla="*/ 419668 h 2137025"/>
                <a:gd name="connsiteX35" fmla="*/ 782421 w 1958454"/>
                <a:gd name="connsiteY35" fmla="*/ 474409 h 2137025"/>
                <a:gd name="connsiteX36" fmla="*/ 859747 w 1958454"/>
                <a:gd name="connsiteY36" fmla="*/ 524157 h 2137025"/>
                <a:gd name="connsiteX37" fmla="*/ 935112 w 1958454"/>
                <a:gd name="connsiteY37" fmla="*/ 706805 h 2137025"/>
                <a:gd name="connsiteX38" fmla="*/ 492372 w 1958454"/>
                <a:gd name="connsiteY38" fmla="*/ 921132 h 2137025"/>
                <a:gd name="connsiteX39" fmla="*/ 1225280 w 1958454"/>
                <a:gd name="connsiteY39" fmla="*/ 1731188 h 2137025"/>
                <a:gd name="connsiteX40" fmla="*/ 1022246 w 1958454"/>
                <a:gd name="connsiteY40" fmla="*/ 1769108 h 2137025"/>
                <a:gd name="connsiteX41" fmla="*/ 994845 w 1958454"/>
                <a:gd name="connsiteY41" fmla="*/ 1769821 h 2137025"/>
                <a:gd name="connsiteX42" fmla="*/ 781945 w 1958454"/>
                <a:gd name="connsiteY42" fmla="*/ 1737488 h 2137025"/>
                <a:gd name="connsiteX43" fmla="*/ 683756 w 1958454"/>
                <a:gd name="connsiteY43" fmla="*/ 1589314 h 2137025"/>
                <a:gd name="connsiteX44" fmla="*/ 786284 w 1958454"/>
                <a:gd name="connsiteY44" fmla="*/ 1506757 h 2137025"/>
                <a:gd name="connsiteX45" fmla="*/ 1317762 w 1958454"/>
                <a:gd name="connsiteY45" fmla="*/ 1604767 h 2137025"/>
                <a:gd name="connsiteX46" fmla="*/ 1225280 w 1958454"/>
                <a:gd name="connsiteY46" fmla="*/ 1731188 h 2137025"/>
                <a:gd name="connsiteX47" fmla="*/ 1934413 w 1958454"/>
                <a:gd name="connsiteY47" fmla="*/ 699910 h 2137025"/>
                <a:gd name="connsiteX48" fmla="*/ 1815481 w 1958454"/>
                <a:gd name="connsiteY48" fmla="*/ 824845 h 2137025"/>
                <a:gd name="connsiteX49" fmla="*/ 1328461 w 1958454"/>
                <a:gd name="connsiteY49" fmla="*/ 900151 h 2137025"/>
                <a:gd name="connsiteX50" fmla="*/ 1215176 w 1958454"/>
                <a:gd name="connsiteY50" fmla="*/ 856941 h 2137025"/>
                <a:gd name="connsiteX51" fmla="*/ 1085189 w 1958454"/>
                <a:gd name="connsiteY51" fmla="*/ 700445 h 2137025"/>
                <a:gd name="connsiteX52" fmla="*/ 1126259 w 1958454"/>
                <a:gd name="connsiteY52" fmla="*/ 559522 h 2137025"/>
                <a:gd name="connsiteX53" fmla="*/ 1494823 w 1958454"/>
                <a:gd name="connsiteY53" fmla="*/ 424126 h 2137025"/>
                <a:gd name="connsiteX54" fmla="*/ 1778452 w 1958454"/>
                <a:gd name="connsiteY54" fmla="*/ 492062 h 2137025"/>
                <a:gd name="connsiteX55" fmla="*/ 1883833 w 1958454"/>
                <a:gd name="connsiteY55" fmla="*/ 555124 h 2137025"/>
                <a:gd name="connsiteX56" fmla="*/ 1934413 w 1958454"/>
                <a:gd name="connsiteY56" fmla="*/ 699910 h 213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958454" h="2137025">
                  <a:moveTo>
                    <a:pt x="1874383" y="337527"/>
                  </a:moveTo>
                  <a:cubicBezTo>
                    <a:pt x="1833372" y="264659"/>
                    <a:pt x="1769002" y="205223"/>
                    <a:pt x="1693340" y="169680"/>
                  </a:cubicBezTo>
                  <a:cubicBezTo>
                    <a:pt x="1608940" y="130036"/>
                    <a:pt x="1526086" y="91462"/>
                    <a:pt x="1435922" y="65191"/>
                  </a:cubicBezTo>
                  <a:cubicBezTo>
                    <a:pt x="1292680" y="23467"/>
                    <a:pt x="1146289" y="1772"/>
                    <a:pt x="1000195" y="108"/>
                  </a:cubicBezTo>
                  <a:cubicBezTo>
                    <a:pt x="805957" y="-2150"/>
                    <a:pt x="612136" y="30956"/>
                    <a:pt x="426754" y="99426"/>
                  </a:cubicBezTo>
                  <a:cubicBezTo>
                    <a:pt x="331597" y="134553"/>
                    <a:pt x="219560" y="175148"/>
                    <a:pt x="148296" y="250097"/>
                  </a:cubicBezTo>
                  <a:cubicBezTo>
                    <a:pt x="94268" y="306918"/>
                    <a:pt x="34891" y="397142"/>
                    <a:pt x="19913" y="474112"/>
                  </a:cubicBezTo>
                  <a:cubicBezTo>
                    <a:pt x="1548" y="568318"/>
                    <a:pt x="-6595" y="663535"/>
                    <a:pt x="6243" y="747994"/>
                  </a:cubicBezTo>
                  <a:cubicBezTo>
                    <a:pt x="38814" y="962559"/>
                    <a:pt x="77685" y="1181106"/>
                    <a:pt x="176171" y="1373857"/>
                  </a:cubicBezTo>
                  <a:cubicBezTo>
                    <a:pt x="316203" y="1647858"/>
                    <a:pt x="528806" y="1897669"/>
                    <a:pt x="789077" y="2063733"/>
                  </a:cubicBezTo>
                  <a:cubicBezTo>
                    <a:pt x="853328" y="2104685"/>
                    <a:pt x="925781" y="2145042"/>
                    <a:pt x="1004474" y="2135651"/>
                  </a:cubicBezTo>
                  <a:cubicBezTo>
                    <a:pt x="1081979" y="2126439"/>
                    <a:pt x="1152233" y="2085844"/>
                    <a:pt x="1215710" y="2042812"/>
                  </a:cubicBezTo>
                  <a:cubicBezTo>
                    <a:pt x="1294582" y="1989319"/>
                    <a:pt x="1368937" y="1929170"/>
                    <a:pt x="1437883" y="1863314"/>
                  </a:cubicBezTo>
                  <a:cubicBezTo>
                    <a:pt x="1547305" y="1758826"/>
                    <a:pt x="1643116" y="1640072"/>
                    <a:pt x="1721988" y="1510977"/>
                  </a:cubicBezTo>
                  <a:cubicBezTo>
                    <a:pt x="1761632" y="1446013"/>
                    <a:pt x="1795095" y="1377483"/>
                    <a:pt x="1825051" y="1307586"/>
                  </a:cubicBezTo>
                  <a:cubicBezTo>
                    <a:pt x="1890371" y="1155013"/>
                    <a:pt x="1943685" y="1004818"/>
                    <a:pt x="1955037" y="837505"/>
                  </a:cubicBezTo>
                  <a:cubicBezTo>
                    <a:pt x="1965736" y="677740"/>
                    <a:pt x="1954562" y="480056"/>
                    <a:pt x="1874383" y="337527"/>
                  </a:cubicBezTo>
                  <a:close/>
                  <a:moveTo>
                    <a:pt x="1059215" y="1261939"/>
                  </a:moveTo>
                  <a:cubicBezTo>
                    <a:pt x="1083049" y="1248804"/>
                    <a:pt x="1108012" y="1242682"/>
                    <a:pt x="1135353" y="1253856"/>
                  </a:cubicBezTo>
                  <a:cubicBezTo>
                    <a:pt x="1200733" y="1280602"/>
                    <a:pt x="1159900" y="1339682"/>
                    <a:pt x="1103436" y="1338136"/>
                  </a:cubicBezTo>
                  <a:cubicBezTo>
                    <a:pt x="1103198" y="1338136"/>
                    <a:pt x="1102901" y="1338136"/>
                    <a:pt x="1102603" y="1338136"/>
                  </a:cubicBezTo>
                  <a:cubicBezTo>
                    <a:pt x="1066288" y="1336472"/>
                    <a:pt x="1006317" y="1291003"/>
                    <a:pt x="1059215" y="1261939"/>
                  </a:cubicBezTo>
                  <a:close/>
                  <a:moveTo>
                    <a:pt x="961918" y="1287734"/>
                  </a:moveTo>
                  <a:cubicBezTo>
                    <a:pt x="964117" y="1302177"/>
                    <a:pt x="955142" y="1316620"/>
                    <a:pt x="942839" y="1324466"/>
                  </a:cubicBezTo>
                  <a:cubicBezTo>
                    <a:pt x="930536" y="1332312"/>
                    <a:pt x="915558" y="1334748"/>
                    <a:pt x="900936" y="1335461"/>
                  </a:cubicBezTo>
                  <a:cubicBezTo>
                    <a:pt x="899034" y="1335580"/>
                    <a:pt x="897192" y="1335640"/>
                    <a:pt x="895290" y="1335640"/>
                  </a:cubicBezTo>
                  <a:cubicBezTo>
                    <a:pt x="880015" y="1335937"/>
                    <a:pt x="864383" y="1334035"/>
                    <a:pt x="851367" y="1326249"/>
                  </a:cubicBezTo>
                  <a:cubicBezTo>
                    <a:pt x="836745" y="1317512"/>
                    <a:pt x="826463" y="1299562"/>
                    <a:pt x="831099" y="1283158"/>
                  </a:cubicBezTo>
                  <a:cubicBezTo>
                    <a:pt x="834071" y="1272638"/>
                    <a:pt x="842570" y="1264316"/>
                    <a:pt x="852258" y="1259145"/>
                  </a:cubicBezTo>
                  <a:cubicBezTo>
                    <a:pt x="883224" y="1242622"/>
                    <a:pt x="954786" y="1241315"/>
                    <a:pt x="961918" y="1287734"/>
                  </a:cubicBezTo>
                  <a:close/>
                  <a:moveTo>
                    <a:pt x="492372" y="921132"/>
                  </a:moveTo>
                  <a:cubicBezTo>
                    <a:pt x="376234" y="912870"/>
                    <a:pt x="263364" y="872572"/>
                    <a:pt x="164284" y="811472"/>
                  </a:cubicBezTo>
                  <a:cubicBezTo>
                    <a:pt x="90345" y="765825"/>
                    <a:pt x="38279" y="686953"/>
                    <a:pt x="91950" y="604456"/>
                  </a:cubicBezTo>
                  <a:cubicBezTo>
                    <a:pt x="134447" y="539195"/>
                    <a:pt x="214032" y="499848"/>
                    <a:pt x="284107" y="471853"/>
                  </a:cubicBezTo>
                  <a:cubicBezTo>
                    <a:pt x="364584" y="439698"/>
                    <a:pt x="464853" y="414022"/>
                    <a:pt x="552224" y="419668"/>
                  </a:cubicBezTo>
                  <a:cubicBezTo>
                    <a:pt x="628956" y="424602"/>
                    <a:pt x="711157" y="439877"/>
                    <a:pt x="782421" y="474409"/>
                  </a:cubicBezTo>
                  <a:cubicBezTo>
                    <a:pt x="810177" y="487901"/>
                    <a:pt x="836270" y="504305"/>
                    <a:pt x="859747" y="524157"/>
                  </a:cubicBezTo>
                  <a:cubicBezTo>
                    <a:pt x="912467" y="568794"/>
                    <a:pt x="948604" y="639047"/>
                    <a:pt x="935112" y="706805"/>
                  </a:cubicBezTo>
                  <a:cubicBezTo>
                    <a:pt x="899926" y="883271"/>
                    <a:pt x="639060" y="931592"/>
                    <a:pt x="492372" y="921132"/>
                  </a:cubicBezTo>
                  <a:close/>
                  <a:moveTo>
                    <a:pt x="1225280" y="1731188"/>
                  </a:moveTo>
                  <a:cubicBezTo>
                    <a:pt x="1165665" y="1758231"/>
                    <a:pt x="1092975" y="1766493"/>
                    <a:pt x="1022246" y="1769108"/>
                  </a:cubicBezTo>
                  <a:cubicBezTo>
                    <a:pt x="1013152" y="1769465"/>
                    <a:pt x="1003999" y="1769702"/>
                    <a:pt x="994845" y="1769821"/>
                  </a:cubicBezTo>
                  <a:cubicBezTo>
                    <a:pt x="920729" y="1770832"/>
                    <a:pt x="845126" y="1764294"/>
                    <a:pt x="781945" y="1737488"/>
                  </a:cubicBezTo>
                  <a:cubicBezTo>
                    <a:pt x="710978" y="1707354"/>
                    <a:pt x="661230" y="1645778"/>
                    <a:pt x="683756" y="1589314"/>
                  </a:cubicBezTo>
                  <a:cubicBezTo>
                    <a:pt x="698199" y="1553057"/>
                    <a:pt x="739508" y="1524588"/>
                    <a:pt x="786284" y="1506757"/>
                  </a:cubicBezTo>
                  <a:cubicBezTo>
                    <a:pt x="936420" y="1449639"/>
                    <a:pt x="1283171" y="1445002"/>
                    <a:pt x="1317762" y="1604767"/>
                  </a:cubicBezTo>
                  <a:cubicBezTo>
                    <a:pt x="1328520" y="1654455"/>
                    <a:pt x="1284894" y="1704144"/>
                    <a:pt x="1225280" y="1731188"/>
                  </a:cubicBezTo>
                  <a:close/>
                  <a:moveTo>
                    <a:pt x="1934413" y="699910"/>
                  </a:moveTo>
                  <a:cubicBezTo>
                    <a:pt x="1912362" y="754532"/>
                    <a:pt x="1864457" y="794651"/>
                    <a:pt x="1815481" y="824845"/>
                  </a:cubicBezTo>
                  <a:cubicBezTo>
                    <a:pt x="1671824" y="913286"/>
                    <a:pt x="1492089" y="941043"/>
                    <a:pt x="1328461" y="900151"/>
                  </a:cubicBezTo>
                  <a:cubicBezTo>
                    <a:pt x="1292502" y="891176"/>
                    <a:pt x="1252383" y="876911"/>
                    <a:pt x="1215176" y="856941"/>
                  </a:cubicBezTo>
                  <a:cubicBezTo>
                    <a:pt x="1151222" y="822587"/>
                    <a:pt x="1095887" y="771234"/>
                    <a:pt x="1085189" y="700445"/>
                  </a:cubicBezTo>
                  <a:cubicBezTo>
                    <a:pt x="1076986" y="646774"/>
                    <a:pt x="1093629" y="600236"/>
                    <a:pt x="1126259" y="559522"/>
                  </a:cubicBezTo>
                  <a:cubicBezTo>
                    <a:pt x="1210777" y="454082"/>
                    <a:pt x="1366025" y="420084"/>
                    <a:pt x="1494823" y="424126"/>
                  </a:cubicBezTo>
                  <a:cubicBezTo>
                    <a:pt x="1592595" y="427217"/>
                    <a:pt x="1688941" y="452655"/>
                    <a:pt x="1778452" y="492062"/>
                  </a:cubicBezTo>
                  <a:cubicBezTo>
                    <a:pt x="1816076" y="508644"/>
                    <a:pt x="1853045" y="527902"/>
                    <a:pt x="1883833" y="555124"/>
                  </a:cubicBezTo>
                  <a:cubicBezTo>
                    <a:pt x="1926033" y="592331"/>
                    <a:pt x="1957058" y="643802"/>
                    <a:pt x="1934413" y="699910"/>
                  </a:cubicBezTo>
                  <a:close/>
                </a:path>
              </a:pathLst>
            </a:custGeom>
            <a:solidFill>
              <a:schemeClr val="bg1">
                <a:lumMod val="95000"/>
              </a:schemeClr>
            </a:solidFill>
            <a:ln w="5935" cap="flat">
              <a:noFill/>
              <a:prstDash val="solid"/>
              <a:miter/>
            </a:ln>
          </p:spPr>
          <p:txBody>
            <a:bodyPr rtlCol="0" anchor="ctr"/>
            <a:lstStyle/>
            <a:p>
              <a:endParaRPr lang="en-US"/>
            </a:p>
          </p:txBody>
        </p:sp>
        <p:sp>
          <p:nvSpPr>
            <p:cNvPr id="47" name="Graphic 3">
              <a:extLst>
                <a:ext uri="{FF2B5EF4-FFF2-40B4-BE49-F238E27FC236}">
                  <a16:creationId xmlns:a16="http://schemas.microsoft.com/office/drawing/2014/main" id="{FF10862E-4115-9621-316A-1D2C051706D0}"/>
                </a:ext>
              </a:extLst>
            </p:cNvPr>
            <p:cNvSpPr/>
            <p:nvPr/>
          </p:nvSpPr>
          <p:spPr>
            <a:xfrm>
              <a:off x="2872542" y="3884348"/>
              <a:ext cx="594" cy="297"/>
            </a:xfrm>
            <a:custGeom>
              <a:avLst/>
              <a:gdLst>
                <a:gd name="connsiteX0" fmla="*/ 0 w 594"/>
                <a:gd name="connsiteY0" fmla="*/ 119 h 297"/>
                <a:gd name="connsiteX1" fmla="*/ 416 w 594"/>
                <a:gd name="connsiteY1" fmla="*/ 238 h 297"/>
                <a:gd name="connsiteX2" fmla="*/ 535 w 594"/>
                <a:gd name="connsiteY2" fmla="*/ 297 h 297"/>
                <a:gd name="connsiteX3" fmla="*/ 594 w 594"/>
                <a:gd name="connsiteY3" fmla="*/ 0 h 297"/>
                <a:gd name="connsiteX4" fmla="*/ 297 w 594"/>
                <a:gd name="connsiteY4" fmla="*/ 119 h 297"/>
                <a:gd name="connsiteX5" fmla="*/ 0 w 594"/>
                <a:gd name="connsiteY5" fmla="*/ 119 h 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 h="297">
                  <a:moveTo>
                    <a:pt x="0" y="119"/>
                  </a:moveTo>
                  <a:cubicBezTo>
                    <a:pt x="119" y="178"/>
                    <a:pt x="297" y="178"/>
                    <a:pt x="416" y="238"/>
                  </a:cubicBezTo>
                  <a:cubicBezTo>
                    <a:pt x="476" y="238"/>
                    <a:pt x="476" y="238"/>
                    <a:pt x="535" y="297"/>
                  </a:cubicBezTo>
                  <a:cubicBezTo>
                    <a:pt x="535" y="178"/>
                    <a:pt x="594" y="119"/>
                    <a:pt x="594" y="0"/>
                  </a:cubicBezTo>
                  <a:cubicBezTo>
                    <a:pt x="476" y="59"/>
                    <a:pt x="357" y="119"/>
                    <a:pt x="297" y="119"/>
                  </a:cubicBezTo>
                  <a:cubicBezTo>
                    <a:pt x="178" y="119"/>
                    <a:pt x="119" y="119"/>
                    <a:pt x="0" y="119"/>
                  </a:cubicBezTo>
                  <a:close/>
                </a:path>
              </a:pathLst>
            </a:custGeom>
            <a:noFill/>
            <a:ln w="5935" cap="flat">
              <a:noFill/>
              <a:prstDash val="solid"/>
              <a:miter/>
            </a:ln>
          </p:spPr>
          <p:txBody>
            <a:bodyPr rtlCol="0" anchor="ctr"/>
            <a:lstStyle/>
            <a:p>
              <a:endParaRPr lang="en-US"/>
            </a:p>
          </p:txBody>
        </p:sp>
        <p:sp>
          <p:nvSpPr>
            <p:cNvPr id="48" name="Graphic 3">
              <a:extLst>
                <a:ext uri="{FF2B5EF4-FFF2-40B4-BE49-F238E27FC236}">
                  <a16:creationId xmlns:a16="http://schemas.microsoft.com/office/drawing/2014/main" id="{2A61A59C-657E-D35A-A9F0-854908E9C112}"/>
                </a:ext>
              </a:extLst>
            </p:cNvPr>
            <p:cNvSpPr/>
            <p:nvPr/>
          </p:nvSpPr>
          <p:spPr>
            <a:xfrm>
              <a:off x="2583147" y="3754566"/>
              <a:ext cx="503072" cy="256738"/>
            </a:xfrm>
            <a:custGeom>
              <a:avLst/>
              <a:gdLst>
                <a:gd name="connsiteX0" fmla="*/ 500572 w 503072"/>
                <a:gd name="connsiteY0" fmla="*/ 105532 h 256738"/>
                <a:gd name="connsiteX1" fmla="*/ 497243 w 503072"/>
                <a:gd name="connsiteY1" fmla="*/ 98934 h 256738"/>
                <a:gd name="connsiteX2" fmla="*/ 355250 w 503072"/>
                <a:gd name="connsiteY2" fmla="*/ 7997 h 256738"/>
                <a:gd name="connsiteX3" fmla="*/ 290286 w 503072"/>
                <a:gd name="connsiteY3" fmla="*/ 3836 h 256738"/>
                <a:gd name="connsiteX4" fmla="*/ 241549 w 503072"/>
                <a:gd name="connsiteY4" fmla="*/ 15129 h 256738"/>
                <a:gd name="connsiteX5" fmla="*/ 107282 w 503072"/>
                <a:gd name="connsiteY5" fmla="*/ 27016 h 256738"/>
                <a:gd name="connsiteX6" fmla="*/ 297 w 503072"/>
                <a:gd name="connsiteY6" fmla="*/ 122828 h 256738"/>
                <a:gd name="connsiteX7" fmla="*/ 0 w 503072"/>
                <a:gd name="connsiteY7" fmla="*/ 125086 h 256738"/>
                <a:gd name="connsiteX8" fmla="*/ 773 w 503072"/>
                <a:gd name="connsiteY8" fmla="*/ 125502 h 256738"/>
                <a:gd name="connsiteX9" fmla="*/ 238 w 503072"/>
                <a:gd name="connsiteY9" fmla="*/ 125681 h 256738"/>
                <a:gd name="connsiteX10" fmla="*/ 67282 w 503072"/>
                <a:gd name="connsiteY10" fmla="*/ 192487 h 256738"/>
                <a:gd name="connsiteX11" fmla="*/ 183064 w 503072"/>
                <a:gd name="connsiteY11" fmla="*/ 246693 h 256738"/>
                <a:gd name="connsiteX12" fmla="*/ 347464 w 503072"/>
                <a:gd name="connsiteY12" fmla="*/ 242354 h 256738"/>
                <a:gd name="connsiteX13" fmla="*/ 481017 w 503072"/>
                <a:gd name="connsiteY13" fmla="*/ 144581 h 256738"/>
                <a:gd name="connsiteX14" fmla="*/ 500572 w 503072"/>
                <a:gd name="connsiteY14" fmla="*/ 105532 h 256738"/>
                <a:gd name="connsiteX15" fmla="*/ 287790 w 503072"/>
                <a:gd name="connsiteY15" fmla="*/ 129960 h 256738"/>
                <a:gd name="connsiteX16" fmla="*/ 287671 w 503072"/>
                <a:gd name="connsiteY16" fmla="*/ 129960 h 256738"/>
                <a:gd name="connsiteX17" fmla="*/ 287255 w 503072"/>
                <a:gd name="connsiteY17" fmla="*/ 129841 h 256738"/>
                <a:gd name="connsiteX18" fmla="*/ 287552 w 503072"/>
                <a:gd name="connsiteY18" fmla="*/ 129841 h 256738"/>
                <a:gd name="connsiteX19" fmla="*/ 287850 w 503072"/>
                <a:gd name="connsiteY19" fmla="*/ 129722 h 256738"/>
                <a:gd name="connsiteX20" fmla="*/ 287790 w 503072"/>
                <a:gd name="connsiteY20" fmla="*/ 129960 h 256738"/>
                <a:gd name="connsiteX21" fmla="*/ 173732 w 503072"/>
                <a:gd name="connsiteY21" fmla="*/ 123600 h 256738"/>
                <a:gd name="connsiteX22" fmla="*/ 306869 w 503072"/>
                <a:gd name="connsiteY22" fmla="*/ 95903 h 256738"/>
                <a:gd name="connsiteX23" fmla="*/ 352754 w 503072"/>
                <a:gd name="connsiteY23" fmla="*/ 123244 h 256738"/>
                <a:gd name="connsiteX24" fmla="*/ 173732 w 503072"/>
                <a:gd name="connsiteY24" fmla="*/ 123600 h 2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3072" h="256738">
                  <a:moveTo>
                    <a:pt x="500572" y="105532"/>
                  </a:moveTo>
                  <a:cubicBezTo>
                    <a:pt x="499977" y="104224"/>
                    <a:pt x="498135" y="100420"/>
                    <a:pt x="497243" y="98934"/>
                  </a:cubicBezTo>
                  <a:cubicBezTo>
                    <a:pt x="470972" y="55308"/>
                    <a:pt x="403572" y="22618"/>
                    <a:pt x="355250" y="7997"/>
                  </a:cubicBezTo>
                  <a:cubicBezTo>
                    <a:pt x="337300" y="2588"/>
                    <a:pt x="307761" y="-4188"/>
                    <a:pt x="290286" y="3836"/>
                  </a:cubicBezTo>
                  <a:cubicBezTo>
                    <a:pt x="272515" y="11979"/>
                    <a:pt x="257062" y="25768"/>
                    <a:pt x="241549" y="15129"/>
                  </a:cubicBezTo>
                  <a:cubicBezTo>
                    <a:pt x="199349" y="-13875"/>
                    <a:pt x="147580" y="3717"/>
                    <a:pt x="107282" y="27016"/>
                  </a:cubicBezTo>
                  <a:cubicBezTo>
                    <a:pt x="76316" y="44907"/>
                    <a:pt x="6657" y="84432"/>
                    <a:pt x="297" y="122828"/>
                  </a:cubicBezTo>
                  <a:cubicBezTo>
                    <a:pt x="178" y="123541"/>
                    <a:pt x="59" y="124373"/>
                    <a:pt x="0" y="125086"/>
                  </a:cubicBezTo>
                  <a:cubicBezTo>
                    <a:pt x="238" y="125205"/>
                    <a:pt x="476" y="125384"/>
                    <a:pt x="773" y="125502"/>
                  </a:cubicBezTo>
                  <a:cubicBezTo>
                    <a:pt x="594" y="125562"/>
                    <a:pt x="416" y="125621"/>
                    <a:pt x="238" y="125681"/>
                  </a:cubicBezTo>
                  <a:cubicBezTo>
                    <a:pt x="-892" y="126156"/>
                    <a:pt x="59139" y="186484"/>
                    <a:pt x="67282" y="192487"/>
                  </a:cubicBezTo>
                  <a:cubicBezTo>
                    <a:pt x="101755" y="217926"/>
                    <a:pt x="141874" y="235281"/>
                    <a:pt x="183064" y="246693"/>
                  </a:cubicBezTo>
                  <a:cubicBezTo>
                    <a:pt x="235784" y="261314"/>
                    <a:pt x="294625" y="260066"/>
                    <a:pt x="347464" y="242354"/>
                  </a:cubicBezTo>
                  <a:cubicBezTo>
                    <a:pt x="404939" y="223156"/>
                    <a:pt x="440719" y="187316"/>
                    <a:pt x="481017" y="144581"/>
                  </a:cubicBezTo>
                  <a:cubicBezTo>
                    <a:pt x="495817" y="128890"/>
                    <a:pt x="508655" y="124551"/>
                    <a:pt x="500572" y="105532"/>
                  </a:cubicBezTo>
                  <a:close/>
                  <a:moveTo>
                    <a:pt x="287790" y="129960"/>
                  </a:moveTo>
                  <a:cubicBezTo>
                    <a:pt x="287731" y="129960"/>
                    <a:pt x="287731" y="129960"/>
                    <a:pt x="287671" y="129960"/>
                  </a:cubicBezTo>
                  <a:cubicBezTo>
                    <a:pt x="287552" y="129900"/>
                    <a:pt x="287434" y="129900"/>
                    <a:pt x="287255" y="129841"/>
                  </a:cubicBezTo>
                  <a:cubicBezTo>
                    <a:pt x="287374" y="129841"/>
                    <a:pt x="287434" y="129841"/>
                    <a:pt x="287552" y="129841"/>
                  </a:cubicBezTo>
                  <a:cubicBezTo>
                    <a:pt x="287671" y="129782"/>
                    <a:pt x="287731" y="129782"/>
                    <a:pt x="287850" y="129722"/>
                  </a:cubicBezTo>
                  <a:cubicBezTo>
                    <a:pt x="287850" y="129782"/>
                    <a:pt x="287790" y="129841"/>
                    <a:pt x="287790" y="129960"/>
                  </a:cubicBezTo>
                  <a:close/>
                  <a:moveTo>
                    <a:pt x="173732" y="123600"/>
                  </a:moveTo>
                  <a:cubicBezTo>
                    <a:pt x="203212" y="82233"/>
                    <a:pt x="279826" y="88117"/>
                    <a:pt x="306869" y="95903"/>
                  </a:cubicBezTo>
                  <a:cubicBezTo>
                    <a:pt x="319232" y="99469"/>
                    <a:pt x="346513" y="111059"/>
                    <a:pt x="352754" y="123244"/>
                  </a:cubicBezTo>
                  <a:cubicBezTo>
                    <a:pt x="292129" y="138994"/>
                    <a:pt x="210048" y="139529"/>
                    <a:pt x="173732" y="123600"/>
                  </a:cubicBezTo>
                  <a:close/>
                </a:path>
              </a:pathLst>
            </a:custGeom>
            <a:solidFill>
              <a:srgbClr val="E8597C"/>
            </a:solidFill>
            <a:ln w="5935" cap="flat">
              <a:noFill/>
              <a:prstDash val="solid"/>
              <a:miter/>
            </a:ln>
          </p:spPr>
          <p:txBody>
            <a:bodyPr rtlCol="0" anchor="ctr"/>
            <a:lstStyle/>
            <a:p>
              <a:endParaRPr lang="en-US"/>
            </a:p>
          </p:txBody>
        </p:sp>
        <p:sp>
          <p:nvSpPr>
            <p:cNvPr id="49" name="Graphic 3">
              <a:extLst>
                <a:ext uri="{FF2B5EF4-FFF2-40B4-BE49-F238E27FC236}">
                  <a16:creationId xmlns:a16="http://schemas.microsoft.com/office/drawing/2014/main" id="{BABB74FB-EBF4-A2C6-5F5F-8A3426840F52}"/>
                </a:ext>
              </a:extLst>
            </p:cNvPr>
            <p:cNvSpPr/>
            <p:nvPr/>
          </p:nvSpPr>
          <p:spPr>
            <a:xfrm>
              <a:off x="2779429" y="3919280"/>
              <a:ext cx="123332" cy="38450"/>
            </a:xfrm>
            <a:custGeom>
              <a:avLst/>
              <a:gdLst>
                <a:gd name="connsiteX0" fmla="*/ 61909 w 123332"/>
                <a:gd name="connsiteY0" fmla="*/ 314 h 38450"/>
                <a:gd name="connsiteX1" fmla="*/ 115045 w 123332"/>
                <a:gd name="connsiteY1" fmla="*/ 10478 h 38450"/>
                <a:gd name="connsiteX2" fmla="*/ 123307 w 123332"/>
                <a:gd name="connsiteY2" fmla="*/ 18621 h 38450"/>
                <a:gd name="connsiteX3" fmla="*/ 114748 w 123332"/>
                <a:gd name="connsiteY3" fmla="*/ 28190 h 38450"/>
                <a:gd name="connsiteX4" fmla="*/ 9368 w 123332"/>
                <a:gd name="connsiteY4" fmla="*/ 28487 h 38450"/>
                <a:gd name="connsiteX5" fmla="*/ 95 w 123332"/>
                <a:gd name="connsiteY5" fmla="*/ 17729 h 38450"/>
                <a:gd name="connsiteX6" fmla="*/ 11091 w 123332"/>
                <a:gd name="connsiteY6" fmla="*/ 7803 h 38450"/>
                <a:gd name="connsiteX7" fmla="*/ 61909 w 123332"/>
                <a:gd name="connsiteY7" fmla="*/ 314 h 38450"/>
                <a:gd name="connsiteX8" fmla="*/ 61909 w 123332"/>
                <a:gd name="connsiteY8" fmla="*/ 314 h 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332" h="38450">
                  <a:moveTo>
                    <a:pt x="61909" y="314"/>
                  </a:moveTo>
                  <a:cubicBezTo>
                    <a:pt x="80334" y="-1231"/>
                    <a:pt x="97987" y="3048"/>
                    <a:pt x="115045" y="10478"/>
                  </a:cubicBezTo>
                  <a:cubicBezTo>
                    <a:pt x="118730" y="12023"/>
                    <a:pt x="122950" y="14281"/>
                    <a:pt x="123307" y="18621"/>
                  </a:cubicBezTo>
                  <a:cubicBezTo>
                    <a:pt x="123723" y="24029"/>
                    <a:pt x="118968" y="26704"/>
                    <a:pt x="114748" y="28190"/>
                  </a:cubicBezTo>
                  <a:cubicBezTo>
                    <a:pt x="79740" y="40909"/>
                    <a:pt x="44435" y="42692"/>
                    <a:pt x="9368" y="28487"/>
                  </a:cubicBezTo>
                  <a:cubicBezTo>
                    <a:pt x="4731" y="26585"/>
                    <a:pt x="-796" y="24208"/>
                    <a:pt x="95" y="17729"/>
                  </a:cubicBezTo>
                  <a:cubicBezTo>
                    <a:pt x="927" y="11785"/>
                    <a:pt x="6099" y="9348"/>
                    <a:pt x="11091" y="7803"/>
                  </a:cubicBezTo>
                  <a:cubicBezTo>
                    <a:pt x="27436" y="2751"/>
                    <a:pt x="44138" y="-1053"/>
                    <a:pt x="61909" y="314"/>
                  </a:cubicBezTo>
                  <a:lnTo>
                    <a:pt x="61909" y="314"/>
                  </a:lnTo>
                  <a:close/>
                </a:path>
              </a:pathLst>
            </a:custGeom>
            <a:solidFill>
              <a:srgbClr val="EE7E9C"/>
            </a:solidFill>
            <a:ln w="5935" cap="flat">
              <a:noFill/>
              <a:prstDash val="solid"/>
              <a:miter/>
            </a:ln>
          </p:spPr>
          <p:txBody>
            <a:bodyPr rtlCol="0" anchor="ctr"/>
            <a:lstStyle/>
            <a:p>
              <a:endParaRPr lang="en-US"/>
            </a:p>
          </p:txBody>
        </p:sp>
        <p:grpSp>
          <p:nvGrpSpPr>
            <p:cNvPr id="64" name="Group 63">
              <a:extLst>
                <a:ext uri="{FF2B5EF4-FFF2-40B4-BE49-F238E27FC236}">
                  <a16:creationId xmlns:a16="http://schemas.microsoft.com/office/drawing/2014/main" id="{4EF35EC1-7F2C-89AF-A77F-2FCF15DC15B7}"/>
                </a:ext>
              </a:extLst>
            </p:cNvPr>
            <p:cNvGrpSpPr/>
            <p:nvPr/>
          </p:nvGrpSpPr>
          <p:grpSpPr>
            <a:xfrm>
              <a:off x="2032661" y="2743933"/>
              <a:ext cx="654499" cy="384743"/>
              <a:chOff x="7322435" y="2533088"/>
              <a:chExt cx="654499" cy="384743"/>
            </a:xfrm>
          </p:grpSpPr>
          <p:sp>
            <p:nvSpPr>
              <p:cNvPr id="33" name="Graphic 3">
                <a:extLst>
                  <a:ext uri="{FF2B5EF4-FFF2-40B4-BE49-F238E27FC236}">
                    <a16:creationId xmlns:a16="http://schemas.microsoft.com/office/drawing/2014/main" id="{A4567FEE-EAD3-1364-3724-05C6854424C4}"/>
                  </a:ext>
                </a:extLst>
              </p:cNvPr>
              <p:cNvSpPr/>
              <p:nvPr/>
            </p:nvSpPr>
            <p:spPr>
              <a:xfrm>
                <a:off x="7322435" y="2533088"/>
                <a:ext cx="654499" cy="193751"/>
              </a:xfrm>
              <a:custGeom>
                <a:avLst/>
                <a:gdLst>
                  <a:gd name="connsiteX0" fmla="*/ 77445 w 654499"/>
                  <a:gd name="connsiteY0" fmla="*/ 16775 h 193751"/>
                  <a:gd name="connsiteX1" fmla="*/ 325592 w 654499"/>
                  <a:gd name="connsiteY1" fmla="*/ 26701 h 193751"/>
                  <a:gd name="connsiteX2" fmla="*/ 450289 w 654499"/>
                  <a:gd name="connsiteY2" fmla="*/ 73477 h 193751"/>
                  <a:gd name="connsiteX3" fmla="*/ 570885 w 654499"/>
                  <a:gd name="connsiteY3" fmla="*/ 102125 h 193751"/>
                  <a:gd name="connsiteX4" fmla="*/ 600722 w 654499"/>
                  <a:gd name="connsiteY4" fmla="*/ 107534 h 193751"/>
                  <a:gd name="connsiteX5" fmla="*/ 631569 w 654499"/>
                  <a:gd name="connsiteY5" fmla="*/ 124295 h 193751"/>
                  <a:gd name="connsiteX6" fmla="*/ 634600 w 654499"/>
                  <a:gd name="connsiteY6" fmla="*/ 111219 h 193751"/>
                  <a:gd name="connsiteX7" fmla="*/ 653560 w 654499"/>
                  <a:gd name="connsiteY7" fmla="*/ 170061 h 193751"/>
                  <a:gd name="connsiteX8" fmla="*/ 621524 w 654499"/>
                  <a:gd name="connsiteY8" fmla="*/ 192112 h 193751"/>
                  <a:gd name="connsiteX9" fmla="*/ 577482 w 654499"/>
                  <a:gd name="connsiteY9" fmla="*/ 192052 h 193751"/>
                  <a:gd name="connsiteX10" fmla="*/ 452844 w 654499"/>
                  <a:gd name="connsiteY10" fmla="*/ 153597 h 193751"/>
                  <a:gd name="connsiteX11" fmla="*/ 294328 w 654499"/>
                  <a:gd name="connsiteY11" fmla="*/ 58677 h 193751"/>
                  <a:gd name="connsiteX12" fmla="*/ 145381 w 654499"/>
                  <a:gd name="connsiteY12" fmla="*/ 20876 h 193751"/>
                  <a:gd name="connsiteX13" fmla="*/ 87966 w 654499"/>
                  <a:gd name="connsiteY13" fmla="*/ 29494 h 193751"/>
                  <a:gd name="connsiteX14" fmla="*/ 0 w 654499"/>
                  <a:gd name="connsiteY14" fmla="*/ 51248 h 193751"/>
                  <a:gd name="connsiteX15" fmla="*/ 77445 w 654499"/>
                  <a:gd name="connsiteY15" fmla="*/ 16775 h 193751"/>
                  <a:gd name="connsiteX16" fmla="*/ 77445 w 654499"/>
                  <a:gd name="connsiteY16" fmla="*/ 16775 h 193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4499" h="193751">
                    <a:moveTo>
                      <a:pt x="77445" y="16775"/>
                    </a:moveTo>
                    <a:cubicBezTo>
                      <a:pt x="161369" y="-9437"/>
                      <a:pt x="244045" y="-4028"/>
                      <a:pt x="325592" y="26701"/>
                    </a:cubicBezTo>
                    <a:cubicBezTo>
                      <a:pt x="367137" y="42332"/>
                      <a:pt x="408446" y="58856"/>
                      <a:pt x="450289" y="73477"/>
                    </a:cubicBezTo>
                    <a:cubicBezTo>
                      <a:pt x="489160" y="87028"/>
                      <a:pt x="530171" y="95468"/>
                      <a:pt x="570885" y="102125"/>
                    </a:cubicBezTo>
                    <a:cubicBezTo>
                      <a:pt x="580692" y="103730"/>
                      <a:pt x="590736" y="106107"/>
                      <a:pt x="600722" y="107534"/>
                    </a:cubicBezTo>
                    <a:cubicBezTo>
                      <a:pt x="621524" y="110446"/>
                      <a:pt x="621643" y="109555"/>
                      <a:pt x="631569" y="124295"/>
                    </a:cubicBezTo>
                    <a:cubicBezTo>
                      <a:pt x="637572" y="121085"/>
                      <a:pt x="629311" y="115261"/>
                      <a:pt x="634600" y="111219"/>
                    </a:cubicBezTo>
                    <a:cubicBezTo>
                      <a:pt x="653263" y="126851"/>
                      <a:pt x="656473" y="148842"/>
                      <a:pt x="653560" y="170061"/>
                    </a:cubicBezTo>
                    <a:cubicBezTo>
                      <a:pt x="651540" y="184623"/>
                      <a:pt x="637216" y="191933"/>
                      <a:pt x="621524" y="192112"/>
                    </a:cubicBezTo>
                    <a:cubicBezTo>
                      <a:pt x="606784" y="193300"/>
                      <a:pt x="597334" y="195143"/>
                      <a:pt x="577482" y="192052"/>
                    </a:cubicBezTo>
                    <a:cubicBezTo>
                      <a:pt x="532964" y="185098"/>
                      <a:pt x="492132" y="173805"/>
                      <a:pt x="452844" y="153597"/>
                    </a:cubicBezTo>
                    <a:cubicBezTo>
                      <a:pt x="397985" y="125305"/>
                      <a:pt x="348356" y="88336"/>
                      <a:pt x="294328" y="58677"/>
                    </a:cubicBezTo>
                    <a:cubicBezTo>
                      <a:pt x="247849" y="33120"/>
                      <a:pt x="198279" y="19747"/>
                      <a:pt x="145381" y="20876"/>
                    </a:cubicBezTo>
                    <a:cubicBezTo>
                      <a:pt x="126183" y="21292"/>
                      <a:pt x="107163" y="26522"/>
                      <a:pt x="87966" y="29494"/>
                    </a:cubicBezTo>
                    <a:cubicBezTo>
                      <a:pt x="58307" y="34011"/>
                      <a:pt x="6479" y="57251"/>
                      <a:pt x="0" y="51248"/>
                    </a:cubicBezTo>
                    <a:cubicBezTo>
                      <a:pt x="416" y="43402"/>
                      <a:pt x="39406" y="29791"/>
                      <a:pt x="77445" y="16775"/>
                    </a:cubicBezTo>
                    <a:lnTo>
                      <a:pt x="77445" y="16775"/>
                    </a:lnTo>
                    <a:close/>
                  </a:path>
                </a:pathLst>
              </a:custGeom>
              <a:solidFill>
                <a:srgbClr val="613B19"/>
              </a:solidFill>
              <a:ln w="5935" cap="flat">
                <a:noFill/>
                <a:prstDash val="solid"/>
                <a:miter/>
              </a:ln>
            </p:spPr>
            <p:txBody>
              <a:bodyPr rtlCol="0" anchor="ctr"/>
              <a:lstStyle/>
              <a:p>
                <a:endParaRPr lang="en-US"/>
              </a:p>
            </p:txBody>
          </p:sp>
          <p:sp>
            <p:nvSpPr>
              <p:cNvPr id="34" name="Graphic 3">
                <a:extLst>
                  <a:ext uri="{FF2B5EF4-FFF2-40B4-BE49-F238E27FC236}">
                    <a16:creationId xmlns:a16="http://schemas.microsoft.com/office/drawing/2014/main" id="{C3BFBD27-5E19-A9B8-5A16-F294AB61A0EF}"/>
                  </a:ext>
                </a:extLst>
              </p:cNvPr>
              <p:cNvSpPr/>
              <p:nvPr/>
            </p:nvSpPr>
            <p:spPr>
              <a:xfrm>
                <a:off x="7344900" y="2705704"/>
                <a:ext cx="547995" cy="212127"/>
              </a:xfrm>
              <a:custGeom>
                <a:avLst/>
                <a:gdLst>
                  <a:gd name="connsiteX0" fmla="*/ 359 w 547995"/>
                  <a:gd name="connsiteY0" fmla="*/ 93374 h 212127"/>
                  <a:gd name="connsiteX1" fmla="*/ 10642 w 547995"/>
                  <a:gd name="connsiteY1" fmla="*/ 90165 h 212127"/>
                  <a:gd name="connsiteX2" fmla="*/ 29245 w 547995"/>
                  <a:gd name="connsiteY2" fmla="*/ 93315 h 212127"/>
                  <a:gd name="connsiteX3" fmla="*/ 29899 w 547995"/>
                  <a:gd name="connsiteY3" fmla="*/ 93553 h 212127"/>
                  <a:gd name="connsiteX4" fmla="*/ 41727 w 547995"/>
                  <a:gd name="connsiteY4" fmla="*/ 92602 h 212127"/>
                  <a:gd name="connsiteX5" fmla="*/ 42915 w 547995"/>
                  <a:gd name="connsiteY5" fmla="*/ 89749 h 212127"/>
                  <a:gd name="connsiteX6" fmla="*/ 43926 w 547995"/>
                  <a:gd name="connsiteY6" fmla="*/ 71918 h 212127"/>
                  <a:gd name="connsiteX7" fmla="*/ 46125 w 547995"/>
                  <a:gd name="connsiteY7" fmla="*/ 67341 h 212127"/>
                  <a:gd name="connsiteX8" fmla="*/ 66868 w 547995"/>
                  <a:gd name="connsiteY8" fmla="*/ 68708 h 212127"/>
                  <a:gd name="connsiteX9" fmla="*/ 84640 w 547995"/>
                  <a:gd name="connsiteY9" fmla="*/ 64667 h 212127"/>
                  <a:gd name="connsiteX10" fmla="*/ 83273 w 547995"/>
                  <a:gd name="connsiteY10" fmla="*/ 59912 h 212127"/>
                  <a:gd name="connsiteX11" fmla="*/ 87017 w 547995"/>
                  <a:gd name="connsiteY11" fmla="*/ 54681 h 212127"/>
                  <a:gd name="connsiteX12" fmla="*/ 98072 w 547995"/>
                  <a:gd name="connsiteY12" fmla="*/ 53611 h 212127"/>
                  <a:gd name="connsiteX13" fmla="*/ 103362 w 547995"/>
                  <a:gd name="connsiteY13" fmla="*/ 50461 h 212127"/>
                  <a:gd name="connsiteX14" fmla="*/ 118637 w 547995"/>
                  <a:gd name="connsiteY14" fmla="*/ 53849 h 212127"/>
                  <a:gd name="connsiteX15" fmla="*/ 128622 w 547995"/>
                  <a:gd name="connsiteY15" fmla="*/ 42675 h 212127"/>
                  <a:gd name="connsiteX16" fmla="*/ 141817 w 547995"/>
                  <a:gd name="connsiteY16" fmla="*/ 42140 h 212127"/>
                  <a:gd name="connsiteX17" fmla="*/ 149603 w 547995"/>
                  <a:gd name="connsiteY17" fmla="*/ 35662 h 212127"/>
                  <a:gd name="connsiteX18" fmla="*/ 157271 w 547995"/>
                  <a:gd name="connsiteY18" fmla="*/ 33225 h 212127"/>
                  <a:gd name="connsiteX19" fmla="*/ 160777 w 547995"/>
                  <a:gd name="connsiteY19" fmla="*/ 30610 h 212127"/>
                  <a:gd name="connsiteX20" fmla="*/ 169871 w 547995"/>
                  <a:gd name="connsiteY20" fmla="*/ 29421 h 212127"/>
                  <a:gd name="connsiteX21" fmla="*/ 181580 w 547995"/>
                  <a:gd name="connsiteY21" fmla="*/ 33879 h 212127"/>
                  <a:gd name="connsiteX22" fmla="*/ 184730 w 547995"/>
                  <a:gd name="connsiteY22" fmla="*/ 28886 h 212127"/>
                  <a:gd name="connsiteX23" fmla="*/ 197687 w 547995"/>
                  <a:gd name="connsiteY23" fmla="*/ 11590 h 212127"/>
                  <a:gd name="connsiteX24" fmla="*/ 210585 w 547995"/>
                  <a:gd name="connsiteY24" fmla="*/ 20505 h 212127"/>
                  <a:gd name="connsiteX25" fmla="*/ 214746 w 547995"/>
                  <a:gd name="connsiteY25" fmla="*/ 24844 h 212127"/>
                  <a:gd name="connsiteX26" fmla="*/ 221224 w 547995"/>
                  <a:gd name="connsiteY26" fmla="*/ 17653 h 212127"/>
                  <a:gd name="connsiteX27" fmla="*/ 224255 w 547995"/>
                  <a:gd name="connsiteY27" fmla="*/ 14205 h 212127"/>
                  <a:gd name="connsiteX28" fmla="*/ 243037 w 547995"/>
                  <a:gd name="connsiteY28" fmla="*/ 18604 h 212127"/>
                  <a:gd name="connsiteX29" fmla="*/ 255043 w 547995"/>
                  <a:gd name="connsiteY29" fmla="*/ 33284 h 212127"/>
                  <a:gd name="connsiteX30" fmla="*/ 249694 w 547995"/>
                  <a:gd name="connsiteY30" fmla="*/ 14740 h 212127"/>
                  <a:gd name="connsiteX31" fmla="*/ 256291 w 547995"/>
                  <a:gd name="connsiteY31" fmla="*/ 8915 h 212127"/>
                  <a:gd name="connsiteX32" fmla="*/ 264375 w 547995"/>
                  <a:gd name="connsiteY32" fmla="*/ 15275 h 212127"/>
                  <a:gd name="connsiteX33" fmla="*/ 265861 w 547995"/>
                  <a:gd name="connsiteY33" fmla="*/ 15334 h 212127"/>
                  <a:gd name="connsiteX34" fmla="*/ 266336 w 547995"/>
                  <a:gd name="connsiteY34" fmla="*/ 13670 h 212127"/>
                  <a:gd name="connsiteX35" fmla="*/ 272874 w 547995"/>
                  <a:gd name="connsiteY35" fmla="*/ 9688 h 212127"/>
                  <a:gd name="connsiteX36" fmla="*/ 279115 w 547995"/>
                  <a:gd name="connsiteY36" fmla="*/ 10342 h 212127"/>
                  <a:gd name="connsiteX37" fmla="*/ 287020 w 547995"/>
                  <a:gd name="connsiteY37" fmla="*/ 11352 h 212127"/>
                  <a:gd name="connsiteX38" fmla="*/ 290408 w 547995"/>
                  <a:gd name="connsiteY38" fmla="*/ 6062 h 212127"/>
                  <a:gd name="connsiteX39" fmla="*/ 296470 w 547995"/>
                  <a:gd name="connsiteY39" fmla="*/ 0 h 212127"/>
                  <a:gd name="connsiteX40" fmla="*/ 303008 w 547995"/>
                  <a:gd name="connsiteY40" fmla="*/ 14027 h 212127"/>
                  <a:gd name="connsiteX41" fmla="*/ 305386 w 547995"/>
                  <a:gd name="connsiteY41" fmla="*/ 17593 h 212127"/>
                  <a:gd name="connsiteX42" fmla="*/ 306515 w 547995"/>
                  <a:gd name="connsiteY42" fmla="*/ 20803 h 212127"/>
                  <a:gd name="connsiteX43" fmla="*/ 307050 w 547995"/>
                  <a:gd name="connsiteY43" fmla="*/ 17415 h 212127"/>
                  <a:gd name="connsiteX44" fmla="*/ 312459 w 547995"/>
                  <a:gd name="connsiteY44" fmla="*/ 8559 h 212127"/>
                  <a:gd name="connsiteX45" fmla="*/ 317986 w 547995"/>
                  <a:gd name="connsiteY45" fmla="*/ 15810 h 212127"/>
                  <a:gd name="connsiteX46" fmla="*/ 320542 w 547995"/>
                  <a:gd name="connsiteY46" fmla="*/ 773 h 212127"/>
                  <a:gd name="connsiteX47" fmla="*/ 321968 w 547995"/>
                  <a:gd name="connsiteY47" fmla="*/ 357 h 212127"/>
                  <a:gd name="connsiteX48" fmla="*/ 323217 w 547995"/>
                  <a:gd name="connsiteY48" fmla="*/ 1545 h 212127"/>
                  <a:gd name="connsiteX49" fmla="*/ 324821 w 547995"/>
                  <a:gd name="connsiteY49" fmla="*/ 12303 h 212127"/>
                  <a:gd name="connsiteX50" fmla="*/ 326248 w 547995"/>
                  <a:gd name="connsiteY50" fmla="*/ 12482 h 212127"/>
                  <a:gd name="connsiteX51" fmla="*/ 327080 w 547995"/>
                  <a:gd name="connsiteY51" fmla="*/ 10996 h 212127"/>
                  <a:gd name="connsiteX52" fmla="*/ 333796 w 547995"/>
                  <a:gd name="connsiteY52" fmla="*/ 10461 h 212127"/>
                  <a:gd name="connsiteX53" fmla="*/ 338016 w 547995"/>
                  <a:gd name="connsiteY53" fmla="*/ 3685 h 212127"/>
                  <a:gd name="connsiteX54" fmla="*/ 342414 w 547995"/>
                  <a:gd name="connsiteY54" fmla="*/ 4636 h 212127"/>
                  <a:gd name="connsiteX55" fmla="*/ 348596 w 547995"/>
                  <a:gd name="connsiteY55" fmla="*/ 17653 h 212127"/>
                  <a:gd name="connsiteX56" fmla="*/ 356382 w 547995"/>
                  <a:gd name="connsiteY56" fmla="*/ 21754 h 212127"/>
                  <a:gd name="connsiteX57" fmla="*/ 364941 w 547995"/>
                  <a:gd name="connsiteY57" fmla="*/ 19495 h 212127"/>
                  <a:gd name="connsiteX58" fmla="*/ 377779 w 547995"/>
                  <a:gd name="connsiteY58" fmla="*/ 19555 h 212127"/>
                  <a:gd name="connsiteX59" fmla="*/ 386635 w 547995"/>
                  <a:gd name="connsiteY59" fmla="*/ 22526 h 212127"/>
                  <a:gd name="connsiteX60" fmla="*/ 396917 w 547995"/>
                  <a:gd name="connsiteY60" fmla="*/ 22110 h 212127"/>
                  <a:gd name="connsiteX61" fmla="*/ 405298 w 547995"/>
                  <a:gd name="connsiteY61" fmla="*/ 28648 h 212127"/>
                  <a:gd name="connsiteX62" fmla="*/ 419741 w 547995"/>
                  <a:gd name="connsiteY62" fmla="*/ 34057 h 212127"/>
                  <a:gd name="connsiteX63" fmla="*/ 430083 w 547995"/>
                  <a:gd name="connsiteY63" fmla="*/ 38217 h 212127"/>
                  <a:gd name="connsiteX64" fmla="*/ 435135 w 547995"/>
                  <a:gd name="connsiteY64" fmla="*/ 45409 h 212127"/>
                  <a:gd name="connsiteX65" fmla="*/ 448330 w 547995"/>
                  <a:gd name="connsiteY65" fmla="*/ 52304 h 212127"/>
                  <a:gd name="connsiteX66" fmla="*/ 451420 w 547995"/>
                  <a:gd name="connsiteY66" fmla="*/ 52898 h 212127"/>
                  <a:gd name="connsiteX67" fmla="*/ 455462 w 547995"/>
                  <a:gd name="connsiteY67" fmla="*/ 65320 h 212127"/>
                  <a:gd name="connsiteX68" fmla="*/ 463308 w 547995"/>
                  <a:gd name="connsiteY68" fmla="*/ 70848 h 212127"/>
                  <a:gd name="connsiteX69" fmla="*/ 477097 w 547995"/>
                  <a:gd name="connsiteY69" fmla="*/ 76613 h 212127"/>
                  <a:gd name="connsiteX70" fmla="*/ 481733 w 547995"/>
                  <a:gd name="connsiteY70" fmla="*/ 87431 h 212127"/>
                  <a:gd name="connsiteX71" fmla="*/ 486666 w 547995"/>
                  <a:gd name="connsiteY71" fmla="*/ 92245 h 212127"/>
                  <a:gd name="connsiteX72" fmla="*/ 489103 w 547995"/>
                  <a:gd name="connsiteY72" fmla="*/ 96227 h 212127"/>
                  <a:gd name="connsiteX73" fmla="*/ 499326 w 547995"/>
                  <a:gd name="connsiteY73" fmla="*/ 108709 h 212127"/>
                  <a:gd name="connsiteX74" fmla="*/ 526013 w 547995"/>
                  <a:gd name="connsiteY74" fmla="*/ 128501 h 212127"/>
                  <a:gd name="connsiteX75" fmla="*/ 545448 w 547995"/>
                  <a:gd name="connsiteY75" fmla="*/ 156555 h 212127"/>
                  <a:gd name="connsiteX76" fmla="*/ 541882 w 547995"/>
                  <a:gd name="connsiteY76" fmla="*/ 173316 h 212127"/>
                  <a:gd name="connsiteX77" fmla="*/ 527380 w 547995"/>
                  <a:gd name="connsiteY77" fmla="*/ 173435 h 212127"/>
                  <a:gd name="connsiteX78" fmla="*/ 441138 w 547995"/>
                  <a:gd name="connsiteY78" fmla="*/ 182231 h 212127"/>
                  <a:gd name="connsiteX79" fmla="*/ 437156 w 547995"/>
                  <a:gd name="connsiteY79" fmla="*/ 185679 h 212127"/>
                  <a:gd name="connsiteX80" fmla="*/ 411479 w 547995"/>
                  <a:gd name="connsiteY80" fmla="*/ 192276 h 212127"/>
                  <a:gd name="connsiteX81" fmla="*/ 403396 w 547995"/>
                  <a:gd name="connsiteY81" fmla="*/ 196972 h 212127"/>
                  <a:gd name="connsiteX82" fmla="*/ 400365 w 547995"/>
                  <a:gd name="connsiteY82" fmla="*/ 199884 h 212127"/>
                  <a:gd name="connsiteX83" fmla="*/ 377363 w 547995"/>
                  <a:gd name="connsiteY83" fmla="*/ 195010 h 212127"/>
                  <a:gd name="connsiteX84" fmla="*/ 372905 w 547995"/>
                  <a:gd name="connsiteY84" fmla="*/ 204044 h 212127"/>
                  <a:gd name="connsiteX85" fmla="*/ 368626 w 547995"/>
                  <a:gd name="connsiteY85" fmla="*/ 205293 h 212127"/>
                  <a:gd name="connsiteX86" fmla="*/ 360008 w 547995"/>
                  <a:gd name="connsiteY86" fmla="*/ 204579 h 212127"/>
                  <a:gd name="connsiteX87" fmla="*/ 355609 w 547995"/>
                  <a:gd name="connsiteY87" fmla="*/ 204698 h 212127"/>
                  <a:gd name="connsiteX88" fmla="*/ 341463 w 547995"/>
                  <a:gd name="connsiteY88" fmla="*/ 200062 h 212127"/>
                  <a:gd name="connsiteX89" fmla="*/ 333618 w 547995"/>
                  <a:gd name="connsiteY89" fmla="*/ 201132 h 212127"/>
                  <a:gd name="connsiteX90" fmla="*/ 326723 w 547995"/>
                  <a:gd name="connsiteY90" fmla="*/ 203747 h 212127"/>
                  <a:gd name="connsiteX91" fmla="*/ 324227 w 547995"/>
                  <a:gd name="connsiteY91" fmla="*/ 203747 h 212127"/>
                  <a:gd name="connsiteX92" fmla="*/ 312161 w 547995"/>
                  <a:gd name="connsiteY92" fmla="*/ 203510 h 212127"/>
                  <a:gd name="connsiteX93" fmla="*/ 300334 w 547995"/>
                  <a:gd name="connsiteY93" fmla="*/ 212128 h 212127"/>
                  <a:gd name="connsiteX94" fmla="*/ 293914 w 547995"/>
                  <a:gd name="connsiteY94" fmla="*/ 199587 h 212127"/>
                  <a:gd name="connsiteX95" fmla="*/ 286366 w 547995"/>
                  <a:gd name="connsiteY95" fmla="*/ 206897 h 212127"/>
                  <a:gd name="connsiteX96" fmla="*/ 271685 w 547995"/>
                  <a:gd name="connsiteY96" fmla="*/ 206719 h 212127"/>
                  <a:gd name="connsiteX97" fmla="*/ 264731 w 547995"/>
                  <a:gd name="connsiteY97" fmla="*/ 196437 h 212127"/>
                  <a:gd name="connsiteX98" fmla="*/ 260274 w 547995"/>
                  <a:gd name="connsiteY98" fmla="*/ 197804 h 212127"/>
                  <a:gd name="connsiteX99" fmla="*/ 243334 w 547995"/>
                  <a:gd name="connsiteY99" fmla="*/ 197744 h 212127"/>
                  <a:gd name="connsiteX100" fmla="*/ 229545 w 547995"/>
                  <a:gd name="connsiteY100" fmla="*/ 190196 h 212127"/>
                  <a:gd name="connsiteX101" fmla="*/ 216647 w 547995"/>
                  <a:gd name="connsiteY101" fmla="*/ 189304 h 212127"/>
                  <a:gd name="connsiteX102" fmla="*/ 202086 w 547995"/>
                  <a:gd name="connsiteY102" fmla="*/ 185382 h 212127"/>
                  <a:gd name="connsiteX103" fmla="*/ 187583 w 547995"/>
                  <a:gd name="connsiteY103" fmla="*/ 175931 h 212127"/>
                  <a:gd name="connsiteX104" fmla="*/ 178846 w 547995"/>
                  <a:gd name="connsiteY104" fmla="*/ 171592 h 212127"/>
                  <a:gd name="connsiteX105" fmla="*/ 161788 w 547995"/>
                  <a:gd name="connsiteY105" fmla="*/ 160478 h 212127"/>
                  <a:gd name="connsiteX106" fmla="*/ 154953 w 547995"/>
                  <a:gd name="connsiteY106" fmla="*/ 151562 h 212127"/>
                  <a:gd name="connsiteX107" fmla="*/ 143363 w 547995"/>
                  <a:gd name="connsiteY107" fmla="*/ 141636 h 212127"/>
                  <a:gd name="connsiteX108" fmla="*/ 140331 w 547995"/>
                  <a:gd name="connsiteY108" fmla="*/ 141518 h 212127"/>
                  <a:gd name="connsiteX109" fmla="*/ 125472 w 547995"/>
                  <a:gd name="connsiteY109" fmla="*/ 137238 h 212127"/>
                  <a:gd name="connsiteX110" fmla="*/ 121015 w 547995"/>
                  <a:gd name="connsiteY110" fmla="*/ 135455 h 212127"/>
                  <a:gd name="connsiteX111" fmla="*/ 115428 w 547995"/>
                  <a:gd name="connsiteY111" fmla="*/ 130700 h 212127"/>
                  <a:gd name="connsiteX112" fmla="*/ 112277 w 547995"/>
                  <a:gd name="connsiteY112" fmla="*/ 121844 h 212127"/>
                  <a:gd name="connsiteX113" fmla="*/ 94565 w 547995"/>
                  <a:gd name="connsiteY113" fmla="*/ 121844 h 212127"/>
                  <a:gd name="connsiteX114" fmla="*/ 61816 w 547995"/>
                  <a:gd name="connsiteY114" fmla="*/ 122260 h 212127"/>
                  <a:gd name="connsiteX115" fmla="*/ 9988 w 547995"/>
                  <a:gd name="connsiteY115" fmla="*/ 104073 h 212127"/>
                  <a:gd name="connsiteX116" fmla="*/ 359 w 547995"/>
                  <a:gd name="connsiteY116" fmla="*/ 93374 h 212127"/>
                  <a:gd name="connsiteX117" fmla="*/ 359 w 547995"/>
                  <a:gd name="connsiteY117" fmla="*/ 93374 h 21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547995" h="212127">
                    <a:moveTo>
                      <a:pt x="359" y="93374"/>
                    </a:moveTo>
                    <a:cubicBezTo>
                      <a:pt x="3628" y="91770"/>
                      <a:pt x="6362" y="88500"/>
                      <a:pt x="10642" y="90165"/>
                    </a:cubicBezTo>
                    <a:cubicBezTo>
                      <a:pt x="16645" y="92126"/>
                      <a:pt x="21637" y="100269"/>
                      <a:pt x="29245" y="93315"/>
                    </a:cubicBezTo>
                    <a:lnTo>
                      <a:pt x="29899" y="93553"/>
                    </a:lnTo>
                    <a:cubicBezTo>
                      <a:pt x="33584" y="89451"/>
                      <a:pt x="37685" y="91413"/>
                      <a:pt x="41727" y="92602"/>
                    </a:cubicBezTo>
                    <a:cubicBezTo>
                      <a:pt x="46363" y="93136"/>
                      <a:pt x="46125" y="93612"/>
                      <a:pt x="42915" y="89749"/>
                    </a:cubicBezTo>
                    <a:cubicBezTo>
                      <a:pt x="41251" y="83686"/>
                      <a:pt x="43034" y="77861"/>
                      <a:pt x="43926" y="71918"/>
                    </a:cubicBezTo>
                    <a:cubicBezTo>
                      <a:pt x="44401" y="70254"/>
                      <a:pt x="45115" y="68768"/>
                      <a:pt x="46125" y="67341"/>
                    </a:cubicBezTo>
                    <a:cubicBezTo>
                      <a:pt x="53436" y="61754"/>
                      <a:pt x="59914" y="69005"/>
                      <a:pt x="66868" y="68708"/>
                    </a:cubicBezTo>
                    <a:cubicBezTo>
                      <a:pt x="73287" y="69540"/>
                      <a:pt x="78577" y="65558"/>
                      <a:pt x="84640" y="64667"/>
                    </a:cubicBezTo>
                    <a:cubicBezTo>
                      <a:pt x="88741" y="64904"/>
                      <a:pt x="85769" y="65320"/>
                      <a:pt x="83273" y="59912"/>
                    </a:cubicBezTo>
                    <a:cubicBezTo>
                      <a:pt x="83154" y="57118"/>
                      <a:pt x="84461" y="55395"/>
                      <a:pt x="87017" y="54681"/>
                    </a:cubicBezTo>
                    <a:cubicBezTo>
                      <a:pt x="90583" y="53076"/>
                      <a:pt x="94863" y="59317"/>
                      <a:pt x="98072" y="53611"/>
                    </a:cubicBezTo>
                    <a:cubicBezTo>
                      <a:pt x="99320" y="51650"/>
                      <a:pt x="101103" y="50759"/>
                      <a:pt x="103362" y="50461"/>
                    </a:cubicBezTo>
                    <a:cubicBezTo>
                      <a:pt x="108771" y="50402"/>
                      <a:pt x="113228" y="54325"/>
                      <a:pt x="118637" y="53849"/>
                    </a:cubicBezTo>
                    <a:cubicBezTo>
                      <a:pt x="123511" y="51472"/>
                      <a:pt x="122679" y="43923"/>
                      <a:pt x="128622" y="42675"/>
                    </a:cubicBezTo>
                    <a:cubicBezTo>
                      <a:pt x="132902" y="39644"/>
                      <a:pt x="137597" y="47549"/>
                      <a:pt x="141817" y="42140"/>
                    </a:cubicBezTo>
                    <a:cubicBezTo>
                      <a:pt x="143303" y="38574"/>
                      <a:pt x="145859" y="36375"/>
                      <a:pt x="149603" y="35662"/>
                    </a:cubicBezTo>
                    <a:cubicBezTo>
                      <a:pt x="152218" y="35067"/>
                      <a:pt x="156082" y="38634"/>
                      <a:pt x="157271" y="33225"/>
                    </a:cubicBezTo>
                    <a:cubicBezTo>
                      <a:pt x="158340" y="32096"/>
                      <a:pt x="159470" y="31264"/>
                      <a:pt x="160777" y="30610"/>
                    </a:cubicBezTo>
                    <a:cubicBezTo>
                      <a:pt x="163690" y="29243"/>
                      <a:pt x="166662" y="28411"/>
                      <a:pt x="169871" y="29421"/>
                    </a:cubicBezTo>
                    <a:cubicBezTo>
                      <a:pt x="174269" y="29599"/>
                      <a:pt x="175815" y="37326"/>
                      <a:pt x="181580" y="33879"/>
                    </a:cubicBezTo>
                    <a:cubicBezTo>
                      <a:pt x="181996" y="31679"/>
                      <a:pt x="183185" y="30194"/>
                      <a:pt x="184730" y="28886"/>
                    </a:cubicBezTo>
                    <a:cubicBezTo>
                      <a:pt x="183363" y="18782"/>
                      <a:pt x="196023" y="19376"/>
                      <a:pt x="197687" y="11590"/>
                    </a:cubicBezTo>
                    <a:cubicBezTo>
                      <a:pt x="205176" y="9985"/>
                      <a:pt x="208148" y="14919"/>
                      <a:pt x="210585" y="20505"/>
                    </a:cubicBezTo>
                    <a:cubicBezTo>
                      <a:pt x="211714" y="22229"/>
                      <a:pt x="207970" y="28411"/>
                      <a:pt x="214746" y="24844"/>
                    </a:cubicBezTo>
                    <a:cubicBezTo>
                      <a:pt x="222650" y="27638"/>
                      <a:pt x="219738" y="20684"/>
                      <a:pt x="221224" y="17653"/>
                    </a:cubicBezTo>
                    <a:cubicBezTo>
                      <a:pt x="221878" y="16107"/>
                      <a:pt x="222948" y="15037"/>
                      <a:pt x="224255" y="14205"/>
                    </a:cubicBezTo>
                    <a:cubicBezTo>
                      <a:pt x="232636" y="6657"/>
                      <a:pt x="239055" y="3923"/>
                      <a:pt x="243037" y="18604"/>
                    </a:cubicBezTo>
                    <a:cubicBezTo>
                      <a:pt x="244464" y="24072"/>
                      <a:pt x="246484" y="31739"/>
                      <a:pt x="255043" y="33284"/>
                    </a:cubicBezTo>
                    <a:cubicBezTo>
                      <a:pt x="257302" y="25676"/>
                      <a:pt x="250526" y="21100"/>
                      <a:pt x="249694" y="14740"/>
                    </a:cubicBezTo>
                    <a:cubicBezTo>
                      <a:pt x="248981" y="8975"/>
                      <a:pt x="250229" y="6419"/>
                      <a:pt x="256291" y="8915"/>
                    </a:cubicBezTo>
                    <a:cubicBezTo>
                      <a:pt x="260452" y="9272"/>
                      <a:pt x="262235" y="12303"/>
                      <a:pt x="264375" y="15275"/>
                    </a:cubicBezTo>
                    <a:cubicBezTo>
                      <a:pt x="265742" y="17177"/>
                      <a:pt x="268000" y="16523"/>
                      <a:pt x="265861" y="15334"/>
                    </a:cubicBezTo>
                    <a:cubicBezTo>
                      <a:pt x="265742" y="15275"/>
                      <a:pt x="266098" y="14324"/>
                      <a:pt x="266336" y="13670"/>
                    </a:cubicBezTo>
                    <a:cubicBezTo>
                      <a:pt x="267703" y="10877"/>
                      <a:pt x="270021" y="9926"/>
                      <a:pt x="272874" y="9688"/>
                    </a:cubicBezTo>
                    <a:cubicBezTo>
                      <a:pt x="274954" y="9747"/>
                      <a:pt x="277035" y="10164"/>
                      <a:pt x="279115" y="10342"/>
                    </a:cubicBezTo>
                    <a:cubicBezTo>
                      <a:pt x="281730" y="10401"/>
                      <a:pt x="284524" y="10223"/>
                      <a:pt x="287020" y="11352"/>
                    </a:cubicBezTo>
                    <a:cubicBezTo>
                      <a:pt x="291478" y="11768"/>
                      <a:pt x="289100" y="7786"/>
                      <a:pt x="290408" y="6062"/>
                    </a:cubicBezTo>
                    <a:cubicBezTo>
                      <a:pt x="291418" y="2972"/>
                      <a:pt x="292726" y="178"/>
                      <a:pt x="296470" y="0"/>
                    </a:cubicBezTo>
                    <a:cubicBezTo>
                      <a:pt x="301760" y="3210"/>
                      <a:pt x="300809" y="9332"/>
                      <a:pt x="303008" y="14027"/>
                    </a:cubicBezTo>
                    <a:cubicBezTo>
                      <a:pt x="303840" y="15156"/>
                      <a:pt x="304673" y="16345"/>
                      <a:pt x="305386" y="17593"/>
                    </a:cubicBezTo>
                    <a:cubicBezTo>
                      <a:pt x="306039" y="18604"/>
                      <a:pt x="305921" y="19852"/>
                      <a:pt x="306515" y="20803"/>
                    </a:cubicBezTo>
                    <a:cubicBezTo>
                      <a:pt x="306693" y="19673"/>
                      <a:pt x="306872" y="18544"/>
                      <a:pt x="307050" y="17415"/>
                    </a:cubicBezTo>
                    <a:cubicBezTo>
                      <a:pt x="308239" y="14027"/>
                      <a:pt x="308892" y="10401"/>
                      <a:pt x="312459" y="8559"/>
                    </a:cubicBezTo>
                    <a:cubicBezTo>
                      <a:pt x="314063" y="10639"/>
                      <a:pt x="315668" y="12779"/>
                      <a:pt x="317986" y="15810"/>
                    </a:cubicBezTo>
                    <a:cubicBezTo>
                      <a:pt x="318937" y="10283"/>
                      <a:pt x="319650" y="5528"/>
                      <a:pt x="320542" y="773"/>
                    </a:cubicBezTo>
                    <a:cubicBezTo>
                      <a:pt x="320601" y="475"/>
                      <a:pt x="321612" y="238"/>
                      <a:pt x="321968" y="357"/>
                    </a:cubicBezTo>
                    <a:cubicBezTo>
                      <a:pt x="322444" y="475"/>
                      <a:pt x="322800" y="1129"/>
                      <a:pt x="323217" y="1545"/>
                    </a:cubicBezTo>
                    <a:cubicBezTo>
                      <a:pt x="325594" y="4933"/>
                      <a:pt x="324465" y="8678"/>
                      <a:pt x="324821" y="12303"/>
                    </a:cubicBezTo>
                    <a:cubicBezTo>
                      <a:pt x="325000" y="14621"/>
                      <a:pt x="328090" y="14086"/>
                      <a:pt x="326248" y="12482"/>
                    </a:cubicBezTo>
                    <a:cubicBezTo>
                      <a:pt x="324405" y="10877"/>
                      <a:pt x="329457" y="10996"/>
                      <a:pt x="327080" y="10996"/>
                    </a:cubicBezTo>
                    <a:cubicBezTo>
                      <a:pt x="329339" y="10342"/>
                      <a:pt x="331775" y="13254"/>
                      <a:pt x="333796" y="10461"/>
                    </a:cubicBezTo>
                    <a:cubicBezTo>
                      <a:pt x="334807" y="7905"/>
                      <a:pt x="335639" y="5290"/>
                      <a:pt x="338016" y="3685"/>
                    </a:cubicBezTo>
                    <a:cubicBezTo>
                      <a:pt x="339621" y="3328"/>
                      <a:pt x="341047" y="3685"/>
                      <a:pt x="342414" y="4636"/>
                    </a:cubicBezTo>
                    <a:cubicBezTo>
                      <a:pt x="344316" y="9034"/>
                      <a:pt x="345089" y="14027"/>
                      <a:pt x="348596" y="17653"/>
                    </a:cubicBezTo>
                    <a:cubicBezTo>
                      <a:pt x="351151" y="19079"/>
                      <a:pt x="353945" y="20089"/>
                      <a:pt x="356382" y="21754"/>
                    </a:cubicBezTo>
                    <a:cubicBezTo>
                      <a:pt x="360364" y="25320"/>
                      <a:pt x="362385" y="21278"/>
                      <a:pt x="364941" y="19495"/>
                    </a:cubicBezTo>
                    <a:cubicBezTo>
                      <a:pt x="369220" y="17712"/>
                      <a:pt x="373500" y="17534"/>
                      <a:pt x="377779" y="19555"/>
                    </a:cubicBezTo>
                    <a:cubicBezTo>
                      <a:pt x="379681" y="23537"/>
                      <a:pt x="383663" y="21456"/>
                      <a:pt x="386635" y="22526"/>
                    </a:cubicBezTo>
                    <a:cubicBezTo>
                      <a:pt x="390261" y="26925"/>
                      <a:pt x="393470" y="22764"/>
                      <a:pt x="396917" y="22110"/>
                    </a:cubicBezTo>
                    <a:cubicBezTo>
                      <a:pt x="402148" y="21219"/>
                      <a:pt x="401316" y="27994"/>
                      <a:pt x="405298" y="28648"/>
                    </a:cubicBezTo>
                    <a:cubicBezTo>
                      <a:pt x="409637" y="31679"/>
                      <a:pt x="414332" y="33819"/>
                      <a:pt x="419741" y="34057"/>
                    </a:cubicBezTo>
                    <a:cubicBezTo>
                      <a:pt x="421227" y="40119"/>
                      <a:pt x="425625" y="39347"/>
                      <a:pt x="430083" y="38217"/>
                    </a:cubicBezTo>
                    <a:cubicBezTo>
                      <a:pt x="435373" y="38099"/>
                      <a:pt x="430083" y="45469"/>
                      <a:pt x="435135" y="45409"/>
                    </a:cubicBezTo>
                    <a:cubicBezTo>
                      <a:pt x="438166" y="50342"/>
                      <a:pt x="442862" y="52066"/>
                      <a:pt x="448330" y="52304"/>
                    </a:cubicBezTo>
                    <a:cubicBezTo>
                      <a:pt x="449340" y="52839"/>
                      <a:pt x="450291" y="53017"/>
                      <a:pt x="451420" y="52898"/>
                    </a:cubicBezTo>
                    <a:cubicBezTo>
                      <a:pt x="454808" y="56405"/>
                      <a:pt x="456057" y="62943"/>
                      <a:pt x="455462" y="65320"/>
                    </a:cubicBezTo>
                    <a:cubicBezTo>
                      <a:pt x="452847" y="76138"/>
                      <a:pt x="461108" y="68768"/>
                      <a:pt x="463308" y="70848"/>
                    </a:cubicBezTo>
                    <a:cubicBezTo>
                      <a:pt x="468419" y="71442"/>
                      <a:pt x="473174" y="73047"/>
                      <a:pt x="477097" y="76613"/>
                    </a:cubicBezTo>
                    <a:cubicBezTo>
                      <a:pt x="479772" y="79704"/>
                      <a:pt x="478107" y="84756"/>
                      <a:pt x="481733" y="87431"/>
                    </a:cubicBezTo>
                    <a:cubicBezTo>
                      <a:pt x="483575" y="88857"/>
                      <a:pt x="485240" y="90462"/>
                      <a:pt x="486666" y="92245"/>
                    </a:cubicBezTo>
                    <a:cubicBezTo>
                      <a:pt x="487617" y="93493"/>
                      <a:pt x="488390" y="94801"/>
                      <a:pt x="489103" y="96227"/>
                    </a:cubicBezTo>
                    <a:cubicBezTo>
                      <a:pt x="491480" y="101220"/>
                      <a:pt x="494452" y="105737"/>
                      <a:pt x="499326" y="108709"/>
                    </a:cubicBezTo>
                    <a:cubicBezTo>
                      <a:pt x="508004" y="115663"/>
                      <a:pt x="517038" y="122023"/>
                      <a:pt x="526013" y="128501"/>
                    </a:cubicBezTo>
                    <a:cubicBezTo>
                      <a:pt x="536414" y="135099"/>
                      <a:pt x="540694" y="146154"/>
                      <a:pt x="545448" y="156555"/>
                    </a:cubicBezTo>
                    <a:cubicBezTo>
                      <a:pt x="548064" y="162380"/>
                      <a:pt x="550798" y="169334"/>
                      <a:pt x="541882" y="173316"/>
                    </a:cubicBezTo>
                    <a:cubicBezTo>
                      <a:pt x="537068" y="173375"/>
                      <a:pt x="532075" y="174386"/>
                      <a:pt x="527380" y="173435"/>
                    </a:cubicBezTo>
                    <a:cubicBezTo>
                      <a:pt x="497721" y="167848"/>
                      <a:pt x="469073" y="171117"/>
                      <a:pt x="441138" y="182231"/>
                    </a:cubicBezTo>
                    <a:cubicBezTo>
                      <a:pt x="439474" y="183004"/>
                      <a:pt x="439176" y="185263"/>
                      <a:pt x="437156" y="185679"/>
                    </a:cubicBezTo>
                    <a:cubicBezTo>
                      <a:pt x="427468" y="183480"/>
                      <a:pt x="418968" y="186035"/>
                      <a:pt x="411479" y="192276"/>
                    </a:cubicBezTo>
                    <a:cubicBezTo>
                      <a:pt x="409399" y="194832"/>
                      <a:pt x="405833" y="195070"/>
                      <a:pt x="403396" y="196972"/>
                    </a:cubicBezTo>
                    <a:cubicBezTo>
                      <a:pt x="402564" y="198101"/>
                      <a:pt x="401494" y="198993"/>
                      <a:pt x="400365" y="199884"/>
                    </a:cubicBezTo>
                    <a:cubicBezTo>
                      <a:pt x="393113" y="196377"/>
                      <a:pt x="385327" y="195248"/>
                      <a:pt x="377363" y="195010"/>
                    </a:cubicBezTo>
                    <a:cubicBezTo>
                      <a:pt x="369696" y="194772"/>
                      <a:pt x="369398" y="198576"/>
                      <a:pt x="372905" y="204044"/>
                    </a:cubicBezTo>
                    <a:cubicBezTo>
                      <a:pt x="371657" y="204995"/>
                      <a:pt x="370231" y="205352"/>
                      <a:pt x="368626" y="205293"/>
                    </a:cubicBezTo>
                    <a:cubicBezTo>
                      <a:pt x="365654" y="206303"/>
                      <a:pt x="363752" y="195010"/>
                      <a:pt x="360008" y="204579"/>
                    </a:cubicBezTo>
                    <a:cubicBezTo>
                      <a:pt x="358581" y="205055"/>
                      <a:pt x="357036" y="205114"/>
                      <a:pt x="355609" y="204698"/>
                    </a:cubicBezTo>
                    <a:cubicBezTo>
                      <a:pt x="351924" y="200062"/>
                      <a:pt x="346753" y="199706"/>
                      <a:pt x="341463" y="200062"/>
                    </a:cubicBezTo>
                    <a:cubicBezTo>
                      <a:pt x="338076" y="193286"/>
                      <a:pt x="339086" y="215694"/>
                      <a:pt x="333618" y="201132"/>
                    </a:cubicBezTo>
                    <a:cubicBezTo>
                      <a:pt x="331716" y="196080"/>
                      <a:pt x="328031" y="199825"/>
                      <a:pt x="326723" y="203747"/>
                    </a:cubicBezTo>
                    <a:cubicBezTo>
                      <a:pt x="325891" y="203747"/>
                      <a:pt x="325059" y="203747"/>
                      <a:pt x="324227" y="203747"/>
                    </a:cubicBezTo>
                    <a:cubicBezTo>
                      <a:pt x="320423" y="194832"/>
                      <a:pt x="316203" y="203747"/>
                      <a:pt x="312161" y="203510"/>
                    </a:cubicBezTo>
                    <a:cubicBezTo>
                      <a:pt x="308655" y="207076"/>
                      <a:pt x="304910" y="210166"/>
                      <a:pt x="300334" y="212128"/>
                    </a:cubicBezTo>
                    <a:cubicBezTo>
                      <a:pt x="294033" y="210107"/>
                      <a:pt x="294806" y="204461"/>
                      <a:pt x="293914" y="199587"/>
                    </a:cubicBezTo>
                    <a:cubicBezTo>
                      <a:pt x="283929" y="194237"/>
                      <a:pt x="288209" y="203747"/>
                      <a:pt x="286366" y="206897"/>
                    </a:cubicBezTo>
                    <a:cubicBezTo>
                      <a:pt x="281433" y="208621"/>
                      <a:pt x="276619" y="201429"/>
                      <a:pt x="271685" y="206719"/>
                    </a:cubicBezTo>
                    <a:cubicBezTo>
                      <a:pt x="264375" y="206719"/>
                      <a:pt x="272161" y="196377"/>
                      <a:pt x="264731" y="196437"/>
                    </a:cubicBezTo>
                    <a:cubicBezTo>
                      <a:pt x="263424" y="197507"/>
                      <a:pt x="261878" y="198041"/>
                      <a:pt x="260274" y="197804"/>
                    </a:cubicBezTo>
                    <a:cubicBezTo>
                      <a:pt x="254627" y="196734"/>
                      <a:pt x="248921" y="197923"/>
                      <a:pt x="243334" y="197744"/>
                    </a:cubicBezTo>
                    <a:cubicBezTo>
                      <a:pt x="238104" y="196377"/>
                      <a:pt x="234954" y="191266"/>
                      <a:pt x="229545" y="190196"/>
                    </a:cubicBezTo>
                    <a:cubicBezTo>
                      <a:pt x="225266" y="189185"/>
                      <a:pt x="220808" y="191741"/>
                      <a:pt x="216647" y="189304"/>
                    </a:cubicBezTo>
                    <a:cubicBezTo>
                      <a:pt x="216112" y="171889"/>
                      <a:pt x="205354" y="192514"/>
                      <a:pt x="202086" y="185382"/>
                    </a:cubicBezTo>
                    <a:cubicBezTo>
                      <a:pt x="199411" y="178962"/>
                      <a:pt x="194656" y="175693"/>
                      <a:pt x="187583" y="175931"/>
                    </a:cubicBezTo>
                    <a:cubicBezTo>
                      <a:pt x="184374" y="175159"/>
                      <a:pt x="181461" y="173673"/>
                      <a:pt x="178846" y="171592"/>
                    </a:cubicBezTo>
                    <a:cubicBezTo>
                      <a:pt x="174150" y="166303"/>
                      <a:pt x="168920" y="162023"/>
                      <a:pt x="161788" y="160478"/>
                    </a:cubicBezTo>
                    <a:cubicBezTo>
                      <a:pt x="158757" y="158100"/>
                      <a:pt x="157508" y="154356"/>
                      <a:pt x="154953" y="151562"/>
                    </a:cubicBezTo>
                    <a:cubicBezTo>
                      <a:pt x="151267" y="148056"/>
                      <a:pt x="148652" y="143241"/>
                      <a:pt x="143363" y="141636"/>
                    </a:cubicBezTo>
                    <a:lnTo>
                      <a:pt x="140331" y="141518"/>
                    </a:lnTo>
                    <a:cubicBezTo>
                      <a:pt x="134507" y="143122"/>
                      <a:pt x="130703" y="137714"/>
                      <a:pt x="125472" y="137238"/>
                    </a:cubicBezTo>
                    <a:cubicBezTo>
                      <a:pt x="123867" y="136763"/>
                      <a:pt x="122441" y="136168"/>
                      <a:pt x="121015" y="135455"/>
                    </a:cubicBezTo>
                    <a:cubicBezTo>
                      <a:pt x="118815" y="134207"/>
                      <a:pt x="116973" y="132602"/>
                      <a:pt x="115428" y="130700"/>
                    </a:cubicBezTo>
                    <a:cubicBezTo>
                      <a:pt x="113407" y="128085"/>
                      <a:pt x="111980" y="125232"/>
                      <a:pt x="112277" y="121844"/>
                    </a:cubicBezTo>
                    <a:cubicBezTo>
                      <a:pt x="114061" y="123568"/>
                      <a:pt x="101163" y="121666"/>
                      <a:pt x="94565" y="121844"/>
                    </a:cubicBezTo>
                    <a:cubicBezTo>
                      <a:pt x="90108" y="122201"/>
                      <a:pt x="68295" y="122617"/>
                      <a:pt x="61816" y="122260"/>
                    </a:cubicBezTo>
                    <a:cubicBezTo>
                      <a:pt x="43153" y="120061"/>
                      <a:pt x="26452" y="112453"/>
                      <a:pt x="9988" y="104073"/>
                    </a:cubicBezTo>
                    <a:cubicBezTo>
                      <a:pt x="4876" y="101874"/>
                      <a:pt x="-1602" y="101101"/>
                      <a:pt x="359" y="93374"/>
                    </a:cubicBezTo>
                    <a:lnTo>
                      <a:pt x="359" y="93374"/>
                    </a:lnTo>
                    <a:close/>
                  </a:path>
                </a:pathLst>
              </a:custGeom>
              <a:solidFill>
                <a:srgbClr val="0A0909"/>
              </a:solidFill>
              <a:ln w="5935" cap="flat">
                <a:noFill/>
                <a:prstDash val="solid"/>
                <a:miter/>
              </a:ln>
            </p:spPr>
            <p:txBody>
              <a:bodyPr rtlCol="0" anchor="ctr"/>
              <a:lstStyle/>
              <a:p>
                <a:endParaRPr lang="en-US"/>
              </a:p>
            </p:txBody>
          </p:sp>
          <p:sp>
            <p:nvSpPr>
              <p:cNvPr id="37" name="Graphic 3">
                <a:extLst>
                  <a:ext uri="{FF2B5EF4-FFF2-40B4-BE49-F238E27FC236}">
                    <a16:creationId xmlns:a16="http://schemas.microsoft.com/office/drawing/2014/main" id="{AE96B9DC-01DF-F062-DEEA-7AF92D467202}"/>
                  </a:ext>
                </a:extLst>
              </p:cNvPr>
              <p:cNvSpPr/>
              <p:nvPr/>
            </p:nvSpPr>
            <p:spPr>
              <a:xfrm>
                <a:off x="7486734" y="2765198"/>
                <a:ext cx="379228" cy="126137"/>
              </a:xfrm>
              <a:custGeom>
                <a:avLst/>
                <a:gdLst>
                  <a:gd name="connsiteX0" fmla="*/ 265901 w 379228"/>
                  <a:gd name="connsiteY0" fmla="*/ 20270 h 126137"/>
                  <a:gd name="connsiteX1" fmla="*/ 368190 w 379228"/>
                  <a:gd name="connsiteY1" fmla="*/ 75783 h 126137"/>
                  <a:gd name="connsiteX2" fmla="*/ 378711 w 379228"/>
                  <a:gd name="connsiteY2" fmla="*/ 92306 h 126137"/>
                  <a:gd name="connsiteX3" fmla="*/ 370033 w 379228"/>
                  <a:gd name="connsiteY3" fmla="*/ 103243 h 126137"/>
                  <a:gd name="connsiteX4" fmla="*/ 233805 w 379228"/>
                  <a:gd name="connsiteY4" fmla="*/ 123391 h 126137"/>
                  <a:gd name="connsiteX5" fmla="*/ 47473 w 379228"/>
                  <a:gd name="connsiteY5" fmla="*/ 96586 h 126137"/>
                  <a:gd name="connsiteX6" fmla="*/ 2479 w 379228"/>
                  <a:gd name="connsiteY6" fmla="*/ 55278 h 126137"/>
                  <a:gd name="connsiteX7" fmla="*/ 7234 w 379228"/>
                  <a:gd name="connsiteY7" fmla="*/ 40894 h 126137"/>
                  <a:gd name="connsiteX8" fmla="*/ 66671 w 379228"/>
                  <a:gd name="connsiteY8" fmla="*/ 19319 h 126137"/>
                  <a:gd name="connsiteX9" fmla="*/ 265901 w 379228"/>
                  <a:gd name="connsiteY9" fmla="*/ 20270 h 126137"/>
                  <a:gd name="connsiteX10" fmla="*/ 265901 w 379228"/>
                  <a:gd name="connsiteY10" fmla="*/ 20270 h 12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228" h="126137">
                    <a:moveTo>
                      <a:pt x="265901" y="20270"/>
                    </a:moveTo>
                    <a:cubicBezTo>
                      <a:pt x="303643" y="32157"/>
                      <a:pt x="337997" y="50225"/>
                      <a:pt x="368190" y="75783"/>
                    </a:cubicBezTo>
                    <a:cubicBezTo>
                      <a:pt x="373302" y="80122"/>
                      <a:pt x="377403" y="85590"/>
                      <a:pt x="378711" y="92306"/>
                    </a:cubicBezTo>
                    <a:cubicBezTo>
                      <a:pt x="380018" y="98844"/>
                      <a:pt x="379424" y="104550"/>
                      <a:pt x="370033" y="103243"/>
                    </a:cubicBezTo>
                    <a:cubicBezTo>
                      <a:pt x="322662" y="96645"/>
                      <a:pt x="279631" y="119469"/>
                      <a:pt x="233805" y="123391"/>
                    </a:cubicBezTo>
                    <a:cubicBezTo>
                      <a:pt x="169614" y="128860"/>
                      <a:pt x="106196" y="128978"/>
                      <a:pt x="47473" y="96586"/>
                    </a:cubicBezTo>
                    <a:cubicBezTo>
                      <a:pt x="29107" y="86422"/>
                      <a:pt x="13059" y="73940"/>
                      <a:pt x="2479" y="55278"/>
                    </a:cubicBezTo>
                    <a:cubicBezTo>
                      <a:pt x="-1622" y="48086"/>
                      <a:pt x="-1027" y="44044"/>
                      <a:pt x="7234" y="40894"/>
                    </a:cubicBezTo>
                    <a:cubicBezTo>
                      <a:pt x="26908" y="33405"/>
                      <a:pt x="46284" y="25559"/>
                      <a:pt x="66671" y="19319"/>
                    </a:cubicBezTo>
                    <a:cubicBezTo>
                      <a:pt x="120104" y="2974"/>
                      <a:pt x="173359" y="-14857"/>
                      <a:pt x="265901" y="20270"/>
                    </a:cubicBezTo>
                    <a:lnTo>
                      <a:pt x="265901" y="20270"/>
                    </a:lnTo>
                    <a:close/>
                  </a:path>
                </a:pathLst>
              </a:custGeom>
              <a:solidFill>
                <a:srgbClr val="FBFCFB"/>
              </a:solidFill>
              <a:ln w="5935" cap="flat">
                <a:noFill/>
                <a:prstDash val="solid"/>
                <a:miter/>
              </a:ln>
            </p:spPr>
            <p:txBody>
              <a:bodyPr rtlCol="0" anchor="ctr"/>
              <a:lstStyle/>
              <a:p>
                <a:endParaRPr lang="en-US"/>
              </a:p>
            </p:txBody>
          </p:sp>
          <p:sp>
            <p:nvSpPr>
              <p:cNvPr id="51" name="Graphic 3">
                <a:extLst>
                  <a:ext uri="{FF2B5EF4-FFF2-40B4-BE49-F238E27FC236}">
                    <a16:creationId xmlns:a16="http://schemas.microsoft.com/office/drawing/2014/main" id="{245BEEB7-0837-835E-4013-388F97B0657E}"/>
                  </a:ext>
                </a:extLst>
              </p:cNvPr>
              <p:cNvSpPr/>
              <p:nvPr/>
            </p:nvSpPr>
            <p:spPr>
              <a:xfrm>
                <a:off x="7550016" y="2765187"/>
                <a:ext cx="202439" cy="109256"/>
              </a:xfrm>
              <a:custGeom>
                <a:avLst/>
                <a:gdLst>
                  <a:gd name="connsiteX0" fmla="*/ 101220 w 202439"/>
                  <a:gd name="connsiteY0" fmla="*/ 109257 h 109256"/>
                  <a:gd name="connsiteX1" fmla="*/ 202440 w 202439"/>
                  <a:gd name="connsiteY1" fmla="*/ 26462 h 109256"/>
                  <a:gd name="connsiteX2" fmla="*/ 202083 w 202439"/>
                  <a:gd name="connsiteY2" fmla="*/ 20459 h 109256"/>
                  <a:gd name="connsiteX3" fmla="*/ 201489 w 202439"/>
                  <a:gd name="connsiteY3" fmla="*/ 20222 h 109256"/>
                  <a:gd name="connsiteX4" fmla="*/ 2199 w 202439"/>
                  <a:gd name="connsiteY4" fmla="*/ 19330 h 109256"/>
                  <a:gd name="connsiteX5" fmla="*/ 416 w 202439"/>
                  <a:gd name="connsiteY5" fmla="*/ 19924 h 109256"/>
                  <a:gd name="connsiteX6" fmla="*/ 0 w 202439"/>
                  <a:gd name="connsiteY6" fmla="*/ 26462 h 109256"/>
                  <a:gd name="connsiteX7" fmla="*/ 101220 w 202439"/>
                  <a:gd name="connsiteY7" fmla="*/ 109257 h 109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2439" h="109256">
                    <a:moveTo>
                      <a:pt x="101220" y="109257"/>
                    </a:moveTo>
                    <a:cubicBezTo>
                      <a:pt x="157149" y="109257"/>
                      <a:pt x="202440" y="72169"/>
                      <a:pt x="202440" y="26462"/>
                    </a:cubicBezTo>
                    <a:cubicBezTo>
                      <a:pt x="202440" y="24442"/>
                      <a:pt x="202261" y="22480"/>
                      <a:pt x="202083" y="20459"/>
                    </a:cubicBezTo>
                    <a:cubicBezTo>
                      <a:pt x="201905" y="20400"/>
                      <a:pt x="201667" y="20340"/>
                      <a:pt x="201489" y="20222"/>
                    </a:cubicBezTo>
                    <a:cubicBezTo>
                      <a:pt x="108946" y="-14846"/>
                      <a:pt x="55692" y="2985"/>
                      <a:pt x="2199" y="19330"/>
                    </a:cubicBezTo>
                    <a:cubicBezTo>
                      <a:pt x="1605" y="19508"/>
                      <a:pt x="1010" y="19746"/>
                      <a:pt x="416" y="19924"/>
                    </a:cubicBezTo>
                    <a:cubicBezTo>
                      <a:pt x="238" y="22064"/>
                      <a:pt x="0" y="24263"/>
                      <a:pt x="0" y="26462"/>
                    </a:cubicBezTo>
                    <a:cubicBezTo>
                      <a:pt x="0" y="72169"/>
                      <a:pt x="45350" y="109257"/>
                      <a:pt x="101220" y="109257"/>
                    </a:cubicBezTo>
                    <a:close/>
                  </a:path>
                </a:pathLst>
              </a:custGeom>
              <a:solidFill>
                <a:srgbClr val="195E38"/>
              </a:solidFill>
              <a:ln w="5935" cap="flat">
                <a:noFill/>
                <a:prstDash val="solid"/>
                <a:miter/>
              </a:ln>
            </p:spPr>
            <p:txBody>
              <a:bodyPr rtlCol="0" anchor="ctr"/>
              <a:lstStyle/>
              <a:p>
                <a:endParaRPr lang="en-US"/>
              </a:p>
            </p:txBody>
          </p:sp>
          <p:sp>
            <p:nvSpPr>
              <p:cNvPr id="52" name="Graphic 3">
                <a:extLst>
                  <a:ext uri="{FF2B5EF4-FFF2-40B4-BE49-F238E27FC236}">
                    <a16:creationId xmlns:a16="http://schemas.microsoft.com/office/drawing/2014/main" id="{0CC4E556-F88E-54A9-8D0B-CD4473B27CD9}"/>
                  </a:ext>
                </a:extLst>
              </p:cNvPr>
              <p:cNvSpPr/>
              <p:nvPr/>
            </p:nvSpPr>
            <p:spPr>
              <a:xfrm>
                <a:off x="7556079" y="2765190"/>
                <a:ext cx="190374" cy="102716"/>
              </a:xfrm>
              <a:custGeom>
                <a:avLst/>
                <a:gdLst>
                  <a:gd name="connsiteX0" fmla="*/ 95157 w 190374"/>
                  <a:gd name="connsiteY0" fmla="*/ 102716 h 102716"/>
                  <a:gd name="connsiteX1" fmla="*/ 190374 w 190374"/>
                  <a:gd name="connsiteY1" fmla="*/ 24855 h 102716"/>
                  <a:gd name="connsiteX2" fmla="*/ 190018 w 190374"/>
                  <a:gd name="connsiteY2" fmla="*/ 19208 h 102716"/>
                  <a:gd name="connsiteX3" fmla="*/ 189423 w 190374"/>
                  <a:gd name="connsiteY3" fmla="*/ 19030 h 102716"/>
                  <a:gd name="connsiteX4" fmla="*/ 2021 w 190374"/>
                  <a:gd name="connsiteY4" fmla="*/ 18138 h 102716"/>
                  <a:gd name="connsiteX5" fmla="*/ 357 w 190374"/>
                  <a:gd name="connsiteY5" fmla="*/ 18673 h 102716"/>
                  <a:gd name="connsiteX6" fmla="*/ 0 w 190374"/>
                  <a:gd name="connsiteY6" fmla="*/ 24795 h 102716"/>
                  <a:gd name="connsiteX7" fmla="*/ 95157 w 190374"/>
                  <a:gd name="connsiteY7" fmla="*/ 102716 h 102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374" h="102716">
                    <a:moveTo>
                      <a:pt x="95157" y="102716"/>
                    </a:moveTo>
                    <a:cubicBezTo>
                      <a:pt x="147758" y="102716"/>
                      <a:pt x="190374" y="67886"/>
                      <a:pt x="190374" y="24855"/>
                    </a:cubicBezTo>
                    <a:cubicBezTo>
                      <a:pt x="190374" y="22953"/>
                      <a:pt x="190196" y="21110"/>
                      <a:pt x="190018" y="19208"/>
                    </a:cubicBezTo>
                    <a:cubicBezTo>
                      <a:pt x="189839" y="19149"/>
                      <a:pt x="189661" y="19089"/>
                      <a:pt x="189423" y="19030"/>
                    </a:cubicBezTo>
                    <a:cubicBezTo>
                      <a:pt x="102409" y="-13957"/>
                      <a:pt x="52304" y="2804"/>
                      <a:pt x="2021" y="18138"/>
                    </a:cubicBezTo>
                    <a:cubicBezTo>
                      <a:pt x="1426" y="18317"/>
                      <a:pt x="892" y="18495"/>
                      <a:pt x="357" y="18673"/>
                    </a:cubicBezTo>
                    <a:cubicBezTo>
                      <a:pt x="178" y="20694"/>
                      <a:pt x="0" y="22715"/>
                      <a:pt x="0" y="24795"/>
                    </a:cubicBezTo>
                    <a:cubicBezTo>
                      <a:pt x="0" y="67886"/>
                      <a:pt x="42616" y="102716"/>
                      <a:pt x="95157" y="102716"/>
                    </a:cubicBezTo>
                    <a:close/>
                  </a:path>
                </a:pathLst>
              </a:custGeom>
              <a:solidFill>
                <a:srgbClr val="109147"/>
              </a:solidFill>
              <a:ln w="5935" cap="flat">
                <a:noFill/>
                <a:prstDash val="solid"/>
                <a:miter/>
              </a:ln>
            </p:spPr>
            <p:txBody>
              <a:bodyPr rtlCol="0" anchor="ctr"/>
              <a:lstStyle/>
              <a:p>
                <a:endParaRPr lang="en-US"/>
              </a:p>
            </p:txBody>
          </p:sp>
          <p:sp>
            <p:nvSpPr>
              <p:cNvPr id="53" name="Graphic 3">
                <a:extLst>
                  <a:ext uri="{FF2B5EF4-FFF2-40B4-BE49-F238E27FC236}">
                    <a16:creationId xmlns:a16="http://schemas.microsoft.com/office/drawing/2014/main" id="{57C46D6B-9F87-1068-992E-17D6C7599D33}"/>
                  </a:ext>
                </a:extLst>
              </p:cNvPr>
              <p:cNvSpPr/>
              <p:nvPr/>
            </p:nvSpPr>
            <p:spPr>
              <a:xfrm>
                <a:off x="7599586" y="2765210"/>
                <a:ext cx="103359" cy="62873"/>
              </a:xfrm>
              <a:custGeom>
                <a:avLst/>
                <a:gdLst>
                  <a:gd name="connsiteX0" fmla="*/ 51650 w 103359"/>
                  <a:gd name="connsiteY0" fmla="*/ 62874 h 62873"/>
                  <a:gd name="connsiteX1" fmla="*/ 103360 w 103359"/>
                  <a:gd name="connsiteY1" fmla="*/ 10748 h 62873"/>
                  <a:gd name="connsiteX2" fmla="*/ 102884 w 103359"/>
                  <a:gd name="connsiteY2" fmla="*/ 6885 h 62873"/>
                  <a:gd name="connsiteX3" fmla="*/ 102884 w 103359"/>
                  <a:gd name="connsiteY3" fmla="*/ 6885 h 62873"/>
                  <a:gd name="connsiteX4" fmla="*/ 1070 w 103359"/>
                  <a:gd name="connsiteY4" fmla="*/ 6290 h 62873"/>
                  <a:gd name="connsiteX5" fmla="*/ 178 w 103359"/>
                  <a:gd name="connsiteY5" fmla="*/ 6647 h 62873"/>
                  <a:gd name="connsiteX6" fmla="*/ 0 w 103359"/>
                  <a:gd name="connsiteY6" fmla="*/ 10748 h 62873"/>
                  <a:gd name="connsiteX7" fmla="*/ 51650 w 103359"/>
                  <a:gd name="connsiteY7" fmla="*/ 62874 h 6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59" h="62873">
                    <a:moveTo>
                      <a:pt x="51650" y="62874"/>
                    </a:moveTo>
                    <a:cubicBezTo>
                      <a:pt x="80180" y="62874"/>
                      <a:pt x="103360" y="39515"/>
                      <a:pt x="103360" y="10748"/>
                    </a:cubicBezTo>
                    <a:cubicBezTo>
                      <a:pt x="103360" y="9500"/>
                      <a:pt x="102884" y="6885"/>
                      <a:pt x="102884" y="6885"/>
                    </a:cubicBezTo>
                    <a:cubicBezTo>
                      <a:pt x="102765" y="6825"/>
                      <a:pt x="103003" y="6944"/>
                      <a:pt x="102884" y="6885"/>
                    </a:cubicBezTo>
                    <a:cubicBezTo>
                      <a:pt x="66628" y="-4765"/>
                      <a:pt x="27341" y="703"/>
                      <a:pt x="1070" y="6290"/>
                    </a:cubicBezTo>
                    <a:cubicBezTo>
                      <a:pt x="773" y="6350"/>
                      <a:pt x="476" y="6528"/>
                      <a:pt x="178" y="6647"/>
                    </a:cubicBezTo>
                    <a:cubicBezTo>
                      <a:pt x="59" y="8014"/>
                      <a:pt x="0" y="9381"/>
                      <a:pt x="0" y="10748"/>
                    </a:cubicBezTo>
                    <a:cubicBezTo>
                      <a:pt x="-59" y="39515"/>
                      <a:pt x="23121" y="62874"/>
                      <a:pt x="51650" y="62874"/>
                    </a:cubicBezTo>
                    <a:close/>
                  </a:path>
                </a:pathLst>
              </a:custGeom>
              <a:solidFill>
                <a:srgbClr val="272725"/>
              </a:solidFill>
              <a:ln w="5935" cap="flat">
                <a:noFill/>
                <a:prstDash val="solid"/>
                <a:miter/>
              </a:ln>
            </p:spPr>
            <p:txBody>
              <a:bodyPr rtlCol="0" anchor="ctr"/>
              <a:lstStyle/>
              <a:p>
                <a:endParaRPr lang="en-US"/>
              </a:p>
            </p:txBody>
          </p:sp>
          <p:sp>
            <p:nvSpPr>
              <p:cNvPr id="54" name="Graphic 3">
                <a:extLst>
                  <a:ext uri="{FF2B5EF4-FFF2-40B4-BE49-F238E27FC236}">
                    <a16:creationId xmlns:a16="http://schemas.microsoft.com/office/drawing/2014/main" id="{B24C75A5-4D53-4FC2-542A-B51FF236CE25}"/>
                  </a:ext>
                </a:extLst>
              </p:cNvPr>
              <p:cNvSpPr/>
              <p:nvPr/>
            </p:nvSpPr>
            <p:spPr>
              <a:xfrm>
                <a:off x="7595069" y="2775958"/>
                <a:ext cx="29599" cy="29599"/>
              </a:xfrm>
              <a:custGeom>
                <a:avLst/>
                <a:gdLst>
                  <a:gd name="connsiteX0" fmla="*/ 29599 w 29599"/>
                  <a:gd name="connsiteY0" fmla="*/ 14800 h 29599"/>
                  <a:gd name="connsiteX1" fmla="*/ 14800 w 29599"/>
                  <a:gd name="connsiteY1" fmla="*/ 29599 h 29599"/>
                  <a:gd name="connsiteX2" fmla="*/ 0 w 29599"/>
                  <a:gd name="connsiteY2" fmla="*/ 14800 h 29599"/>
                  <a:gd name="connsiteX3" fmla="*/ 14800 w 29599"/>
                  <a:gd name="connsiteY3" fmla="*/ 0 h 29599"/>
                  <a:gd name="connsiteX4" fmla="*/ 29599 w 29599"/>
                  <a:gd name="connsiteY4" fmla="*/ 14800 h 29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99" h="29599">
                    <a:moveTo>
                      <a:pt x="29599" y="14800"/>
                    </a:moveTo>
                    <a:cubicBezTo>
                      <a:pt x="29599" y="22973"/>
                      <a:pt x="22973" y="29599"/>
                      <a:pt x="14800" y="29599"/>
                    </a:cubicBezTo>
                    <a:cubicBezTo>
                      <a:pt x="6626" y="29599"/>
                      <a:pt x="0" y="22973"/>
                      <a:pt x="0" y="14800"/>
                    </a:cubicBezTo>
                    <a:cubicBezTo>
                      <a:pt x="0" y="6626"/>
                      <a:pt x="6626" y="0"/>
                      <a:pt x="14800" y="0"/>
                    </a:cubicBezTo>
                    <a:cubicBezTo>
                      <a:pt x="22973" y="0"/>
                      <a:pt x="29599" y="6626"/>
                      <a:pt x="29599" y="14800"/>
                    </a:cubicBezTo>
                    <a:close/>
                  </a:path>
                </a:pathLst>
              </a:custGeom>
              <a:solidFill>
                <a:srgbClr val="DCDBDB"/>
              </a:solidFill>
              <a:ln w="5935" cap="flat">
                <a:noFill/>
                <a:prstDash val="solid"/>
                <a:miter/>
              </a:ln>
            </p:spPr>
            <p:txBody>
              <a:bodyPr rtlCol="0" anchor="ctr"/>
              <a:lstStyle/>
              <a:p>
                <a:endParaRPr lang="en-US"/>
              </a:p>
            </p:txBody>
          </p:sp>
        </p:grpSp>
        <p:grpSp>
          <p:nvGrpSpPr>
            <p:cNvPr id="65" name="Group 64">
              <a:extLst>
                <a:ext uri="{FF2B5EF4-FFF2-40B4-BE49-F238E27FC236}">
                  <a16:creationId xmlns:a16="http://schemas.microsoft.com/office/drawing/2014/main" id="{F7955A99-B415-E0BA-E17D-3643616E4B46}"/>
                </a:ext>
              </a:extLst>
            </p:cNvPr>
            <p:cNvGrpSpPr/>
            <p:nvPr/>
          </p:nvGrpSpPr>
          <p:grpSpPr>
            <a:xfrm>
              <a:off x="2983581" y="2738166"/>
              <a:ext cx="654499" cy="384744"/>
              <a:chOff x="9539972" y="2738224"/>
              <a:chExt cx="654499" cy="384744"/>
            </a:xfrm>
          </p:grpSpPr>
          <p:sp>
            <p:nvSpPr>
              <p:cNvPr id="55" name="Graphic 3">
                <a:extLst>
                  <a:ext uri="{FF2B5EF4-FFF2-40B4-BE49-F238E27FC236}">
                    <a16:creationId xmlns:a16="http://schemas.microsoft.com/office/drawing/2014/main" id="{FBBEA277-8BD0-E301-8ED8-0899607457D8}"/>
                  </a:ext>
                </a:extLst>
              </p:cNvPr>
              <p:cNvSpPr/>
              <p:nvPr/>
            </p:nvSpPr>
            <p:spPr>
              <a:xfrm>
                <a:off x="9539972" y="2738224"/>
                <a:ext cx="654499" cy="193751"/>
              </a:xfrm>
              <a:custGeom>
                <a:avLst/>
                <a:gdLst>
                  <a:gd name="connsiteX0" fmla="*/ 577054 w 654499"/>
                  <a:gd name="connsiteY0" fmla="*/ 16775 h 193751"/>
                  <a:gd name="connsiteX1" fmla="*/ 328908 w 654499"/>
                  <a:gd name="connsiteY1" fmla="*/ 26701 h 193751"/>
                  <a:gd name="connsiteX2" fmla="*/ 204211 w 654499"/>
                  <a:gd name="connsiteY2" fmla="*/ 73477 h 193751"/>
                  <a:gd name="connsiteX3" fmla="*/ 83615 w 654499"/>
                  <a:gd name="connsiteY3" fmla="*/ 102125 h 193751"/>
                  <a:gd name="connsiteX4" fmla="*/ 53778 w 654499"/>
                  <a:gd name="connsiteY4" fmla="*/ 107534 h 193751"/>
                  <a:gd name="connsiteX5" fmla="*/ 22930 w 654499"/>
                  <a:gd name="connsiteY5" fmla="*/ 124295 h 193751"/>
                  <a:gd name="connsiteX6" fmla="*/ 19899 w 654499"/>
                  <a:gd name="connsiteY6" fmla="*/ 111219 h 193751"/>
                  <a:gd name="connsiteX7" fmla="*/ 939 w 654499"/>
                  <a:gd name="connsiteY7" fmla="*/ 170061 h 193751"/>
                  <a:gd name="connsiteX8" fmla="*/ 32975 w 654499"/>
                  <a:gd name="connsiteY8" fmla="*/ 192112 h 193751"/>
                  <a:gd name="connsiteX9" fmla="*/ 77017 w 654499"/>
                  <a:gd name="connsiteY9" fmla="*/ 192052 h 193751"/>
                  <a:gd name="connsiteX10" fmla="*/ 201655 w 654499"/>
                  <a:gd name="connsiteY10" fmla="*/ 153597 h 193751"/>
                  <a:gd name="connsiteX11" fmla="*/ 360171 w 654499"/>
                  <a:gd name="connsiteY11" fmla="*/ 58677 h 193751"/>
                  <a:gd name="connsiteX12" fmla="*/ 509118 w 654499"/>
                  <a:gd name="connsiteY12" fmla="*/ 20876 h 193751"/>
                  <a:gd name="connsiteX13" fmla="*/ 566534 w 654499"/>
                  <a:gd name="connsiteY13" fmla="*/ 29494 h 193751"/>
                  <a:gd name="connsiteX14" fmla="*/ 654499 w 654499"/>
                  <a:gd name="connsiteY14" fmla="*/ 51248 h 193751"/>
                  <a:gd name="connsiteX15" fmla="*/ 577054 w 654499"/>
                  <a:gd name="connsiteY15" fmla="*/ 16775 h 193751"/>
                  <a:gd name="connsiteX16" fmla="*/ 577054 w 654499"/>
                  <a:gd name="connsiteY16" fmla="*/ 16775 h 193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4499" h="193751">
                    <a:moveTo>
                      <a:pt x="577054" y="16775"/>
                    </a:moveTo>
                    <a:cubicBezTo>
                      <a:pt x="493130" y="-9437"/>
                      <a:pt x="410454" y="-4028"/>
                      <a:pt x="328908" y="26701"/>
                    </a:cubicBezTo>
                    <a:cubicBezTo>
                      <a:pt x="287362" y="42332"/>
                      <a:pt x="246054" y="58856"/>
                      <a:pt x="204211" y="73477"/>
                    </a:cubicBezTo>
                    <a:cubicBezTo>
                      <a:pt x="165339" y="87028"/>
                      <a:pt x="124328" y="95468"/>
                      <a:pt x="83615" y="102125"/>
                    </a:cubicBezTo>
                    <a:cubicBezTo>
                      <a:pt x="73808" y="103730"/>
                      <a:pt x="63763" y="106107"/>
                      <a:pt x="53778" y="107534"/>
                    </a:cubicBezTo>
                    <a:cubicBezTo>
                      <a:pt x="32975" y="110446"/>
                      <a:pt x="32856" y="109555"/>
                      <a:pt x="22930" y="124295"/>
                    </a:cubicBezTo>
                    <a:cubicBezTo>
                      <a:pt x="16927" y="121085"/>
                      <a:pt x="25189" y="115261"/>
                      <a:pt x="19899" y="111219"/>
                    </a:cubicBezTo>
                    <a:cubicBezTo>
                      <a:pt x="1236" y="126851"/>
                      <a:pt x="-1973" y="148842"/>
                      <a:pt x="939" y="170061"/>
                    </a:cubicBezTo>
                    <a:cubicBezTo>
                      <a:pt x="2960" y="184623"/>
                      <a:pt x="17284" y="191933"/>
                      <a:pt x="32975" y="192112"/>
                    </a:cubicBezTo>
                    <a:cubicBezTo>
                      <a:pt x="47715" y="193300"/>
                      <a:pt x="57165" y="195143"/>
                      <a:pt x="77017" y="192052"/>
                    </a:cubicBezTo>
                    <a:cubicBezTo>
                      <a:pt x="121535" y="185098"/>
                      <a:pt x="162368" y="173805"/>
                      <a:pt x="201655" y="153597"/>
                    </a:cubicBezTo>
                    <a:cubicBezTo>
                      <a:pt x="256515" y="125305"/>
                      <a:pt x="306144" y="88336"/>
                      <a:pt x="360171" y="58677"/>
                    </a:cubicBezTo>
                    <a:cubicBezTo>
                      <a:pt x="406650" y="33120"/>
                      <a:pt x="456220" y="19747"/>
                      <a:pt x="509118" y="20876"/>
                    </a:cubicBezTo>
                    <a:cubicBezTo>
                      <a:pt x="528316" y="21292"/>
                      <a:pt x="547336" y="26522"/>
                      <a:pt x="566534" y="29494"/>
                    </a:cubicBezTo>
                    <a:cubicBezTo>
                      <a:pt x="596192" y="34011"/>
                      <a:pt x="648021" y="57251"/>
                      <a:pt x="654499" y="51248"/>
                    </a:cubicBezTo>
                    <a:cubicBezTo>
                      <a:pt x="654143" y="43343"/>
                      <a:pt x="615153" y="29732"/>
                      <a:pt x="577054" y="16775"/>
                    </a:cubicBezTo>
                    <a:lnTo>
                      <a:pt x="577054" y="16775"/>
                    </a:lnTo>
                    <a:close/>
                  </a:path>
                </a:pathLst>
              </a:custGeom>
              <a:solidFill>
                <a:srgbClr val="613B19"/>
              </a:solidFill>
              <a:ln w="5935" cap="flat">
                <a:noFill/>
                <a:prstDash val="solid"/>
                <a:miter/>
              </a:ln>
            </p:spPr>
            <p:txBody>
              <a:bodyPr rtlCol="0" anchor="ctr"/>
              <a:lstStyle/>
              <a:p>
                <a:endParaRPr lang="en-US"/>
              </a:p>
            </p:txBody>
          </p:sp>
          <p:sp>
            <p:nvSpPr>
              <p:cNvPr id="56" name="Graphic 3">
                <a:extLst>
                  <a:ext uri="{FF2B5EF4-FFF2-40B4-BE49-F238E27FC236}">
                    <a16:creationId xmlns:a16="http://schemas.microsoft.com/office/drawing/2014/main" id="{D722BD34-8508-5E2D-B0F8-06AC95C5584C}"/>
                  </a:ext>
                </a:extLst>
              </p:cNvPr>
              <p:cNvSpPr/>
              <p:nvPr/>
            </p:nvSpPr>
            <p:spPr>
              <a:xfrm>
                <a:off x="9624071" y="2910841"/>
                <a:ext cx="547978" cy="212127"/>
              </a:xfrm>
              <a:custGeom>
                <a:avLst/>
                <a:gdLst>
                  <a:gd name="connsiteX0" fmla="*/ 547636 w 547978"/>
                  <a:gd name="connsiteY0" fmla="*/ 93374 h 212127"/>
                  <a:gd name="connsiteX1" fmla="*/ 537353 w 547978"/>
                  <a:gd name="connsiteY1" fmla="*/ 90165 h 212127"/>
                  <a:gd name="connsiteX2" fmla="*/ 518750 w 547978"/>
                  <a:gd name="connsiteY2" fmla="*/ 93315 h 212127"/>
                  <a:gd name="connsiteX3" fmla="*/ 518096 w 547978"/>
                  <a:gd name="connsiteY3" fmla="*/ 93553 h 212127"/>
                  <a:gd name="connsiteX4" fmla="*/ 506268 w 547978"/>
                  <a:gd name="connsiteY4" fmla="*/ 92602 h 212127"/>
                  <a:gd name="connsiteX5" fmla="*/ 505080 w 547978"/>
                  <a:gd name="connsiteY5" fmla="*/ 89749 h 212127"/>
                  <a:gd name="connsiteX6" fmla="*/ 504069 w 547978"/>
                  <a:gd name="connsiteY6" fmla="*/ 71918 h 212127"/>
                  <a:gd name="connsiteX7" fmla="*/ 501870 w 547978"/>
                  <a:gd name="connsiteY7" fmla="*/ 67341 h 212127"/>
                  <a:gd name="connsiteX8" fmla="*/ 481127 w 547978"/>
                  <a:gd name="connsiteY8" fmla="*/ 68708 h 212127"/>
                  <a:gd name="connsiteX9" fmla="*/ 463355 w 547978"/>
                  <a:gd name="connsiteY9" fmla="*/ 64667 h 212127"/>
                  <a:gd name="connsiteX10" fmla="*/ 464722 w 547978"/>
                  <a:gd name="connsiteY10" fmla="*/ 59912 h 212127"/>
                  <a:gd name="connsiteX11" fmla="*/ 460978 w 547978"/>
                  <a:gd name="connsiteY11" fmla="*/ 54681 h 212127"/>
                  <a:gd name="connsiteX12" fmla="*/ 449923 w 547978"/>
                  <a:gd name="connsiteY12" fmla="*/ 53612 h 212127"/>
                  <a:gd name="connsiteX13" fmla="*/ 444633 w 547978"/>
                  <a:gd name="connsiteY13" fmla="*/ 50461 h 212127"/>
                  <a:gd name="connsiteX14" fmla="*/ 429358 w 547978"/>
                  <a:gd name="connsiteY14" fmla="*/ 53849 h 212127"/>
                  <a:gd name="connsiteX15" fmla="*/ 419373 w 547978"/>
                  <a:gd name="connsiteY15" fmla="*/ 42675 h 212127"/>
                  <a:gd name="connsiteX16" fmla="*/ 406178 w 547978"/>
                  <a:gd name="connsiteY16" fmla="*/ 42140 h 212127"/>
                  <a:gd name="connsiteX17" fmla="*/ 398392 w 547978"/>
                  <a:gd name="connsiteY17" fmla="*/ 35662 h 212127"/>
                  <a:gd name="connsiteX18" fmla="*/ 390724 w 547978"/>
                  <a:gd name="connsiteY18" fmla="*/ 33225 h 212127"/>
                  <a:gd name="connsiteX19" fmla="*/ 387218 w 547978"/>
                  <a:gd name="connsiteY19" fmla="*/ 30610 h 212127"/>
                  <a:gd name="connsiteX20" fmla="*/ 378124 w 547978"/>
                  <a:gd name="connsiteY20" fmla="*/ 29421 h 212127"/>
                  <a:gd name="connsiteX21" fmla="*/ 366415 w 547978"/>
                  <a:gd name="connsiteY21" fmla="*/ 33879 h 212127"/>
                  <a:gd name="connsiteX22" fmla="*/ 363265 w 547978"/>
                  <a:gd name="connsiteY22" fmla="*/ 28886 h 212127"/>
                  <a:gd name="connsiteX23" fmla="*/ 350308 w 547978"/>
                  <a:gd name="connsiteY23" fmla="*/ 11590 h 212127"/>
                  <a:gd name="connsiteX24" fmla="*/ 337410 w 547978"/>
                  <a:gd name="connsiteY24" fmla="*/ 20506 h 212127"/>
                  <a:gd name="connsiteX25" fmla="*/ 333250 w 547978"/>
                  <a:gd name="connsiteY25" fmla="*/ 24844 h 212127"/>
                  <a:gd name="connsiteX26" fmla="*/ 326771 w 547978"/>
                  <a:gd name="connsiteY26" fmla="*/ 17653 h 212127"/>
                  <a:gd name="connsiteX27" fmla="*/ 323740 w 547978"/>
                  <a:gd name="connsiteY27" fmla="*/ 14205 h 212127"/>
                  <a:gd name="connsiteX28" fmla="*/ 304958 w 547978"/>
                  <a:gd name="connsiteY28" fmla="*/ 18604 h 212127"/>
                  <a:gd name="connsiteX29" fmla="*/ 292952 w 547978"/>
                  <a:gd name="connsiteY29" fmla="*/ 33284 h 212127"/>
                  <a:gd name="connsiteX30" fmla="*/ 298301 w 547978"/>
                  <a:gd name="connsiteY30" fmla="*/ 14740 h 212127"/>
                  <a:gd name="connsiteX31" fmla="*/ 291704 w 547978"/>
                  <a:gd name="connsiteY31" fmla="*/ 8915 h 212127"/>
                  <a:gd name="connsiteX32" fmla="*/ 283620 w 547978"/>
                  <a:gd name="connsiteY32" fmla="*/ 15275 h 212127"/>
                  <a:gd name="connsiteX33" fmla="*/ 282134 w 547978"/>
                  <a:gd name="connsiteY33" fmla="*/ 15335 h 212127"/>
                  <a:gd name="connsiteX34" fmla="*/ 281659 w 547978"/>
                  <a:gd name="connsiteY34" fmla="*/ 13670 h 212127"/>
                  <a:gd name="connsiteX35" fmla="*/ 275121 w 547978"/>
                  <a:gd name="connsiteY35" fmla="*/ 9688 h 212127"/>
                  <a:gd name="connsiteX36" fmla="*/ 268880 w 547978"/>
                  <a:gd name="connsiteY36" fmla="*/ 10342 h 212127"/>
                  <a:gd name="connsiteX37" fmla="*/ 260975 w 547978"/>
                  <a:gd name="connsiteY37" fmla="*/ 11352 h 212127"/>
                  <a:gd name="connsiteX38" fmla="*/ 257587 w 547978"/>
                  <a:gd name="connsiteY38" fmla="*/ 6063 h 212127"/>
                  <a:gd name="connsiteX39" fmla="*/ 251525 w 547978"/>
                  <a:gd name="connsiteY39" fmla="*/ 0 h 212127"/>
                  <a:gd name="connsiteX40" fmla="*/ 244987 w 547978"/>
                  <a:gd name="connsiteY40" fmla="*/ 14027 h 212127"/>
                  <a:gd name="connsiteX41" fmla="*/ 242609 w 547978"/>
                  <a:gd name="connsiteY41" fmla="*/ 17593 h 212127"/>
                  <a:gd name="connsiteX42" fmla="*/ 241480 w 547978"/>
                  <a:gd name="connsiteY42" fmla="*/ 20803 h 212127"/>
                  <a:gd name="connsiteX43" fmla="*/ 240945 w 547978"/>
                  <a:gd name="connsiteY43" fmla="*/ 17415 h 212127"/>
                  <a:gd name="connsiteX44" fmla="*/ 235536 w 547978"/>
                  <a:gd name="connsiteY44" fmla="*/ 8559 h 212127"/>
                  <a:gd name="connsiteX45" fmla="*/ 230009 w 547978"/>
                  <a:gd name="connsiteY45" fmla="*/ 15810 h 212127"/>
                  <a:gd name="connsiteX46" fmla="*/ 227453 w 547978"/>
                  <a:gd name="connsiteY46" fmla="*/ 773 h 212127"/>
                  <a:gd name="connsiteX47" fmla="*/ 226027 w 547978"/>
                  <a:gd name="connsiteY47" fmla="*/ 357 h 212127"/>
                  <a:gd name="connsiteX48" fmla="*/ 224778 w 547978"/>
                  <a:gd name="connsiteY48" fmla="*/ 1545 h 212127"/>
                  <a:gd name="connsiteX49" fmla="*/ 223174 w 547978"/>
                  <a:gd name="connsiteY49" fmla="*/ 12303 h 212127"/>
                  <a:gd name="connsiteX50" fmla="*/ 221747 w 547978"/>
                  <a:gd name="connsiteY50" fmla="*/ 12482 h 212127"/>
                  <a:gd name="connsiteX51" fmla="*/ 220915 w 547978"/>
                  <a:gd name="connsiteY51" fmla="*/ 10996 h 212127"/>
                  <a:gd name="connsiteX52" fmla="*/ 214199 w 547978"/>
                  <a:gd name="connsiteY52" fmla="*/ 10461 h 212127"/>
                  <a:gd name="connsiteX53" fmla="*/ 209979 w 547978"/>
                  <a:gd name="connsiteY53" fmla="*/ 3685 h 212127"/>
                  <a:gd name="connsiteX54" fmla="*/ 205581 w 547978"/>
                  <a:gd name="connsiteY54" fmla="*/ 4636 h 212127"/>
                  <a:gd name="connsiteX55" fmla="*/ 199399 w 547978"/>
                  <a:gd name="connsiteY55" fmla="*/ 17653 h 212127"/>
                  <a:gd name="connsiteX56" fmla="*/ 191613 w 547978"/>
                  <a:gd name="connsiteY56" fmla="*/ 21754 h 212127"/>
                  <a:gd name="connsiteX57" fmla="*/ 183054 w 547978"/>
                  <a:gd name="connsiteY57" fmla="*/ 19495 h 212127"/>
                  <a:gd name="connsiteX58" fmla="*/ 170216 w 547978"/>
                  <a:gd name="connsiteY58" fmla="*/ 19555 h 212127"/>
                  <a:gd name="connsiteX59" fmla="*/ 161360 w 547978"/>
                  <a:gd name="connsiteY59" fmla="*/ 22526 h 212127"/>
                  <a:gd name="connsiteX60" fmla="*/ 151078 w 547978"/>
                  <a:gd name="connsiteY60" fmla="*/ 22110 h 212127"/>
                  <a:gd name="connsiteX61" fmla="*/ 142697 w 547978"/>
                  <a:gd name="connsiteY61" fmla="*/ 28648 h 212127"/>
                  <a:gd name="connsiteX62" fmla="*/ 128254 w 547978"/>
                  <a:gd name="connsiteY62" fmla="*/ 34057 h 212127"/>
                  <a:gd name="connsiteX63" fmla="*/ 117912 w 547978"/>
                  <a:gd name="connsiteY63" fmla="*/ 38217 h 212127"/>
                  <a:gd name="connsiteX64" fmla="*/ 112860 w 547978"/>
                  <a:gd name="connsiteY64" fmla="*/ 45409 h 212127"/>
                  <a:gd name="connsiteX65" fmla="*/ 99665 w 547978"/>
                  <a:gd name="connsiteY65" fmla="*/ 52304 h 212127"/>
                  <a:gd name="connsiteX66" fmla="*/ 96575 w 547978"/>
                  <a:gd name="connsiteY66" fmla="*/ 52898 h 212127"/>
                  <a:gd name="connsiteX67" fmla="*/ 92533 w 547978"/>
                  <a:gd name="connsiteY67" fmla="*/ 65321 h 212127"/>
                  <a:gd name="connsiteX68" fmla="*/ 84687 w 547978"/>
                  <a:gd name="connsiteY68" fmla="*/ 70848 h 212127"/>
                  <a:gd name="connsiteX69" fmla="*/ 70898 w 547978"/>
                  <a:gd name="connsiteY69" fmla="*/ 76613 h 212127"/>
                  <a:gd name="connsiteX70" fmla="*/ 66262 w 547978"/>
                  <a:gd name="connsiteY70" fmla="*/ 87431 h 212127"/>
                  <a:gd name="connsiteX71" fmla="*/ 61329 w 547978"/>
                  <a:gd name="connsiteY71" fmla="*/ 92245 h 212127"/>
                  <a:gd name="connsiteX72" fmla="*/ 58892 w 547978"/>
                  <a:gd name="connsiteY72" fmla="*/ 96227 h 212127"/>
                  <a:gd name="connsiteX73" fmla="*/ 48669 w 547978"/>
                  <a:gd name="connsiteY73" fmla="*/ 108709 h 212127"/>
                  <a:gd name="connsiteX74" fmla="*/ 21982 w 547978"/>
                  <a:gd name="connsiteY74" fmla="*/ 128501 h 212127"/>
                  <a:gd name="connsiteX75" fmla="*/ 2547 w 547978"/>
                  <a:gd name="connsiteY75" fmla="*/ 156555 h 212127"/>
                  <a:gd name="connsiteX76" fmla="*/ 6113 w 547978"/>
                  <a:gd name="connsiteY76" fmla="*/ 173316 h 212127"/>
                  <a:gd name="connsiteX77" fmla="*/ 20615 w 547978"/>
                  <a:gd name="connsiteY77" fmla="*/ 173435 h 212127"/>
                  <a:gd name="connsiteX78" fmla="*/ 106857 w 547978"/>
                  <a:gd name="connsiteY78" fmla="*/ 182231 h 212127"/>
                  <a:gd name="connsiteX79" fmla="*/ 110839 w 547978"/>
                  <a:gd name="connsiteY79" fmla="*/ 185679 h 212127"/>
                  <a:gd name="connsiteX80" fmla="*/ 136516 w 547978"/>
                  <a:gd name="connsiteY80" fmla="*/ 192276 h 212127"/>
                  <a:gd name="connsiteX81" fmla="*/ 144599 w 547978"/>
                  <a:gd name="connsiteY81" fmla="*/ 196972 h 212127"/>
                  <a:gd name="connsiteX82" fmla="*/ 147630 w 547978"/>
                  <a:gd name="connsiteY82" fmla="*/ 199884 h 212127"/>
                  <a:gd name="connsiteX83" fmla="*/ 170632 w 547978"/>
                  <a:gd name="connsiteY83" fmla="*/ 195010 h 212127"/>
                  <a:gd name="connsiteX84" fmla="*/ 175090 w 547978"/>
                  <a:gd name="connsiteY84" fmla="*/ 204045 h 212127"/>
                  <a:gd name="connsiteX85" fmla="*/ 179369 w 547978"/>
                  <a:gd name="connsiteY85" fmla="*/ 205293 h 212127"/>
                  <a:gd name="connsiteX86" fmla="*/ 187987 w 547978"/>
                  <a:gd name="connsiteY86" fmla="*/ 204580 h 212127"/>
                  <a:gd name="connsiteX87" fmla="*/ 192386 w 547978"/>
                  <a:gd name="connsiteY87" fmla="*/ 204698 h 212127"/>
                  <a:gd name="connsiteX88" fmla="*/ 206532 w 547978"/>
                  <a:gd name="connsiteY88" fmla="*/ 200062 h 212127"/>
                  <a:gd name="connsiteX89" fmla="*/ 214377 w 547978"/>
                  <a:gd name="connsiteY89" fmla="*/ 201132 h 212127"/>
                  <a:gd name="connsiteX90" fmla="*/ 221272 w 547978"/>
                  <a:gd name="connsiteY90" fmla="*/ 203747 h 212127"/>
                  <a:gd name="connsiteX91" fmla="*/ 223768 w 547978"/>
                  <a:gd name="connsiteY91" fmla="*/ 203747 h 212127"/>
                  <a:gd name="connsiteX92" fmla="*/ 235834 w 547978"/>
                  <a:gd name="connsiteY92" fmla="*/ 203510 h 212127"/>
                  <a:gd name="connsiteX93" fmla="*/ 247661 w 547978"/>
                  <a:gd name="connsiteY93" fmla="*/ 212128 h 212127"/>
                  <a:gd name="connsiteX94" fmla="*/ 254081 w 547978"/>
                  <a:gd name="connsiteY94" fmla="*/ 199587 h 212127"/>
                  <a:gd name="connsiteX95" fmla="*/ 261629 w 547978"/>
                  <a:gd name="connsiteY95" fmla="*/ 206897 h 212127"/>
                  <a:gd name="connsiteX96" fmla="*/ 276310 w 547978"/>
                  <a:gd name="connsiteY96" fmla="*/ 206719 h 212127"/>
                  <a:gd name="connsiteX97" fmla="*/ 283264 w 547978"/>
                  <a:gd name="connsiteY97" fmla="*/ 196437 h 212127"/>
                  <a:gd name="connsiteX98" fmla="*/ 287721 w 547978"/>
                  <a:gd name="connsiteY98" fmla="*/ 197804 h 212127"/>
                  <a:gd name="connsiteX99" fmla="*/ 304661 w 547978"/>
                  <a:gd name="connsiteY99" fmla="*/ 197744 h 212127"/>
                  <a:gd name="connsiteX100" fmla="*/ 318450 w 547978"/>
                  <a:gd name="connsiteY100" fmla="*/ 190196 h 212127"/>
                  <a:gd name="connsiteX101" fmla="*/ 331348 w 547978"/>
                  <a:gd name="connsiteY101" fmla="*/ 189304 h 212127"/>
                  <a:gd name="connsiteX102" fmla="*/ 345909 w 547978"/>
                  <a:gd name="connsiteY102" fmla="*/ 185382 h 212127"/>
                  <a:gd name="connsiteX103" fmla="*/ 360412 w 547978"/>
                  <a:gd name="connsiteY103" fmla="*/ 175931 h 212127"/>
                  <a:gd name="connsiteX104" fmla="*/ 369149 w 547978"/>
                  <a:gd name="connsiteY104" fmla="*/ 171592 h 212127"/>
                  <a:gd name="connsiteX105" fmla="*/ 386207 w 547978"/>
                  <a:gd name="connsiteY105" fmla="*/ 160478 h 212127"/>
                  <a:gd name="connsiteX106" fmla="*/ 393042 w 547978"/>
                  <a:gd name="connsiteY106" fmla="*/ 151562 h 212127"/>
                  <a:gd name="connsiteX107" fmla="*/ 404632 w 547978"/>
                  <a:gd name="connsiteY107" fmla="*/ 141637 h 212127"/>
                  <a:gd name="connsiteX108" fmla="*/ 407664 w 547978"/>
                  <a:gd name="connsiteY108" fmla="*/ 141518 h 212127"/>
                  <a:gd name="connsiteX109" fmla="*/ 422523 w 547978"/>
                  <a:gd name="connsiteY109" fmla="*/ 137238 h 212127"/>
                  <a:gd name="connsiteX110" fmla="*/ 426981 w 547978"/>
                  <a:gd name="connsiteY110" fmla="*/ 135455 h 212127"/>
                  <a:gd name="connsiteX111" fmla="*/ 432568 w 547978"/>
                  <a:gd name="connsiteY111" fmla="*/ 130700 h 212127"/>
                  <a:gd name="connsiteX112" fmla="*/ 435718 w 547978"/>
                  <a:gd name="connsiteY112" fmla="*/ 121844 h 212127"/>
                  <a:gd name="connsiteX113" fmla="*/ 453430 w 547978"/>
                  <a:gd name="connsiteY113" fmla="*/ 121844 h 212127"/>
                  <a:gd name="connsiteX114" fmla="*/ 486179 w 547978"/>
                  <a:gd name="connsiteY114" fmla="*/ 122260 h 212127"/>
                  <a:gd name="connsiteX115" fmla="*/ 538007 w 547978"/>
                  <a:gd name="connsiteY115" fmla="*/ 104073 h 212127"/>
                  <a:gd name="connsiteX116" fmla="*/ 547636 w 547978"/>
                  <a:gd name="connsiteY116" fmla="*/ 93374 h 212127"/>
                  <a:gd name="connsiteX117" fmla="*/ 547636 w 547978"/>
                  <a:gd name="connsiteY117" fmla="*/ 93374 h 21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547978" h="212127">
                    <a:moveTo>
                      <a:pt x="547636" y="93374"/>
                    </a:moveTo>
                    <a:cubicBezTo>
                      <a:pt x="544367" y="91770"/>
                      <a:pt x="541633" y="88501"/>
                      <a:pt x="537353" y="90165"/>
                    </a:cubicBezTo>
                    <a:cubicBezTo>
                      <a:pt x="531351" y="92126"/>
                      <a:pt x="526358" y="100269"/>
                      <a:pt x="518750" y="93315"/>
                    </a:cubicBezTo>
                    <a:lnTo>
                      <a:pt x="518096" y="93553"/>
                    </a:lnTo>
                    <a:cubicBezTo>
                      <a:pt x="514411" y="89452"/>
                      <a:pt x="510310" y="91413"/>
                      <a:pt x="506268" y="92602"/>
                    </a:cubicBezTo>
                    <a:cubicBezTo>
                      <a:pt x="501632" y="93137"/>
                      <a:pt x="501870" y="93612"/>
                      <a:pt x="505080" y="89749"/>
                    </a:cubicBezTo>
                    <a:cubicBezTo>
                      <a:pt x="506744" y="83686"/>
                      <a:pt x="504961" y="77861"/>
                      <a:pt x="504069" y="71918"/>
                    </a:cubicBezTo>
                    <a:cubicBezTo>
                      <a:pt x="503594" y="70254"/>
                      <a:pt x="502881" y="68768"/>
                      <a:pt x="501870" y="67341"/>
                    </a:cubicBezTo>
                    <a:cubicBezTo>
                      <a:pt x="494559" y="61754"/>
                      <a:pt x="488081" y="69006"/>
                      <a:pt x="481127" y="68708"/>
                    </a:cubicBezTo>
                    <a:cubicBezTo>
                      <a:pt x="474708" y="69540"/>
                      <a:pt x="469418" y="65558"/>
                      <a:pt x="463355" y="64667"/>
                    </a:cubicBezTo>
                    <a:cubicBezTo>
                      <a:pt x="459254" y="64904"/>
                      <a:pt x="462226" y="65321"/>
                      <a:pt x="464722" y="59912"/>
                    </a:cubicBezTo>
                    <a:cubicBezTo>
                      <a:pt x="464841" y="57118"/>
                      <a:pt x="463534" y="55395"/>
                      <a:pt x="460978" y="54681"/>
                    </a:cubicBezTo>
                    <a:cubicBezTo>
                      <a:pt x="457412" y="53076"/>
                      <a:pt x="453132" y="59317"/>
                      <a:pt x="449923" y="53612"/>
                    </a:cubicBezTo>
                    <a:cubicBezTo>
                      <a:pt x="448675" y="51650"/>
                      <a:pt x="446892" y="50759"/>
                      <a:pt x="444633" y="50461"/>
                    </a:cubicBezTo>
                    <a:cubicBezTo>
                      <a:pt x="439224" y="50402"/>
                      <a:pt x="434767" y="54325"/>
                      <a:pt x="429358" y="53849"/>
                    </a:cubicBezTo>
                    <a:cubicBezTo>
                      <a:pt x="424484" y="51472"/>
                      <a:pt x="425316" y="43923"/>
                      <a:pt x="419373" y="42675"/>
                    </a:cubicBezTo>
                    <a:cubicBezTo>
                      <a:pt x="415093" y="39644"/>
                      <a:pt x="410398" y="47549"/>
                      <a:pt x="406178" y="42140"/>
                    </a:cubicBezTo>
                    <a:cubicBezTo>
                      <a:pt x="404692" y="38574"/>
                      <a:pt x="402136" y="36375"/>
                      <a:pt x="398392" y="35662"/>
                    </a:cubicBezTo>
                    <a:cubicBezTo>
                      <a:pt x="395777" y="35067"/>
                      <a:pt x="391913" y="38634"/>
                      <a:pt x="390724" y="33225"/>
                    </a:cubicBezTo>
                    <a:cubicBezTo>
                      <a:pt x="389655" y="32096"/>
                      <a:pt x="388525" y="31264"/>
                      <a:pt x="387218" y="30610"/>
                    </a:cubicBezTo>
                    <a:cubicBezTo>
                      <a:pt x="384305" y="29243"/>
                      <a:pt x="381333" y="28411"/>
                      <a:pt x="378124" y="29421"/>
                    </a:cubicBezTo>
                    <a:cubicBezTo>
                      <a:pt x="373726" y="29599"/>
                      <a:pt x="372180" y="37326"/>
                      <a:pt x="366415" y="33879"/>
                    </a:cubicBezTo>
                    <a:cubicBezTo>
                      <a:pt x="365999" y="31680"/>
                      <a:pt x="364810" y="30194"/>
                      <a:pt x="363265" y="28886"/>
                    </a:cubicBezTo>
                    <a:cubicBezTo>
                      <a:pt x="364632" y="18782"/>
                      <a:pt x="351972" y="19376"/>
                      <a:pt x="350308" y="11590"/>
                    </a:cubicBezTo>
                    <a:cubicBezTo>
                      <a:pt x="342819" y="9985"/>
                      <a:pt x="339847" y="14919"/>
                      <a:pt x="337410" y="20506"/>
                    </a:cubicBezTo>
                    <a:cubicBezTo>
                      <a:pt x="336281" y="22229"/>
                      <a:pt x="340025" y="28411"/>
                      <a:pt x="333250" y="24844"/>
                    </a:cubicBezTo>
                    <a:cubicBezTo>
                      <a:pt x="325345" y="27638"/>
                      <a:pt x="328257" y="20684"/>
                      <a:pt x="326771" y="17653"/>
                    </a:cubicBezTo>
                    <a:cubicBezTo>
                      <a:pt x="326117" y="16107"/>
                      <a:pt x="325047" y="15037"/>
                      <a:pt x="323740" y="14205"/>
                    </a:cubicBezTo>
                    <a:cubicBezTo>
                      <a:pt x="315359" y="6657"/>
                      <a:pt x="308940" y="3923"/>
                      <a:pt x="304958" y="18604"/>
                    </a:cubicBezTo>
                    <a:cubicBezTo>
                      <a:pt x="303531" y="24072"/>
                      <a:pt x="301511" y="31739"/>
                      <a:pt x="292952" y="33284"/>
                    </a:cubicBezTo>
                    <a:cubicBezTo>
                      <a:pt x="290693" y="25676"/>
                      <a:pt x="297469" y="21100"/>
                      <a:pt x="298301" y="14740"/>
                    </a:cubicBezTo>
                    <a:cubicBezTo>
                      <a:pt x="299014" y="8975"/>
                      <a:pt x="297766" y="6419"/>
                      <a:pt x="291704" y="8915"/>
                    </a:cubicBezTo>
                    <a:cubicBezTo>
                      <a:pt x="287543" y="9272"/>
                      <a:pt x="285760" y="12303"/>
                      <a:pt x="283620" y="15275"/>
                    </a:cubicBezTo>
                    <a:cubicBezTo>
                      <a:pt x="282253" y="17177"/>
                      <a:pt x="279995" y="16523"/>
                      <a:pt x="282134" y="15335"/>
                    </a:cubicBezTo>
                    <a:cubicBezTo>
                      <a:pt x="282253" y="15275"/>
                      <a:pt x="281897" y="14324"/>
                      <a:pt x="281659" y="13670"/>
                    </a:cubicBezTo>
                    <a:cubicBezTo>
                      <a:pt x="280292" y="10877"/>
                      <a:pt x="277974" y="9926"/>
                      <a:pt x="275121" y="9688"/>
                    </a:cubicBezTo>
                    <a:cubicBezTo>
                      <a:pt x="273041" y="9748"/>
                      <a:pt x="270961" y="10164"/>
                      <a:pt x="268880" y="10342"/>
                    </a:cubicBezTo>
                    <a:cubicBezTo>
                      <a:pt x="266265" y="10401"/>
                      <a:pt x="263472" y="10223"/>
                      <a:pt x="260975" y="11352"/>
                    </a:cubicBezTo>
                    <a:cubicBezTo>
                      <a:pt x="256517" y="11768"/>
                      <a:pt x="258895" y="7786"/>
                      <a:pt x="257587" y="6063"/>
                    </a:cubicBezTo>
                    <a:cubicBezTo>
                      <a:pt x="256577" y="2972"/>
                      <a:pt x="255269" y="178"/>
                      <a:pt x="251525" y="0"/>
                    </a:cubicBezTo>
                    <a:cubicBezTo>
                      <a:pt x="246235" y="3210"/>
                      <a:pt x="247186" y="9332"/>
                      <a:pt x="244987" y="14027"/>
                    </a:cubicBezTo>
                    <a:cubicBezTo>
                      <a:pt x="244155" y="15156"/>
                      <a:pt x="243323" y="16345"/>
                      <a:pt x="242609" y="17593"/>
                    </a:cubicBezTo>
                    <a:cubicBezTo>
                      <a:pt x="241956" y="18604"/>
                      <a:pt x="242074" y="19852"/>
                      <a:pt x="241480" y="20803"/>
                    </a:cubicBezTo>
                    <a:cubicBezTo>
                      <a:pt x="241302" y="19673"/>
                      <a:pt x="241123" y="18544"/>
                      <a:pt x="240945" y="17415"/>
                    </a:cubicBezTo>
                    <a:cubicBezTo>
                      <a:pt x="239757" y="14027"/>
                      <a:pt x="239103" y="10401"/>
                      <a:pt x="235536" y="8559"/>
                    </a:cubicBezTo>
                    <a:cubicBezTo>
                      <a:pt x="233932" y="10639"/>
                      <a:pt x="232327" y="12779"/>
                      <a:pt x="230009" y="15810"/>
                    </a:cubicBezTo>
                    <a:cubicBezTo>
                      <a:pt x="229058" y="10283"/>
                      <a:pt x="228345" y="5528"/>
                      <a:pt x="227453" y="773"/>
                    </a:cubicBezTo>
                    <a:cubicBezTo>
                      <a:pt x="227394" y="476"/>
                      <a:pt x="226383" y="238"/>
                      <a:pt x="226027" y="357"/>
                    </a:cubicBezTo>
                    <a:cubicBezTo>
                      <a:pt x="225551" y="476"/>
                      <a:pt x="225195" y="1129"/>
                      <a:pt x="224778" y="1545"/>
                    </a:cubicBezTo>
                    <a:cubicBezTo>
                      <a:pt x="222401" y="4933"/>
                      <a:pt x="223530" y="8678"/>
                      <a:pt x="223174" y="12303"/>
                    </a:cubicBezTo>
                    <a:cubicBezTo>
                      <a:pt x="222995" y="14621"/>
                      <a:pt x="219905" y="14086"/>
                      <a:pt x="221747" y="12482"/>
                    </a:cubicBezTo>
                    <a:cubicBezTo>
                      <a:pt x="223590" y="10877"/>
                      <a:pt x="218538" y="10996"/>
                      <a:pt x="220915" y="10996"/>
                    </a:cubicBezTo>
                    <a:cubicBezTo>
                      <a:pt x="218657" y="10342"/>
                      <a:pt x="216220" y="13254"/>
                      <a:pt x="214199" y="10461"/>
                    </a:cubicBezTo>
                    <a:cubicBezTo>
                      <a:pt x="213189" y="7905"/>
                      <a:pt x="212356" y="5290"/>
                      <a:pt x="209979" y="3685"/>
                    </a:cubicBezTo>
                    <a:cubicBezTo>
                      <a:pt x="208374" y="3328"/>
                      <a:pt x="206948" y="3685"/>
                      <a:pt x="205581" y="4636"/>
                    </a:cubicBezTo>
                    <a:cubicBezTo>
                      <a:pt x="203679" y="9034"/>
                      <a:pt x="202906" y="14027"/>
                      <a:pt x="199399" y="17653"/>
                    </a:cubicBezTo>
                    <a:cubicBezTo>
                      <a:pt x="196844" y="19079"/>
                      <a:pt x="194050" y="20089"/>
                      <a:pt x="191613" y="21754"/>
                    </a:cubicBezTo>
                    <a:cubicBezTo>
                      <a:pt x="187631" y="25320"/>
                      <a:pt x="185610" y="21278"/>
                      <a:pt x="183054" y="19495"/>
                    </a:cubicBezTo>
                    <a:cubicBezTo>
                      <a:pt x="178775" y="17712"/>
                      <a:pt x="174495" y="17534"/>
                      <a:pt x="170216" y="19555"/>
                    </a:cubicBezTo>
                    <a:cubicBezTo>
                      <a:pt x="168314" y="23537"/>
                      <a:pt x="164332" y="21457"/>
                      <a:pt x="161360" y="22526"/>
                    </a:cubicBezTo>
                    <a:cubicBezTo>
                      <a:pt x="157734" y="26925"/>
                      <a:pt x="154525" y="22764"/>
                      <a:pt x="151078" y="22110"/>
                    </a:cubicBezTo>
                    <a:cubicBezTo>
                      <a:pt x="145847" y="21219"/>
                      <a:pt x="146679" y="27994"/>
                      <a:pt x="142697" y="28648"/>
                    </a:cubicBezTo>
                    <a:cubicBezTo>
                      <a:pt x="138358" y="31680"/>
                      <a:pt x="133663" y="33819"/>
                      <a:pt x="128254" y="34057"/>
                    </a:cubicBezTo>
                    <a:cubicBezTo>
                      <a:pt x="126768" y="40119"/>
                      <a:pt x="122370" y="39347"/>
                      <a:pt x="117912" y="38217"/>
                    </a:cubicBezTo>
                    <a:cubicBezTo>
                      <a:pt x="112622" y="38099"/>
                      <a:pt x="117912" y="45469"/>
                      <a:pt x="112860" y="45409"/>
                    </a:cubicBezTo>
                    <a:cubicBezTo>
                      <a:pt x="109829" y="50342"/>
                      <a:pt x="105133" y="52066"/>
                      <a:pt x="99665" y="52304"/>
                    </a:cubicBezTo>
                    <a:cubicBezTo>
                      <a:pt x="98655" y="52839"/>
                      <a:pt x="97704" y="53017"/>
                      <a:pt x="96575" y="52898"/>
                    </a:cubicBezTo>
                    <a:cubicBezTo>
                      <a:pt x="93187" y="56405"/>
                      <a:pt x="91939" y="62943"/>
                      <a:pt x="92533" y="65321"/>
                    </a:cubicBezTo>
                    <a:cubicBezTo>
                      <a:pt x="95148" y="76138"/>
                      <a:pt x="86887" y="68768"/>
                      <a:pt x="84687" y="70848"/>
                    </a:cubicBezTo>
                    <a:cubicBezTo>
                      <a:pt x="79576" y="71442"/>
                      <a:pt x="74821" y="73047"/>
                      <a:pt x="70898" y="76613"/>
                    </a:cubicBezTo>
                    <a:cubicBezTo>
                      <a:pt x="68224" y="79704"/>
                      <a:pt x="69888" y="84756"/>
                      <a:pt x="66262" y="87431"/>
                    </a:cubicBezTo>
                    <a:cubicBezTo>
                      <a:pt x="64420" y="88857"/>
                      <a:pt x="62755" y="90462"/>
                      <a:pt x="61329" y="92245"/>
                    </a:cubicBezTo>
                    <a:cubicBezTo>
                      <a:pt x="60378" y="93493"/>
                      <a:pt x="59605" y="94801"/>
                      <a:pt x="58892" y="96227"/>
                    </a:cubicBezTo>
                    <a:cubicBezTo>
                      <a:pt x="56515" y="101220"/>
                      <a:pt x="53543" y="105737"/>
                      <a:pt x="48669" y="108709"/>
                    </a:cubicBezTo>
                    <a:cubicBezTo>
                      <a:pt x="39991" y="115663"/>
                      <a:pt x="30957" y="122023"/>
                      <a:pt x="21982" y="128501"/>
                    </a:cubicBezTo>
                    <a:cubicBezTo>
                      <a:pt x="11581" y="135099"/>
                      <a:pt x="7301" y="146154"/>
                      <a:pt x="2547" y="156555"/>
                    </a:cubicBezTo>
                    <a:cubicBezTo>
                      <a:pt x="-69" y="162380"/>
                      <a:pt x="-2803" y="169334"/>
                      <a:pt x="6113" y="173316"/>
                    </a:cubicBezTo>
                    <a:cubicBezTo>
                      <a:pt x="10927" y="173376"/>
                      <a:pt x="15920" y="174386"/>
                      <a:pt x="20615" y="173435"/>
                    </a:cubicBezTo>
                    <a:cubicBezTo>
                      <a:pt x="50274" y="167848"/>
                      <a:pt x="78922" y="171117"/>
                      <a:pt x="106857" y="182231"/>
                    </a:cubicBezTo>
                    <a:cubicBezTo>
                      <a:pt x="108521" y="183004"/>
                      <a:pt x="108819" y="185263"/>
                      <a:pt x="110839" y="185679"/>
                    </a:cubicBezTo>
                    <a:cubicBezTo>
                      <a:pt x="120527" y="183480"/>
                      <a:pt x="129027" y="186035"/>
                      <a:pt x="136516" y="192276"/>
                    </a:cubicBezTo>
                    <a:cubicBezTo>
                      <a:pt x="138596" y="194832"/>
                      <a:pt x="142162" y="195070"/>
                      <a:pt x="144599" y="196972"/>
                    </a:cubicBezTo>
                    <a:cubicBezTo>
                      <a:pt x="145431" y="198101"/>
                      <a:pt x="146501" y="198993"/>
                      <a:pt x="147630" y="199884"/>
                    </a:cubicBezTo>
                    <a:cubicBezTo>
                      <a:pt x="154882" y="196377"/>
                      <a:pt x="162668" y="195248"/>
                      <a:pt x="170632" y="195010"/>
                    </a:cubicBezTo>
                    <a:cubicBezTo>
                      <a:pt x="178299" y="194773"/>
                      <a:pt x="178597" y="198576"/>
                      <a:pt x="175090" y="204045"/>
                    </a:cubicBezTo>
                    <a:cubicBezTo>
                      <a:pt x="176338" y="204996"/>
                      <a:pt x="177764" y="205352"/>
                      <a:pt x="179369" y="205293"/>
                    </a:cubicBezTo>
                    <a:cubicBezTo>
                      <a:pt x="182341" y="206303"/>
                      <a:pt x="184243" y="195010"/>
                      <a:pt x="187987" y="204580"/>
                    </a:cubicBezTo>
                    <a:cubicBezTo>
                      <a:pt x="189414" y="205055"/>
                      <a:pt x="190959" y="205114"/>
                      <a:pt x="192386" y="204698"/>
                    </a:cubicBezTo>
                    <a:cubicBezTo>
                      <a:pt x="196071" y="200062"/>
                      <a:pt x="201242" y="199706"/>
                      <a:pt x="206532" y="200062"/>
                    </a:cubicBezTo>
                    <a:cubicBezTo>
                      <a:pt x="209919" y="193287"/>
                      <a:pt x="208909" y="215694"/>
                      <a:pt x="214377" y="201132"/>
                    </a:cubicBezTo>
                    <a:cubicBezTo>
                      <a:pt x="216279" y="196080"/>
                      <a:pt x="219964" y="199825"/>
                      <a:pt x="221272" y="203747"/>
                    </a:cubicBezTo>
                    <a:cubicBezTo>
                      <a:pt x="222104" y="203747"/>
                      <a:pt x="222936" y="203747"/>
                      <a:pt x="223768" y="203747"/>
                    </a:cubicBezTo>
                    <a:cubicBezTo>
                      <a:pt x="227572" y="194832"/>
                      <a:pt x="231792" y="203747"/>
                      <a:pt x="235834" y="203510"/>
                    </a:cubicBezTo>
                    <a:cubicBezTo>
                      <a:pt x="239340" y="207076"/>
                      <a:pt x="243085" y="210167"/>
                      <a:pt x="247661" y="212128"/>
                    </a:cubicBezTo>
                    <a:cubicBezTo>
                      <a:pt x="253962" y="210107"/>
                      <a:pt x="253189" y="204461"/>
                      <a:pt x="254081" y="199587"/>
                    </a:cubicBezTo>
                    <a:cubicBezTo>
                      <a:pt x="264066" y="194237"/>
                      <a:pt x="259786" y="203747"/>
                      <a:pt x="261629" y="206897"/>
                    </a:cubicBezTo>
                    <a:cubicBezTo>
                      <a:pt x="266562" y="208621"/>
                      <a:pt x="271376" y="201429"/>
                      <a:pt x="276310" y="206719"/>
                    </a:cubicBezTo>
                    <a:cubicBezTo>
                      <a:pt x="283620" y="206719"/>
                      <a:pt x="275834" y="196377"/>
                      <a:pt x="283264" y="196437"/>
                    </a:cubicBezTo>
                    <a:cubicBezTo>
                      <a:pt x="284571" y="197507"/>
                      <a:pt x="286117" y="198041"/>
                      <a:pt x="287721" y="197804"/>
                    </a:cubicBezTo>
                    <a:cubicBezTo>
                      <a:pt x="293368" y="196734"/>
                      <a:pt x="299074" y="197923"/>
                      <a:pt x="304661" y="197744"/>
                    </a:cubicBezTo>
                    <a:cubicBezTo>
                      <a:pt x="309891" y="196377"/>
                      <a:pt x="313041" y="191266"/>
                      <a:pt x="318450" y="190196"/>
                    </a:cubicBezTo>
                    <a:cubicBezTo>
                      <a:pt x="322729" y="189186"/>
                      <a:pt x="327187" y="191741"/>
                      <a:pt x="331348" y="189304"/>
                    </a:cubicBezTo>
                    <a:cubicBezTo>
                      <a:pt x="331883" y="171890"/>
                      <a:pt x="342641" y="192514"/>
                      <a:pt x="345909" y="185382"/>
                    </a:cubicBezTo>
                    <a:cubicBezTo>
                      <a:pt x="348584" y="178963"/>
                      <a:pt x="353339" y="175693"/>
                      <a:pt x="360412" y="175931"/>
                    </a:cubicBezTo>
                    <a:cubicBezTo>
                      <a:pt x="363622" y="175159"/>
                      <a:pt x="366534" y="173673"/>
                      <a:pt x="369149" y="171592"/>
                    </a:cubicBezTo>
                    <a:cubicBezTo>
                      <a:pt x="373845" y="166303"/>
                      <a:pt x="379075" y="162023"/>
                      <a:pt x="386207" y="160478"/>
                    </a:cubicBezTo>
                    <a:cubicBezTo>
                      <a:pt x="389239" y="158100"/>
                      <a:pt x="390487" y="154356"/>
                      <a:pt x="393042" y="151562"/>
                    </a:cubicBezTo>
                    <a:cubicBezTo>
                      <a:pt x="396728" y="148056"/>
                      <a:pt x="399343" y="143241"/>
                      <a:pt x="404632" y="141637"/>
                    </a:cubicBezTo>
                    <a:lnTo>
                      <a:pt x="407664" y="141518"/>
                    </a:lnTo>
                    <a:cubicBezTo>
                      <a:pt x="413488" y="143123"/>
                      <a:pt x="417292" y="137714"/>
                      <a:pt x="422523" y="137238"/>
                    </a:cubicBezTo>
                    <a:cubicBezTo>
                      <a:pt x="424128" y="136763"/>
                      <a:pt x="425554" y="136168"/>
                      <a:pt x="426981" y="135455"/>
                    </a:cubicBezTo>
                    <a:cubicBezTo>
                      <a:pt x="429180" y="134207"/>
                      <a:pt x="431022" y="132602"/>
                      <a:pt x="432568" y="130700"/>
                    </a:cubicBezTo>
                    <a:cubicBezTo>
                      <a:pt x="434588" y="128085"/>
                      <a:pt x="436015" y="125232"/>
                      <a:pt x="435718" y="121844"/>
                    </a:cubicBezTo>
                    <a:cubicBezTo>
                      <a:pt x="433934" y="123568"/>
                      <a:pt x="446832" y="121666"/>
                      <a:pt x="453430" y="121844"/>
                    </a:cubicBezTo>
                    <a:cubicBezTo>
                      <a:pt x="457887" y="122201"/>
                      <a:pt x="479700" y="122617"/>
                      <a:pt x="486179" y="122260"/>
                    </a:cubicBezTo>
                    <a:cubicBezTo>
                      <a:pt x="504842" y="120061"/>
                      <a:pt x="521544" y="112453"/>
                      <a:pt x="538007" y="104073"/>
                    </a:cubicBezTo>
                    <a:cubicBezTo>
                      <a:pt x="543119" y="101874"/>
                      <a:pt x="549538" y="101101"/>
                      <a:pt x="547636" y="93374"/>
                    </a:cubicBezTo>
                    <a:lnTo>
                      <a:pt x="547636" y="93374"/>
                    </a:lnTo>
                    <a:close/>
                  </a:path>
                </a:pathLst>
              </a:custGeom>
              <a:solidFill>
                <a:srgbClr val="0A0909"/>
              </a:solidFill>
              <a:ln w="5935" cap="flat">
                <a:noFill/>
                <a:prstDash val="solid"/>
                <a:miter/>
              </a:ln>
            </p:spPr>
            <p:txBody>
              <a:bodyPr rtlCol="0" anchor="ctr"/>
              <a:lstStyle/>
              <a:p>
                <a:endParaRPr lang="en-US"/>
              </a:p>
            </p:txBody>
          </p:sp>
          <p:sp>
            <p:nvSpPr>
              <p:cNvPr id="57" name="Graphic 3">
                <a:extLst>
                  <a:ext uri="{FF2B5EF4-FFF2-40B4-BE49-F238E27FC236}">
                    <a16:creationId xmlns:a16="http://schemas.microsoft.com/office/drawing/2014/main" id="{07E9B116-F5B5-E365-F920-B6561C13CDF2}"/>
                  </a:ext>
                </a:extLst>
              </p:cNvPr>
              <p:cNvSpPr/>
              <p:nvPr/>
            </p:nvSpPr>
            <p:spPr>
              <a:xfrm>
                <a:off x="9650944" y="2990188"/>
                <a:ext cx="379185" cy="106223"/>
              </a:xfrm>
              <a:custGeom>
                <a:avLst/>
                <a:gdLst>
                  <a:gd name="connsiteX0" fmla="*/ 518 w 379185"/>
                  <a:gd name="connsiteY0" fmla="*/ 72393 h 106223"/>
                  <a:gd name="connsiteX1" fmla="*/ 11038 w 379185"/>
                  <a:gd name="connsiteY1" fmla="*/ 55870 h 106223"/>
                  <a:gd name="connsiteX2" fmla="*/ 112733 w 379185"/>
                  <a:gd name="connsiteY2" fmla="*/ 535 h 106223"/>
                  <a:gd name="connsiteX3" fmla="*/ 112376 w 379185"/>
                  <a:gd name="connsiteY3" fmla="*/ 6538 h 106223"/>
                  <a:gd name="connsiteX4" fmla="*/ 213596 w 379185"/>
                  <a:gd name="connsiteY4" fmla="*/ 89333 h 106223"/>
                  <a:gd name="connsiteX5" fmla="*/ 314816 w 379185"/>
                  <a:gd name="connsiteY5" fmla="*/ 6538 h 106223"/>
                  <a:gd name="connsiteX6" fmla="*/ 314400 w 379185"/>
                  <a:gd name="connsiteY6" fmla="*/ 0 h 106223"/>
                  <a:gd name="connsiteX7" fmla="*/ 371994 w 379185"/>
                  <a:gd name="connsiteY7" fmla="*/ 20981 h 106223"/>
                  <a:gd name="connsiteX8" fmla="*/ 376749 w 379185"/>
                  <a:gd name="connsiteY8" fmla="*/ 35365 h 106223"/>
                  <a:gd name="connsiteX9" fmla="*/ 331756 w 379185"/>
                  <a:gd name="connsiteY9" fmla="*/ 76673 h 106223"/>
                  <a:gd name="connsiteX10" fmla="*/ 145423 w 379185"/>
                  <a:gd name="connsiteY10" fmla="*/ 103478 h 106223"/>
                  <a:gd name="connsiteX11" fmla="*/ 9195 w 379185"/>
                  <a:gd name="connsiteY11" fmla="*/ 83330 h 106223"/>
                  <a:gd name="connsiteX12" fmla="*/ 518 w 379185"/>
                  <a:gd name="connsiteY12" fmla="*/ 72393 h 106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9185" h="106223">
                    <a:moveTo>
                      <a:pt x="518" y="72393"/>
                    </a:moveTo>
                    <a:cubicBezTo>
                      <a:pt x="1825" y="65677"/>
                      <a:pt x="5926" y="60209"/>
                      <a:pt x="11038" y="55870"/>
                    </a:cubicBezTo>
                    <a:cubicBezTo>
                      <a:pt x="41053" y="30431"/>
                      <a:pt x="75229" y="12422"/>
                      <a:pt x="112733" y="535"/>
                    </a:cubicBezTo>
                    <a:cubicBezTo>
                      <a:pt x="112555" y="2496"/>
                      <a:pt x="112376" y="4517"/>
                      <a:pt x="112376" y="6538"/>
                    </a:cubicBezTo>
                    <a:cubicBezTo>
                      <a:pt x="112376" y="52244"/>
                      <a:pt x="157726" y="89333"/>
                      <a:pt x="213596" y="89333"/>
                    </a:cubicBezTo>
                    <a:cubicBezTo>
                      <a:pt x="269466" y="89333"/>
                      <a:pt x="314816" y="52244"/>
                      <a:pt x="314816" y="6538"/>
                    </a:cubicBezTo>
                    <a:cubicBezTo>
                      <a:pt x="314816" y="4339"/>
                      <a:pt x="314638" y="2199"/>
                      <a:pt x="314400" y="0"/>
                    </a:cubicBezTo>
                    <a:cubicBezTo>
                      <a:pt x="334133" y="6122"/>
                      <a:pt x="352915" y="13730"/>
                      <a:pt x="371994" y="20981"/>
                    </a:cubicBezTo>
                    <a:cubicBezTo>
                      <a:pt x="380196" y="24131"/>
                      <a:pt x="380790" y="28113"/>
                      <a:pt x="376749" y="35365"/>
                    </a:cubicBezTo>
                    <a:cubicBezTo>
                      <a:pt x="366169" y="54027"/>
                      <a:pt x="350121" y="66509"/>
                      <a:pt x="331756" y="76673"/>
                    </a:cubicBezTo>
                    <a:cubicBezTo>
                      <a:pt x="273092" y="109065"/>
                      <a:pt x="209674" y="108946"/>
                      <a:pt x="145423" y="103478"/>
                    </a:cubicBezTo>
                    <a:cubicBezTo>
                      <a:pt x="99538" y="99615"/>
                      <a:pt x="56566" y="76732"/>
                      <a:pt x="9195" y="83330"/>
                    </a:cubicBezTo>
                    <a:cubicBezTo>
                      <a:pt x="-196" y="84697"/>
                      <a:pt x="-790" y="78991"/>
                      <a:pt x="518" y="72393"/>
                    </a:cubicBezTo>
                    <a:close/>
                  </a:path>
                </a:pathLst>
              </a:custGeom>
              <a:solidFill>
                <a:srgbClr val="FBFCFB"/>
              </a:solidFill>
              <a:ln w="5935" cap="flat">
                <a:noFill/>
                <a:prstDash val="solid"/>
                <a:miter/>
              </a:ln>
            </p:spPr>
            <p:txBody>
              <a:bodyPr rtlCol="0" anchor="ctr"/>
              <a:lstStyle/>
              <a:p>
                <a:endParaRPr lang="en-US"/>
              </a:p>
            </p:txBody>
          </p:sp>
          <p:sp>
            <p:nvSpPr>
              <p:cNvPr id="58" name="Graphic 3">
                <a:extLst>
                  <a:ext uri="{FF2B5EF4-FFF2-40B4-BE49-F238E27FC236}">
                    <a16:creationId xmlns:a16="http://schemas.microsoft.com/office/drawing/2014/main" id="{010F3238-77C5-3E31-E831-7576C73FC62C}"/>
                  </a:ext>
                </a:extLst>
              </p:cNvPr>
              <p:cNvSpPr/>
              <p:nvPr/>
            </p:nvSpPr>
            <p:spPr>
              <a:xfrm>
                <a:off x="9770453" y="2970326"/>
                <a:ext cx="190374" cy="102716"/>
              </a:xfrm>
              <a:custGeom>
                <a:avLst/>
                <a:gdLst>
                  <a:gd name="connsiteX0" fmla="*/ 95217 w 190374"/>
                  <a:gd name="connsiteY0" fmla="*/ 102716 h 102716"/>
                  <a:gd name="connsiteX1" fmla="*/ 0 w 190374"/>
                  <a:gd name="connsiteY1" fmla="*/ 24855 h 102716"/>
                  <a:gd name="connsiteX2" fmla="*/ 357 w 190374"/>
                  <a:gd name="connsiteY2" fmla="*/ 19208 h 102716"/>
                  <a:gd name="connsiteX3" fmla="*/ 951 w 190374"/>
                  <a:gd name="connsiteY3" fmla="*/ 19030 h 102716"/>
                  <a:gd name="connsiteX4" fmla="*/ 188353 w 190374"/>
                  <a:gd name="connsiteY4" fmla="*/ 18138 h 102716"/>
                  <a:gd name="connsiteX5" fmla="*/ 190018 w 190374"/>
                  <a:gd name="connsiteY5" fmla="*/ 18673 h 102716"/>
                  <a:gd name="connsiteX6" fmla="*/ 190374 w 190374"/>
                  <a:gd name="connsiteY6" fmla="*/ 24795 h 102716"/>
                  <a:gd name="connsiteX7" fmla="*/ 95217 w 190374"/>
                  <a:gd name="connsiteY7" fmla="*/ 102716 h 102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374" h="102716">
                    <a:moveTo>
                      <a:pt x="95217" y="102716"/>
                    </a:moveTo>
                    <a:cubicBezTo>
                      <a:pt x="42616" y="102716"/>
                      <a:pt x="0" y="67886"/>
                      <a:pt x="0" y="24855"/>
                    </a:cubicBezTo>
                    <a:cubicBezTo>
                      <a:pt x="0" y="22953"/>
                      <a:pt x="178" y="21110"/>
                      <a:pt x="357" y="19208"/>
                    </a:cubicBezTo>
                    <a:cubicBezTo>
                      <a:pt x="535" y="19149"/>
                      <a:pt x="713" y="19089"/>
                      <a:pt x="951" y="19030"/>
                    </a:cubicBezTo>
                    <a:cubicBezTo>
                      <a:pt x="87966" y="-13957"/>
                      <a:pt x="138070" y="2804"/>
                      <a:pt x="188353" y="18138"/>
                    </a:cubicBezTo>
                    <a:cubicBezTo>
                      <a:pt x="188948" y="18317"/>
                      <a:pt x="189483" y="18495"/>
                      <a:pt x="190018" y="18673"/>
                    </a:cubicBezTo>
                    <a:cubicBezTo>
                      <a:pt x="190196" y="20694"/>
                      <a:pt x="190374" y="22715"/>
                      <a:pt x="190374" y="24795"/>
                    </a:cubicBezTo>
                    <a:cubicBezTo>
                      <a:pt x="190434" y="67827"/>
                      <a:pt x="147818" y="102716"/>
                      <a:pt x="95217" y="102716"/>
                    </a:cubicBezTo>
                    <a:close/>
                  </a:path>
                </a:pathLst>
              </a:custGeom>
              <a:solidFill>
                <a:srgbClr val="109147"/>
              </a:solidFill>
              <a:ln w="5935" cap="flat">
                <a:noFill/>
                <a:prstDash val="solid"/>
                <a:miter/>
              </a:ln>
            </p:spPr>
            <p:txBody>
              <a:bodyPr rtlCol="0" anchor="ctr"/>
              <a:lstStyle/>
              <a:p>
                <a:endParaRPr lang="en-US"/>
              </a:p>
            </p:txBody>
          </p:sp>
          <p:sp>
            <p:nvSpPr>
              <p:cNvPr id="59" name="Graphic 3">
                <a:extLst>
                  <a:ext uri="{FF2B5EF4-FFF2-40B4-BE49-F238E27FC236}">
                    <a16:creationId xmlns:a16="http://schemas.microsoft.com/office/drawing/2014/main" id="{5634A561-7E02-8781-EA94-2ABEC5CADCF5}"/>
                  </a:ext>
                </a:extLst>
              </p:cNvPr>
              <p:cNvSpPr/>
              <p:nvPr/>
            </p:nvSpPr>
            <p:spPr>
              <a:xfrm>
                <a:off x="9813961" y="2970346"/>
                <a:ext cx="103359" cy="62873"/>
              </a:xfrm>
              <a:custGeom>
                <a:avLst/>
                <a:gdLst>
                  <a:gd name="connsiteX0" fmla="*/ 51710 w 103359"/>
                  <a:gd name="connsiteY0" fmla="*/ 62873 h 62873"/>
                  <a:gd name="connsiteX1" fmla="*/ 0 w 103359"/>
                  <a:gd name="connsiteY1" fmla="*/ 10748 h 62873"/>
                  <a:gd name="connsiteX2" fmla="*/ 476 w 103359"/>
                  <a:gd name="connsiteY2" fmla="*/ 6885 h 62873"/>
                  <a:gd name="connsiteX3" fmla="*/ 476 w 103359"/>
                  <a:gd name="connsiteY3" fmla="*/ 6885 h 62873"/>
                  <a:gd name="connsiteX4" fmla="*/ 102290 w 103359"/>
                  <a:gd name="connsiteY4" fmla="*/ 6290 h 62873"/>
                  <a:gd name="connsiteX5" fmla="*/ 103181 w 103359"/>
                  <a:gd name="connsiteY5" fmla="*/ 6647 h 62873"/>
                  <a:gd name="connsiteX6" fmla="*/ 103360 w 103359"/>
                  <a:gd name="connsiteY6" fmla="*/ 10748 h 62873"/>
                  <a:gd name="connsiteX7" fmla="*/ 51710 w 103359"/>
                  <a:gd name="connsiteY7" fmla="*/ 62873 h 6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59" h="62873">
                    <a:moveTo>
                      <a:pt x="51710" y="62873"/>
                    </a:moveTo>
                    <a:cubicBezTo>
                      <a:pt x="23180" y="62873"/>
                      <a:pt x="0" y="39515"/>
                      <a:pt x="0" y="10748"/>
                    </a:cubicBezTo>
                    <a:cubicBezTo>
                      <a:pt x="0" y="9500"/>
                      <a:pt x="476" y="6885"/>
                      <a:pt x="476" y="6885"/>
                    </a:cubicBezTo>
                    <a:cubicBezTo>
                      <a:pt x="594" y="6825"/>
                      <a:pt x="357" y="6944"/>
                      <a:pt x="476" y="6885"/>
                    </a:cubicBezTo>
                    <a:cubicBezTo>
                      <a:pt x="36732" y="-4765"/>
                      <a:pt x="76019" y="703"/>
                      <a:pt x="102290" y="6290"/>
                    </a:cubicBezTo>
                    <a:cubicBezTo>
                      <a:pt x="102587" y="6350"/>
                      <a:pt x="102884" y="6528"/>
                      <a:pt x="103181" y="6647"/>
                    </a:cubicBezTo>
                    <a:cubicBezTo>
                      <a:pt x="103300" y="8014"/>
                      <a:pt x="103360" y="9381"/>
                      <a:pt x="103360" y="10748"/>
                    </a:cubicBezTo>
                    <a:cubicBezTo>
                      <a:pt x="103419" y="39515"/>
                      <a:pt x="80298" y="62873"/>
                      <a:pt x="51710" y="62873"/>
                    </a:cubicBezTo>
                    <a:close/>
                  </a:path>
                </a:pathLst>
              </a:custGeom>
              <a:solidFill>
                <a:srgbClr val="272725"/>
              </a:solidFill>
              <a:ln w="5935" cap="flat">
                <a:noFill/>
                <a:prstDash val="solid"/>
                <a:miter/>
              </a:ln>
            </p:spPr>
            <p:txBody>
              <a:bodyPr rtlCol="0" anchor="ctr"/>
              <a:lstStyle/>
              <a:p>
                <a:endParaRPr lang="en-US"/>
              </a:p>
            </p:txBody>
          </p:sp>
          <p:sp>
            <p:nvSpPr>
              <p:cNvPr id="60" name="Graphic 3">
                <a:extLst>
                  <a:ext uri="{FF2B5EF4-FFF2-40B4-BE49-F238E27FC236}">
                    <a16:creationId xmlns:a16="http://schemas.microsoft.com/office/drawing/2014/main" id="{AF521F49-EF8E-1C3B-6DC7-19564F558DC5}"/>
                  </a:ext>
                </a:extLst>
              </p:cNvPr>
              <p:cNvSpPr/>
              <p:nvPr/>
            </p:nvSpPr>
            <p:spPr>
              <a:xfrm>
                <a:off x="9892238" y="2981035"/>
                <a:ext cx="29599" cy="29599"/>
              </a:xfrm>
              <a:custGeom>
                <a:avLst/>
                <a:gdLst>
                  <a:gd name="connsiteX0" fmla="*/ 29599 w 29599"/>
                  <a:gd name="connsiteY0" fmla="*/ 14800 h 29599"/>
                  <a:gd name="connsiteX1" fmla="*/ 14800 w 29599"/>
                  <a:gd name="connsiteY1" fmla="*/ 29599 h 29599"/>
                  <a:gd name="connsiteX2" fmla="*/ 0 w 29599"/>
                  <a:gd name="connsiteY2" fmla="*/ 14800 h 29599"/>
                  <a:gd name="connsiteX3" fmla="*/ 14800 w 29599"/>
                  <a:gd name="connsiteY3" fmla="*/ 0 h 29599"/>
                  <a:gd name="connsiteX4" fmla="*/ 29599 w 29599"/>
                  <a:gd name="connsiteY4" fmla="*/ 14800 h 29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99" h="29599">
                    <a:moveTo>
                      <a:pt x="29599" y="14800"/>
                    </a:moveTo>
                    <a:cubicBezTo>
                      <a:pt x="29599" y="22973"/>
                      <a:pt x="22973" y="29599"/>
                      <a:pt x="14800" y="29599"/>
                    </a:cubicBezTo>
                    <a:cubicBezTo>
                      <a:pt x="6626" y="29599"/>
                      <a:pt x="0" y="22973"/>
                      <a:pt x="0" y="14800"/>
                    </a:cubicBezTo>
                    <a:cubicBezTo>
                      <a:pt x="0" y="6626"/>
                      <a:pt x="6626" y="0"/>
                      <a:pt x="14800" y="0"/>
                    </a:cubicBezTo>
                    <a:cubicBezTo>
                      <a:pt x="22973" y="0"/>
                      <a:pt x="29599" y="6626"/>
                      <a:pt x="29599" y="14800"/>
                    </a:cubicBezTo>
                    <a:close/>
                  </a:path>
                </a:pathLst>
              </a:custGeom>
              <a:solidFill>
                <a:srgbClr val="DCDBDB"/>
              </a:solidFill>
              <a:ln w="5935" cap="flat">
                <a:noFill/>
                <a:prstDash val="solid"/>
                <a:miter/>
              </a:ln>
            </p:spPr>
            <p:txBody>
              <a:bodyPr rtlCol="0" anchor="ctr"/>
              <a:lstStyle/>
              <a:p>
                <a:endParaRPr lang="en-US"/>
              </a:p>
            </p:txBody>
          </p:sp>
        </p:grpSp>
      </p:grpSp>
      <p:sp>
        <p:nvSpPr>
          <p:cNvPr id="68" name="제목 3">
            <a:extLst>
              <a:ext uri="{FF2B5EF4-FFF2-40B4-BE49-F238E27FC236}">
                <a16:creationId xmlns:a16="http://schemas.microsoft.com/office/drawing/2014/main" id="{2DA309A1-683A-9031-5EA3-EC625B03CD42}"/>
              </a:ext>
            </a:extLst>
          </p:cNvPr>
          <p:cNvSpPr txBox="1">
            <a:spLocks/>
          </p:cNvSpPr>
          <p:nvPr/>
        </p:nvSpPr>
        <p:spPr>
          <a:xfrm>
            <a:off x="6158859" y="1259250"/>
            <a:ext cx="4383976" cy="6444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ko-KR" altLang="en-US" sz="5400" b="1" dirty="0"/>
          </a:p>
        </p:txBody>
      </p:sp>
      <p:sp>
        <p:nvSpPr>
          <p:cNvPr id="82" name="Rectangle 81">
            <a:extLst>
              <a:ext uri="{FF2B5EF4-FFF2-40B4-BE49-F238E27FC236}">
                <a16:creationId xmlns:a16="http://schemas.microsoft.com/office/drawing/2014/main" id="{3A9D8FFA-F94B-FF24-3BD6-D8534E2B618B}"/>
              </a:ext>
            </a:extLst>
          </p:cNvPr>
          <p:cNvSpPr/>
          <p:nvPr/>
        </p:nvSpPr>
        <p:spPr>
          <a:xfrm flipH="1">
            <a:off x="5139677" y="350464"/>
            <a:ext cx="6096000" cy="908785"/>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Getting to know our skin</a:t>
            </a:r>
            <a:endParaRPr lang="ko-KR" altLang="en-US" sz="2800" dirty="0"/>
          </a:p>
        </p:txBody>
      </p:sp>
      <p:sp>
        <p:nvSpPr>
          <p:cNvPr id="3" name="TextBox 2">
            <a:extLst>
              <a:ext uri="{FF2B5EF4-FFF2-40B4-BE49-F238E27FC236}">
                <a16:creationId xmlns:a16="http://schemas.microsoft.com/office/drawing/2014/main" id="{5CBE2444-4328-FC9E-8971-9EF66321E7B9}"/>
              </a:ext>
            </a:extLst>
          </p:cNvPr>
          <p:cNvSpPr txBox="1"/>
          <p:nvPr/>
        </p:nvSpPr>
        <p:spPr>
          <a:xfrm>
            <a:off x="5496342" y="1588988"/>
            <a:ext cx="5435185" cy="3785652"/>
          </a:xfrm>
          <a:prstGeom prst="rect">
            <a:avLst/>
          </a:prstGeom>
          <a:noFill/>
        </p:spPr>
        <p:txBody>
          <a:bodyPr wrap="square" rtlCol="0">
            <a:spAutoFit/>
          </a:bodyPr>
          <a:lstStyle/>
          <a:p>
            <a:r>
              <a:rPr lang="en-US" sz="1600" dirty="0"/>
              <a:t>Our facial skin is one of the most delicate and visible parts of our body, requiring extra care and attention due to its exposure to environmental stressors like UV rays, pollution, and weather changes. The skin on our face is thinner and more sensitive than on other areas, making it prone to issues like dryness, oiliness, and aging.</a:t>
            </a:r>
          </a:p>
          <a:p>
            <a:endParaRPr lang="en-US" sz="1600" dirty="0"/>
          </a:p>
          <a:p>
            <a:r>
              <a:rPr lang="en-US" sz="1600" dirty="0"/>
              <a:t>Choosing the right skincare products tailored to your skin type (dry, oily, combination, or sensitive)  can bring significant benefits. Proper skincare products can help maintain hydration, balance oil production, protect against sun damage, and enhance overall skin tone and texture. With consistent use, the right products can improve skin health, prevent premature aging, and enhance your skin's natural radiance, leaving it feeling nourished and resilient.</a:t>
            </a:r>
          </a:p>
        </p:txBody>
      </p:sp>
    </p:spTree>
    <p:extLst>
      <p:ext uri="{BB962C8B-B14F-4D97-AF65-F5344CB8AC3E}">
        <p14:creationId xmlns:p14="http://schemas.microsoft.com/office/powerpoint/2010/main" val="2850255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제목 3">
            <a:extLst>
              <a:ext uri="{FF2B5EF4-FFF2-40B4-BE49-F238E27FC236}">
                <a16:creationId xmlns:a16="http://schemas.microsoft.com/office/drawing/2014/main" id="{5DA3BCDD-5719-4680-855F-E68D088593F2}"/>
              </a:ext>
            </a:extLst>
          </p:cNvPr>
          <p:cNvSpPr txBox="1">
            <a:spLocks/>
          </p:cNvSpPr>
          <p:nvPr/>
        </p:nvSpPr>
        <p:spPr>
          <a:xfrm>
            <a:off x="4814514" y="777405"/>
            <a:ext cx="4383976" cy="6444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sz="5400" b="1" dirty="0">
                <a:solidFill>
                  <a:schemeClr val="accent4"/>
                </a:solidFill>
              </a:rPr>
              <a:t>Types</a:t>
            </a:r>
            <a:endParaRPr lang="ko-KR" altLang="en-US" sz="5400" b="1" dirty="0"/>
          </a:p>
        </p:txBody>
      </p:sp>
      <p:sp>
        <p:nvSpPr>
          <p:cNvPr id="69" name="TextBox 68">
            <a:extLst>
              <a:ext uri="{FF2B5EF4-FFF2-40B4-BE49-F238E27FC236}">
                <a16:creationId xmlns:a16="http://schemas.microsoft.com/office/drawing/2014/main" id="{DF8CFDC6-38EE-447A-A579-9E66DA976AF7}"/>
              </a:ext>
            </a:extLst>
          </p:cNvPr>
          <p:cNvSpPr txBox="1"/>
          <p:nvPr/>
        </p:nvSpPr>
        <p:spPr>
          <a:xfrm>
            <a:off x="2203713" y="81650"/>
            <a:ext cx="3552023" cy="923330"/>
          </a:xfrm>
          <a:prstGeom prst="rect">
            <a:avLst/>
          </a:prstGeom>
          <a:noFill/>
        </p:spPr>
        <p:txBody>
          <a:bodyPr wrap="square" rtlCol="0" anchor="ctr">
            <a:spAutoFit/>
          </a:bodyPr>
          <a:lstStyle/>
          <a:p>
            <a:pPr algn="ctr"/>
            <a:r>
              <a:rPr lang="en-US" altLang="ko-KR" sz="5400" b="1" dirty="0">
                <a:solidFill>
                  <a:schemeClr val="accent2"/>
                </a:solidFill>
                <a:latin typeface="+mj-lt"/>
                <a:cs typeface="Arial" pitchFamily="34" charset="0"/>
              </a:rPr>
              <a:t>Skin</a:t>
            </a:r>
          </a:p>
        </p:txBody>
      </p:sp>
      <p:grpSp>
        <p:nvGrpSpPr>
          <p:cNvPr id="70" name="그룹 3">
            <a:extLst>
              <a:ext uri="{FF2B5EF4-FFF2-40B4-BE49-F238E27FC236}">
                <a16:creationId xmlns:a16="http://schemas.microsoft.com/office/drawing/2014/main" id="{3B902DB6-2502-4AA8-8412-6B178A76F5F3}"/>
              </a:ext>
            </a:extLst>
          </p:cNvPr>
          <p:cNvGrpSpPr/>
          <p:nvPr/>
        </p:nvGrpSpPr>
        <p:grpSpPr>
          <a:xfrm>
            <a:off x="2518357" y="2739832"/>
            <a:ext cx="2015539" cy="1378335"/>
            <a:chOff x="7742163" y="1857469"/>
            <a:chExt cx="3816000" cy="1378335"/>
          </a:xfrm>
        </p:grpSpPr>
        <p:sp>
          <p:nvSpPr>
            <p:cNvPr id="71" name="TextBox 70">
              <a:extLst>
                <a:ext uri="{FF2B5EF4-FFF2-40B4-BE49-F238E27FC236}">
                  <a16:creationId xmlns:a16="http://schemas.microsoft.com/office/drawing/2014/main" id="{9CC31A38-78F3-43BB-A91F-1B2299AA394A}"/>
                </a:ext>
              </a:extLst>
            </p:cNvPr>
            <p:cNvSpPr txBox="1"/>
            <p:nvPr/>
          </p:nvSpPr>
          <p:spPr>
            <a:xfrm>
              <a:off x="7742163" y="1857469"/>
              <a:ext cx="3816000" cy="307777"/>
            </a:xfrm>
            <a:prstGeom prst="rect">
              <a:avLst/>
            </a:prstGeom>
            <a:noFill/>
          </p:spPr>
          <p:txBody>
            <a:bodyPr wrap="square" lIns="0" rtlCol="0" anchor="ctr">
              <a:spAutoFit/>
            </a:bodyPr>
            <a:lstStyle/>
            <a:p>
              <a:r>
                <a:rPr lang="en-US" altLang="ko-KR" sz="1400" b="1" dirty="0">
                  <a:solidFill>
                    <a:schemeClr val="accent2"/>
                  </a:solidFill>
                  <a:cs typeface="Arial" pitchFamily="34" charset="0"/>
                </a:rPr>
                <a:t>Combination skin</a:t>
              </a:r>
              <a:endParaRPr lang="ko-KR" altLang="en-US" sz="1400" b="1" dirty="0">
                <a:solidFill>
                  <a:schemeClr val="accent2"/>
                </a:solidFill>
                <a:cs typeface="Arial" pitchFamily="34" charset="0"/>
              </a:endParaRPr>
            </a:p>
          </p:txBody>
        </p:sp>
        <p:sp>
          <p:nvSpPr>
            <p:cNvPr id="72" name="TextBox 71">
              <a:extLst>
                <a:ext uri="{FF2B5EF4-FFF2-40B4-BE49-F238E27FC236}">
                  <a16:creationId xmlns:a16="http://schemas.microsoft.com/office/drawing/2014/main" id="{481D9630-20C6-4879-A42B-D30901C9A79C}"/>
                </a:ext>
              </a:extLst>
            </p:cNvPr>
            <p:cNvSpPr txBox="1"/>
            <p:nvPr/>
          </p:nvSpPr>
          <p:spPr>
            <a:xfrm>
              <a:off x="7742163" y="2127808"/>
              <a:ext cx="3816000" cy="1107996"/>
            </a:xfrm>
            <a:prstGeom prst="rect">
              <a:avLst/>
            </a:prstGeom>
            <a:noFill/>
          </p:spPr>
          <p:txBody>
            <a:bodyPr wrap="square" lIns="0" rtlCol="0">
              <a:spAutoFit/>
            </a:bodyPr>
            <a:lstStyle/>
            <a:p>
              <a:r>
                <a:rPr lang="en-US" sz="1100" dirty="0"/>
                <a:t>Balances both oily and dry areas, usually oily around the T-zone. It is  recommended to opt for balancing ingredients like niacinamide and gentle hydration with hyaluronic acid.</a:t>
              </a:r>
              <a:endParaRPr lang="en-US" altLang="ko-KR" sz="1100" dirty="0">
                <a:solidFill>
                  <a:schemeClr val="tx1">
                    <a:lumMod val="75000"/>
                    <a:lumOff val="25000"/>
                  </a:schemeClr>
                </a:solidFill>
                <a:cs typeface="Arial" pitchFamily="34" charset="0"/>
              </a:endParaRPr>
            </a:p>
          </p:txBody>
        </p:sp>
      </p:grpSp>
      <p:grpSp>
        <p:nvGrpSpPr>
          <p:cNvPr id="73" name="그룹 4">
            <a:extLst>
              <a:ext uri="{FF2B5EF4-FFF2-40B4-BE49-F238E27FC236}">
                <a16:creationId xmlns:a16="http://schemas.microsoft.com/office/drawing/2014/main" id="{C97E6B1B-8361-4641-8329-61E03E5E4FAD}"/>
              </a:ext>
            </a:extLst>
          </p:cNvPr>
          <p:cNvGrpSpPr/>
          <p:nvPr/>
        </p:nvGrpSpPr>
        <p:grpSpPr>
          <a:xfrm>
            <a:off x="2518354" y="4440099"/>
            <a:ext cx="2015540" cy="1583710"/>
            <a:chOff x="9401760" y="2909294"/>
            <a:chExt cx="3816002" cy="1583710"/>
          </a:xfrm>
        </p:grpSpPr>
        <p:sp>
          <p:nvSpPr>
            <p:cNvPr id="74" name="TextBox 73">
              <a:extLst>
                <a:ext uri="{FF2B5EF4-FFF2-40B4-BE49-F238E27FC236}">
                  <a16:creationId xmlns:a16="http://schemas.microsoft.com/office/drawing/2014/main" id="{CBD32057-5AFC-4717-B983-31F0510A21F8}"/>
                </a:ext>
              </a:extLst>
            </p:cNvPr>
            <p:cNvSpPr txBox="1"/>
            <p:nvPr/>
          </p:nvSpPr>
          <p:spPr>
            <a:xfrm>
              <a:off x="9401760" y="2909294"/>
              <a:ext cx="3816000" cy="307777"/>
            </a:xfrm>
            <a:prstGeom prst="rect">
              <a:avLst/>
            </a:prstGeom>
            <a:noFill/>
          </p:spPr>
          <p:txBody>
            <a:bodyPr wrap="square" lIns="0" rtlCol="0" anchor="ctr">
              <a:spAutoFit/>
            </a:bodyPr>
            <a:lstStyle/>
            <a:p>
              <a:r>
                <a:rPr lang="en-US" altLang="ko-KR" sz="1400" b="1" dirty="0">
                  <a:solidFill>
                    <a:schemeClr val="accent3"/>
                  </a:solidFill>
                  <a:cs typeface="Arial" pitchFamily="34" charset="0"/>
                </a:rPr>
                <a:t>Oily skin</a:t>
              </a:r>
              <a:endParaRPr lang="ko-KR" altLang="en-US" sz="1400" b="1" dirty="0">
                <a:solidFill>
                  <a:schemeClr val="accent3"/>
                </a:solidFill>
                <a:cs typeface="Arial" pitchFamily="34" charset="0"/>
              </a:endParaRPr>
            </a:p>
          </p:txBody>
        </p:sp>
        <p:sp>
          <p:nvSpPr>
            <p:cNvPr id="75" name="TextBox 74">
              <a:extLst>
                <a:ext uri="{FF2B5EF4-FFF2-40B4-BE49-F238E27FC236}">
                  <a16:creationId xmlns:a16="http://schemas.microsoft.com/office/drawing/2014/main" id="{0239D522-6236-4429-9A2E-F25EE69C3D49}"/>
                </a:ext>
              </a:extLst>
            </p:cNvPr>
            <p:cNvSpPr txBox="1"/>
            <p:nvPr/>
          </p:nvSpPr>
          <p:spPr>
            <a:xfrm>
              <a:off x="9401762" y="3215731"/>
              <a:ext cx="3816000" cy="1277273"/>
            </a:xfrm>
            <a:prstGeom prst="rect">
              <a:avLst/>
            </a:prstGeom>
            <a:noFill/>
          </p:spPr>
          <p:txBody>
            <a:bodyPr wrap="square" lIns="0" rtlCol="0">
              <a:spAutoFit/>
            </a:bodyPr>
            <a:lstStyle/>
            <a:p>
              <a:r>
                <a:rPr lang="en-US" altLang="ko-KR" sz="1100" dirty="0">
                  <a:solidFill>
                    <a:schemeClr val="tx1">
                      <a:lumMod val="65000"/>
                      <a:lumOff val="35000"/>
                    </a:schemeClr>
                  </a:solidFill>
                  <a:cs typeface="Arial" pitchFamily="34" charset="0"/>
                </a:rPr>
                <a:t>It is characterized by overactive oil production, often leading to acne or enlarged pores. It is recommended to use products containing salicylic acid or clay to control oil and exfoliate.</a:t>
              </a:r>
              <a:endParaRPr lang="en-US" altLang="ko-KR" sz="1100" dirty="0">
                <a:solidFill>
                  <a:schemeClr val="tx1">
                    <a:lumMod val="75000"/>
                    <a:lumOff val="25000"/>
                  </a:schemeClr>
                </a:solidFill>
                <a:cs typeface="Arial" pitchFamily="34" charset="0"/>
              </a:endParaRPr>
            </a:p>
          </p:txBody>
        </p:sp>
      </p:grpSp>
      <p:grpSp>
        <p:nvGrpSpPr>
          <p:cNvPr id="76" name="그룹 5">
            <a:extLst>
              <a:ext uri="{FF2B5EF4-FFF2-40B4-BE49-F238E27FC236}">
                <a16:creationId xmlns:a16="http://schemas.microsoft.com/office/drawing/2014/main" id="{F60D1476-E26E-4BD4-A514-4C37B03310E2}"/>
              </a:ext>
            </a:extLst>
          </p:cNvPr>
          <p:cNvGrpSpPr/>
          <p:nvPr/>
        </p:nvGrpSpPr>
        <p:grpSpPr>
          <a:xfrm>
            <a:off x="6415945" y="2595613"/>
            <a:ext cx="2035859" cy="1585050"/>
            <a:chOff x="2560542" y="4327443"/>
            <a:chExt cx="3854472" cy="1585050"/>
          </a:xfrm>
        </p:grpSpPr>
        <p:sp>
          <p:nvSpPr>
            <p:cNvPr id="77" name="TextBox 76">
              <a:extLst>
                <a:ext uri="{FF2B5EF4-FFF2-40B4-BE49-F238E27FC236}">
                  <a16:creationId xmlns:a16="http://schemas.microsoft.com/office/drawing/2014/main" id="{9B51944D-0D09-429A-BE99-576CB9BF9736}"/>
                </a:ext>
              </a:extLst>
            </p:cNvPr>
            <p:cNvSpPr txBox="1"/>
            <p:nvPr/>
          </p:nvSpPr>
          <p:spPr>
            <a:xfrm>
              <a:off x="2599014" y="4327443"/>
              <a:ext cx="3816000" cy="307777"/>
            </a:xfrm>
            <a:prstGeom prst="rect">
              <a:avLst/>
            </a:prstGeom>
            <a:noFill/>
          </p:spPr>
          <p:txBody>
            <a:bodyPr wrap="square" lIns="0" rtlCol="0" anchor="ctr">
              <a:spAutoFit/>
            </a:bodyPr>
            <a:lstStyle/>
            <a:p>
              <a:r>
                <a:rPr lang="en-US" altLang="ko-KR" sz="1400" b="1" dirty="0">
                  <a:solidFill>
                    <a:schemeClr val="accent4"/>
                  </a:solidFill>
                  <a:cs typeface="Arial" pitchFamily="34" charset="0"/>
                </a:rPr>
                <a:t>Dry skin</a:t>
              </a:r>
              <a:endParaRPr lang="ko-KR" altLang="en-US" sz="1400" b="1" dirty="0">
                <a:solidFill>
                  <a:schemeClr val="accent4"/>
                </a:solidFill>
                <a:cs typeface="Arial" pitchFamily="34" charset="0"/>
              </a:endParaRPr>
            </a:p>
          </p:txBody>
        </p:sp>
        <p:sp>
          <p:nvSpPr>
            <p:cNvPr id="78" name="TextBox 77">
              <a:extLst>
                <a:ext uri="{FF2B5EF4-FFF2-40B4-BE49-F238E27FC236}">
                  <a16:creationId xmlns:a16="http://schemas.microsoft.com/office/drawing/2014/main" id="{B7508FAA-11ED-4943-B8EE-28B55108B355}"/>
                </a:ext>
              </a:extLst>
            </p:cNvPr>
            <p:cNvSpPr txBox="1"/>
            <p:nvPr/>
          </p:nvSpPr>
          <p:spPr>
            <a:xfrm>
              <a:off x="2560542" y="4635220"/>
              <a:ext cx="3816000" cy="1277273"/>
            </a:xfrm>
            <a:prstGeom prst="rect">
              <a:avLst/>
            </a:prstGeom>
            <a:noFill/>
          </p:spPr>
          <p:txBody>
            <a:bodyPr wrap="square" lIns="0" rtlCol="0">
              <a:spAutoFit/>
            </a:bodyPr>
            <a:lstStyle/>
            <a:p>
              <a:r>
                <a:rPr lang="en-US" altLang="ko-KR" sz="1100" dirty="0">
                  <a:solidFill>
                    <a:schemeClr val="tx1">
                      <a:lumMod val="65000"/>
                      <a:lumOff val="35000"/>
                    </a:schemeClr>
                  </a:solidFill>
                  <a:cs typeface="Arial" pitchFamily="34" charset="0"/>
                </a:rPr>
                <a:t>It is generally dry as it lacks natural oils, may appear flaky, tight or rough. It is recommended to use rich moisturizers containing ceramides, glycerin or shea butter</a:t>
              </a:r>
              <a:endParaRPr lang="en-US" altLang="ko-KR" sz="1100" dirty="0">
                <a:solidFill>
                  <a:schemeClr val="tx1">
                    <a:lumMod val="75000"/>
                    <a:lumOff val="25000"/>
                  </a:schemeClr>
                </a:solidFill>
                <a:cs typeface="Arial" pitchFamily="34" charset="0"/>
              </a:endParaRPr>
            </a:p>
          </p:txBody>
        </p:sp>
      </p:grpSp>
      <p:grpSp>
        <p:nvGrpSpPr>
          <p:cNvPr id="79" name="그룹 6">
            <a:extLst>
              <a:ext uri="{FF2B5EF4-FFF2-40B4-BE49-F238E27FC236}">
                <a16:creationId xmlns:a16="http://schemas.microsoft.com/office/drawing/2014/main" id="{6D75AAA6-E140-4ACE-9C24-C7BEA2653305}"/>
              </a:ext>
            </a:extLst>
          </p:cNvPr>
          <p:cNvGrpSpPr/>
          <p:nvPr/>
        </p:nvGrpSpPr>
        <p:grpSpPr>
          <a:xfrm>
            <a:off x="6436265" y="4477231"/>
            <a:ext cx="2015540" cy="1585050"/>
            <a:chOff x="2599012" y="6273966"/>
            <a:chExt cx="3816002" cy="1585050"/>
          </a:xfrm>
        </p:grpSpPr>
        <p:sp>
          <p:nvSpPr>
            <p:cNvPr id="80" name="TextBox 79">
              <a:extLst>
                <a:ext uri="{FF2B5EF4-FFF2-40B4-BE49-F238E27FC236}">
                  <a16:creationId xmlns:a16="http://schemas.microsoft.com/office/drawing/2014/main" id="{560DE2D1-C7FB-425F-8034-29FC49E73596}"/>
                </a:ext>
              </a:extLst>
            </p:cNvPr>
            <p:cNvSpPr txBox="1"/>
            <p:nvPr/>
          </p:nvSpPr>
          <p:spPr>
            <a:xfrm>
              <a:off x="2599014" y="6273966"/>
              <a:ext cx="3816000" cy="307777"/>
            </a:xfrm>
            <a:prstGeom prst="rect">
              <a:avLst/>
            </a:prstGeom>
            <a:noFill/>
          </p:spPr>
          <p:txBody>
            <a:bodyPr wrap="square" lIns="0" rtlCol="0" anchor="ctr">
              <a:spAutoFit/>
            </a:bodyPr>
            <a:lstStyle/>
            <a:p>
              <a:r>
                <a:rPr lang="en-US" altLang="ko-KR" sz="1400" b="1" dirty="0">
                  <a:solidFill>
                    <a:schemeClr val="accent1"/>
                  </a:solidFill>
                  <a:cs typeface="Arial" pitchFamily="34" charset="0"/>
                </a:rPr>
                <a:t>Sensitive skin</a:t>
              </a:r>
              <a:endParaRPr lang="ko-KR" altLang="en-US" sz="1400" b="1" dirty="0">
                <a:solidFill>
                  <a:schemeClr val="accent1"/>
                </a:solidFill>
                <a:cs typeface="Arial" pitchFamily="34" charset="0"/>
              </a:endParaRPr>
            </a:p>
          </p:txBody>
        </p:sp>
        <p:sp>
          <p:nvSpPr>
            <p:cNvPr id="81" name="TextBox 80">
              <a:extLst>
                <a:ext uri="{FF2B5EF4-FFF2-40B4-BE49-F238E27FC236}">
                  <a16:creationId xmlns:a16="http://schemas.microsoft.com/office/drawing/2014/main" id="{39D33A10-EC88-48FE-9C83-C69088C546B2}"/>
                </a:ext>
              </a:extLst>
            </p:cNvPr>
            <p:cNvSpPr txBox="1"/>
            <p:nvPr/>
          </p:nvSpPr>
          <p:spPr>
            <a:xfrm>
              <a:off x="2599012" y="6581743"/>
              <a:ext cx="3816000" cy="1277273"/>
            </a:xfrm>
            <a:prstGeom prst="rect">
              <a:avLst/>
            </a:prstGeom>
            <a:noFill/>
          </p:spPr>
          <p:txBody>
            <a:bodyPr wrap="square" lIns="0" rtlCol="0">
              <a:spAutoFit/>
            </a:bodyPr>
            <a:lstStyle/>
            <a:p>
              <a:r>
                <a:rPr lang="en-US" altLang="ko-KR" sz="1100" dirty="0">
                  <a:solidFill>
                    <a:schemeClr val="tx1">
                      <a:lumMod val="65000"/>
                      <a:lumOff val="35000"/>
                    </a:schemeClr>
                  </a:solidFill>
                  <a:cs typeface="Arial" pitchFamily="34" charset="0"/>
                </a:rPr>
                <a:t>It reacts easily to products or environmental factors, prone to redness and irritation. It is recommended to focus on calming ingredients such as aloe vera, chamomile and allantoin </a:t>
              </a:r>
              <a:endParaRPr lang="en-US" altLang="ko-KR" sz="1100" dirty="0">
                <a:solidFill>
                  <a:schemeClr val="tx1">
                    <a:lumMod val="75000"/>
                    <a:lumOff val="25000"/>
                  </a:schemeClr>
                </a:solidFill>
                <a:cs typeface="Arial" pitchFamily="34" charset="0"/>
              </a:endParaRPr>
            </a:p>
          </p:txBody>
        </p:sp>
      </p:grpSp>
      <p:sp>
        <p:nvSpPr>
          <p:cNvPr id="153" name="Freeform: Shape 152">
            <a:extLst>
              <a:ext uri="{FF2B5EF4-FFF2-40B4-BE49-F238E27FC236}">
                <a16:creationId xmlns:a16="http://schemas.microsoft.com/office/drawing/2014/main" id="{A8A567A9-78D6-4AF1-83C5-6E89F8ABA81A}"/>
              </a:ext>
            </a:extLst>
          </p:cNvPr>
          <p:cNvSpPr/>
          <p:nvPr/>
        </p:nvSpPr>
        <p:spPr>
          <a:xfrm>
            <a:off x="1649109" y="4969470"/>
            <a:ext cx="638430" cy="565011"/>
          </a:xfrm>
          <a:custGeom>
            <a:avLst/>
            <a:gdLst>
              <a:gd name="connsiteX0" fmla="*/ 34576 w 509397"/>
              <a:gd name="connsiteY0" fmla="*/ 285559 h 450817"/>
              <a:gd name="connsiteX1" fmla="*/ 13621 w 509397"/>
              <a:gd name="connsiteY1" fmla="*/ 334994 h 450817"/>
              <a:gd name="connsiteX2" fmla="*/ 35528 w 509397"/>
              <a:gd name="connsiteY2" fmla="*/ 356901 h 450817"/>
              <a:gd name="connsiteX3" fmla="*/ 57055 w 509397"/>
              <a:gd name="connsiteY3" fmla="*/ 355663 h 450817"/>
              <a:gd name="connsiteX4" fmla="*/ 37719 w 509397"/>
              <a:gd name="connsiteY4" fmla="*/ 332136 h 450817"/>
              <a:gd name="connsiteX5" fmla="*/ 34576 w 509397"/>
              <a:gd name="connsiteY5" fmla="*/ 285559 h 450817"/>
              <a:gd name="connsiteX6" fmla="*/ 45148 w 509397"/>
              <a:gd name="connsiteY6" fmla="*/ 251459 h 450817"/>
              <a:gd name="connsiteX7" fmla="*/ 254699 w 509397"/>
              <a:gd name="connsiteY7" fmla="*/ 328897 h 450817"/>
              <a:gd name="connsiteX8" fmla="*/ 464249 w 509397"/>
              <a:gd name="connsiteY8" fmla="*/ 251459 h 450817"/>
              <a:gd name="connsiteX9" fmla="*/ 509397 w 509397"/>
              <a:gd name="connsiteY9" fmla="*/ 323659 h 450817"/>
              <a:gd name="connsiteX10" fmla="*/ 254699 w 509397"/>
              <a:gd name="connsiteY10" fmla="*/ 450817 h 450817"/>
              <a:gd name="connsiteX11" fmla="*/ 0 w 509397"/>
              <a:gd name="connsiteY11" fmla="*/ 323659 h 450817"/>
              <a:gd name="connsiteX12" fmla="*/ 45148 w 509397"/>
              <a:gd name="connsiteY12" fmla="*/ 251459 h 450817"/>
              <a:gd name="connsiteX13" fmla="*/ 85725 w 509397"/>
              <a:gd name="connsiteY13" fmla="*/ 160781 h 450817"/>
              <a:gd name="connsiteX14" fmla="*/ 57340 w 509397"/>
              <a:gd name="connsiteY14" fmla="*/ 197833 h 450817"/>
              <a:gd name="connsiteX15" fmla="*/ 71056 w 509397"/>
              <a:gd name="connsiteY15" fmla="*/ 221074 h 450817"/>
              <a:gd name="connsiteX16" fmla="*/ 89439 w 509397"/>
              <a:gd name="connsiteY16" fmla="*/ 224694 h 450817"/>
              <a:gd name="connsiteX17" fmla="*/ 78295 w 509397"/>
              <a:gd name="connsiteY17" fmla="*/ 200691 h 450817"/>
              <a:gd name="connsiteX18" fmla="*/ 85725 w 509397"/>
              <a:gd name="connsiteY18" fmla="*/ 160781 h 450817"/>
              <a:gd name="connsiteX19" fmla="*/ 92583 w 509397"/>
              <a:gd name="connsiteY19" fmla="*/ 131635 h 450817"/>
              <a:gd name="connsiteX20" fmla="*/ 174688 w 509397"/>
              <a:gd name="connsiteY20" fmla="*/ 188594 h 450817"/>
              <a:gd name="connsiteX21" fmla="*/ 254698 w 509397"/>
              <a:gd name="connsiteY21" fmla="*/ 199929 h 450817"/>
              <a:gd name="connsiteX22" fmla="*/ 334708 w 509397"/>
              <a:gd name="connsiteY22" fmla="*/ 188594 h 450817"/>
              <a:gd name="connsiteX23" fmla="*/ 416813 w 509397"/>
              <a:gd name="connsiteY23" fmla="*/ 131635 h 450817"/>
              <a:gd name="connsiteX24" fmla="*/ 473773 w 509397"/>
              <a:gd name="connsiteY24" fmla="*/ 205263 h 450817"/>
              <a:gd name="connsiteX25" fmla="*/ 464248 w 509397"/>
              <a:gd name="connsiteY25" fmla="*/ 237172 h 450817"/>
              <a:gd name="connsiteX26" fmla="*/ 254698 w 509397"/>
              <a:gd name="connsiteY26" fmla="*/ 314610 h 450817"/>
              <a:gd name="connsiteX27" fmla="*/ 45148 w 509397"/>
              <a:gd name="connsiteY27" fmla="*/ 237172 h 450817"/>
              <a:gd name="connsiteX28" fmla="*/ 35623 w 509397"/>
              <a:gd name="connsiteY28" fmla="*/ 205263 h 450817"/>
              <a:gd name="connsiteX29" fmla="*/ 92583 w 509397"/>
              <a:gd name="connsiteY29" fmla="*/ 131635 h 450817"/>
              <a:gd name="connsiteX30" fmla="*/ 133255 w 509397"/>
              <a:gd name="connsiteY30" fmla="*/ 54768 h 450817"/>
              <a:gd name="connsiteX31" fmla="*/ 104870 w 509397"/>
              <a:gd name="connsiteY31" fmla="*/ 91820 h 450817"/>
              <a:gd name="connsiteX32" fmla="*/ 118586 w 509397"/>
              <a:gd name="connsiteY32" fmla="*/ 115061 h 450817"/>
              <a:gd name="connsiteX33" fmla="*/ 136969 w 509397"/>
              <a:gd name="connsiteY33" fmla="*/ 118681 h 450817"/>
              <a:gd name="connsiteX34" fmla="*/ 125825 w 509397"/>
              <a:gd name="connsiteY34" fmla="*/ 94678 h 450817"/>
              <a:gd name="connsiteX35" fmla="*/ 133255 w 509397"/>
              <a:gd name="connsiteY35" fmla="*/ 54768 h 450817"/>
              <a:gd name="connsiteX36" fmla="*/ 254698 w 509397"/>
              <a:gd name="connsiteY36" fmla="*/ 0 h 450817"/>
              <a:gd name="connsiteX37" fmla="*/ 423767 w 509397"/>
              <a:gd name="connsiteY37" fmla="*/ 95250 h 450817"/>
              <a:gd name="connsiteX38" fmla="*/ 416813 w 509397"/>
              <a:gd name="connsiteY38" fmla="*/ 122111 h 450817"/>
              <a:gd name="connsiteX39" fmla="*/ 334708 w 509397"/>
              <a:gd name="connsiteY39" fmla="*/ 179070 h 450817"/>
              <a:gd name="connsiteX40" fmla="*/ 254698 w 509397"/>
              <a:gd name="connsiteY40" fmla="*/ 190405 h 450817"/>
              <a:gd name="connsiteX41" fmla="*/ 174688 w 509397"/>
              <a:gd name="connsiteY41" fmla="*/ 179070 h 450817"/>
              <a:gd name="connsiteX42" fmla="*/ 92582 w 509397"/>
              <a:gd name="connsiteY42" fmla="*/ 122111 h 450817"/>
              <a:gd name="connsiteX43" fmla="*/ 85629 w 509397"/>
              <a:gd name="connsiteY43" fmla="*/ 95250 h 450817"/>
              <a:gd name="connsiteX44" fmla="*/ 254698 w 509397"/>
              <a:gd name="connsiteY44" fmla="*/ 0 h 450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09397" h="450817">
                <a:moveTo>
                  <a:pt x="34576" y="285559"/>
                </a:moveTo>
                <a:cubicBezTo>
                  <a:pt x="13144" y="296989"/>
                  <a:pt x="8668" y="314991"/>
                  <a:pt x="13621" y="334994"/>
                </a:cubicBezTo>
                <a:cubicBezTo>
                  <a:pt x="15907" y="344233"/>
                  <a:pt x="26194" y="353949"/>
                  <a:pt x="35528" y="356901"/>
                </a:cubicBezTo>
                <a:cubicBezTo>
                  <a:pt x="48768" y="361092"/>
                  <a:pt x="53245" y="360997"/>
                  <a:pt x="57055" y="355663"/>
                </a:cubicBezTo>
                <a:cubicBezTo>
                  <a:pt x="66961" y="341757"/>
                  <a:pt x="42672" y="336423"/>
                  <a:pt x="37719" y="332136"/>
                </a:cubicBezTo>
                <a:cubicBezTo>
                  <a:pt x="24003" y="320325"/>
                  <a:pt x="29718" y="300799"/>
                  <a:pt x="34576" y="285559"/>
                </a:cubicBezTo>
                <a:close/>
                <a:moveTo>
                  <a:pt x="45148" y="251459"/>
                </a:moveTo>
                <a:cubicBezTo>
                  <a:pt x="72485" y="296322"/>
                  <a:pt x="156019" y="328897"/>
                  <a:pt x="254699" y="328897"/>
                </a:cubicBezTo>
                <a:cubicBezTo>
                  <a:pt x="353378" y="328897"/>
                  <a:pt x="436912" y="296227"/>
                  <a:pt x="464249" y="251459"/>
                </a:cubicBezTo>
                <a:cubicBezTo>
                  <a:pt x="492728" y="271938"/>
                  <a:pt x="509397" y="296798"/>
                  <a:pt x="509397" y="323659"/>
                </a:cubicBezTo>
                <a:cubicBezTo>
                  <a:pt x="509397" y="393953"/>
                  <a:pt x="395383" y="450817"/>
                  <a:pt x="254699" y="450817"/>
                </a:cubicBezTo>
                <a:cubicBezTo>
                  <a:pt x="114014" y="450817"/>
                  <a:pt x="0" y="393858"/>
                  <a:pt x="0" y="323659"/>
                </a:cubicBezTo>
                <a:cubicBezTo>
                  <a:pt x="0" y="296798"/>
                  <a:pt x="16669" y="271938"/>
                  <a:pt x="45148" y="251459"/>
                </a:cubicBezTo>
                <a:close/>
                <a:moveTo>
                  <a:pt x="85725" y="160781"/>
                </a:moveTo>
                <a:cubicBezTo>
                  <a:pt x="65246" y="165734"/>
                  <a:pt x="57531" y="180022"/>
                  <a:pt x="57340" y="197833"/>
                </a:cubicBezTo>
                <a:cubicBezTo>
                  <a:pt x="57245" y="206215"/>
                  <a:pt x="63817" y="216598"/>
                  <a:pt x="71056" y="221074"/>
                </a:cubicBezTo>
                <a:cubicBezTo>
                  <a:pt x="81248" y="227456"/>
                  <a:pt x="85153" y="228313"/>
                  <a:pt x="89439" y="224694"/>
                </a:cubicBezTo>
                <a:cubicBezTo>
                  <a:pt x="100774" y="215074"/>
                  <a:pt x="81534" y="205358"/>
                  <a:pt x="78295" y="200691"/>
                </a:cubicBezTo>
                <a:cubicBezTo>
                  <a:pt x="69342" y="187832"/>
                  <a:pt x="78295" y="172592"/>
                  <a:pt x="85725" y="160781"/>
                </a:cubicBezTo>
                <a:close/>
                <a:moveTo>
                  <a:pt x="92583" y="131635"/>
                </a:moveTo>
                <a:cubicBezTo>
                  <a:pt x="105441" y="156210"/>
                  <a:pt x="135350" y="176688"/>
                  <a:pt x="174688" y="188594"/>
                </a:cubicBezTo>
                <a:cubicBezTo>
                  <a:pt x="198501" y="195833"/>
                  <a:pt x="225742" y="199929"/>
                  <a:pt x="254698" y="199929"/>
                </a:cubicBezTo>
                <a:cubicBezTo>
                  <a:pt x="283654" y="199929"/>
                  <a:pt x="310896" y="195833"/>
                  <a:pt x="334708" y="188594"/>
                </a:cubicBezTo>
                <a:cubicBezTo>
                  <a:pt x="374046" y="176688"/>
                  <a:pt x="403955" y="156210"/>
                  <a:pt x="416813" y="131635"/>
                </a:cubicBezTo>
                <a:cubicBezTo>
                  <a:pt x="452247" y="151066"/>
                  <a:pt x="473773" y="176879"/>
                  <a:pt x="473773" y="205263"/>
                </a:cubicBezTo>
                <a:cubicBezTo>
                  <a:pt x="473773" y="216312"/>
                  <a:pt x="470439" y="227076"/>
                  <a:pt x="464248" y="237172"/>
                </a:cubicBezTo>
                <a:cubicBezTo>
                  <a:pt x="436911" y="282035"/>
                  <a:pt x="353377" y="314610"/>
                  <a:pt x="254698" y="314610"/>
                </a:cubicBezTo>
                <a:cubicBezTo>
                  <a:pt x="156019" y="314610"/>
                  <a:pt x="72485" y="281940"/>
                  <a:pt x="45148" y="237172"/>
                </a:cubicBezTo>
                <a:cubicBezTo>
                  <a:pt x="38957" y="227076"/>
                  <a:pt x="35623" y="216408"/>
                  <a:pt x="35623" y="205263"/>
                </a:cubicBezTo>
                <a:cubicBezTo>
                  <a:pt x="35623" y="176879"/>
                  <a:pt x="57150" y="151066"/>
                  <a:pt x="92583" y="131635"/>
                </a:cubicBezTo>
                <a:close/>
                <a:moveTo>
                  <a:pt x="133255" y="54768"/>
                </a:moveTo>
                <a:cubicBezTo>
                  <a:pt x="112681" y="59721"/>
                  <a:pt x="104965" y="73913"/>
                  <a:pt x="104870" y="91820"/>
                </a:cubicBezTo>
                <a:cubicBezTo>
                  <a:pt x="104775" y="100202"/>
                  <a:pt x="111347" y="110584"/>
                  <a:pt x="118586" y="115061"/>
                </a:cubicBezTo>
                <a:cubicBezTo>
                  <a:pt x="128778" y="121443"/>
                  <a:pt x="132683" y="122300"/>
                  <a:pt x="136969" y="118681"/>
                </a:cubicBezTo>
                <a:cubicBezTo>
                  <a:pt x="148304" y="109061"/>
                  <a:pt x="129064" y="99345"/>
                  <a:pt x="125825" y="94678"/>
                </a:cubicBezTo>
                <a:cubicBezTo>
                  <a:pt x="116872" y="81819"/>
                  <a:pt x="125825" y="66579"/>
                  <a:pt x="133255" y="54768"/>
                </a:cubicBezTo>
                <a:close/>
                <a:moveTo>
                  <a:pt x="254698" y="0"/>
                </a:moveTo>
                <a:cubicBezTo>
                  <a:pt x="348043" y="0"/>
                  <a:pt x="423767" y="42672"/>
                  <a:pt x="423767" y="95250"/>
                </a:cubicBezTo>
                <a:cubicBezTo>
                  <a:pt x="423767" y="104584"/>
                  <a:pt x="421290" y="113538"/>
                  <a:pt x="416813" y="122111"/>
                </a:cubicBezTo>
                <a:cubicBezTo>
                  <a:pt x="403955" y="146685"/>
                  <a:pt x="374046" y="167164"/>
                  <a:pt x="334708" y="179070"/>
                </a:cubicBezTo>
                <a:cubicBezTo>
                  <a:pt x="310895" y="186309"/>
                  <a:pt x="283654" y="190405"/>
                  <a:pt x="254698" y="190405"/>
                </a:cubicBezTo>
                <a:cubicBezTo>
                  <a:pt x="225742" y="190405"/>
                  <a:pt x="198500" y="186309"/>
                  <a:pt x="174688" y="179070"/>
                </a:cubicBezTo>
                <a:cubicBezTo>
                  <a:pt x="135350" y="167164"/>
                  <a:pt x="105441" y="146685"/>
                  <a:pt x="92582" y="122111"/>
                </a:cubicBezTo>
                <a:cubicBezTo>
                  <a:pt x="88106" y="113633"/>
                  <a:pt x="85629" y="104584"/>
                  <a:pt x="85629" y="95250"/>
                </a:cubicBezTo>
                <a:cubicBezTo>
                  <a:pt x="85629" y="42672"/>
                  <a:pt x="161353" y="0"/>
                  <a:pt x="254698" y="0"/>
                </a:cubicBezTo>
                <a:close/>
              </a:path>
            </a:pathLst>
          </a:custGeom>
          <a:solidFill>
            <a:schemeClr val="accent3"/>
          </a:solid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52039D0D-B677-41A1-B06F-714A5FB46DD5}"/>
              </a:ext>
            </a:extLst>
          </p:cNvPr>
          <p:cNvSpPr/>
          <p:nvPr/>
        </p:nvSpPr>
        <p:spPr>
          <a:xfrm>
            <a:off x="5755736" y="4913625"/>
            <a:ext cx="341853" cy="620856"/>
          </a:xfrm>
          <a:custGeom>
            <a:avLst/>
            <a:gdLst>
              <a:gd name="connsiteX0" fmla="*/ 363330 w 3290978"/>
              <a:gd name="connsiteY0" fmla="*/ 3042599 h 5976902"/>
              <a:gd name="connsiteX1" fmla="*/ 2927652 w 3290978"/>
              <a:gd name="connsiteY1" fmla="*/ 3042599 h 5976902"/>
              <a:gd name="connsiteX2" fmla="*/ 2927652 w 3290978"/>
              <a:gd name="connsiteY2" fmla="*/ 5145997 h 5976902"/>
              <a:gd name="connsiteX3" fmla="*/ 2506962 w 3290978"/>
              <a:gd name="connsiteY3" fmla="*/ 5566687 h 5976902"/>
              <a:gd name="connsiteX4" fmla="*/ 784020 w 3290978"/>
              <a:gd name="connsiteY4" fmla="*/ 5566687 h 5976902"/>
              <a:gd name="connsiteX5" fmla="*/ 363330 w 3290978"/>
              <a:gd name="connsiteY5" fmla="*/ 5145997 h 5976902"/>
              <a:gd name="connsiteX6" fmla="*/ 679472 w 3290978"/>
              <a:gd name="connsiteY6" fmla="*/ 1761438 h 5976902"/>
              <a:gd name="connsiteX7" fmla="*/ 196447 w 3290978"/>
              <a:gd name="connsiteY7" fmla="*/ 2244463 h 5976902"/>
              <a:gd name="connsiteX8" fmla="*/ 196447 w 3290978"/>
              <a:gd name="connsiteY8" fmla="*/ 5250148 h 5976902"/>
              <a:gd name="connsiteX9" fmla="*/ 679472 w 3290978"/>
              <a:gd name="connsiteY9" fmla="*/ 5733173 h 5976902"/>
              <a:gd name="connsiteX10" fmla="*/ 2611512 w 3290978"/>
              <a:gd name="connsiteY10" fmla="*/ 5733173 h 5976902"/>
              <a:gd name="connsiteX11" fmla="*/ 3094537 w 3290978"/>
              <a:gd name="connsiteY11" fmla="*/ 5250148 h 5976902"/>
              <a:gd name="connsiteX12" fmla="*/ 3094537 w 3290978"/>
              <a:gd name="connsiteY12" fmla="*/ 2244463 h 5976902"/>
              <a:gd name="connsiteX13" fmla="*/ 2611512 w 3290978"/>
              <a:gd name="connsiteY13" fmla="*/ 1761438 h 5976902"/>
              <a:gd name="connsiteX14" fmla="*/ 1188211 w 3290978"/>
              <a:gd name="connsiteY14" fmla="*/ 0 h 5976902"/>
              <a:gd name="connsiteX15" fmla="*/ 2707163 w 3290978"/>
              <a:gd name="connsiteY15" fmla="*/ 0 h 5976902"/>
              <a:gd name="connsiteX16" fmla="*/ 2855506 w 3290978"/>
              <a:gd name="connsiteY16" fmla="*/ 148343 h 5976902"/>
              <a:gd name="connsiteX17" fmla="*/ 2855506 w 3290978"/>
              <a:gd name="connsiteY17" fmla="*/ 347854 h 5976902"/>
              <a:gd name="connsiteX18" fmla="*/ 2707163 w 3290978"/>
              <a:gd name="connsiteY18" fmla="*/ 496197 h 5976902"/>
              <a:gd name="connsiteX19" fmla="*/ 1870730 w 3290978"/>
              <a:gd name="connsiteY19" fmla="*/ 496197 h 5976902"/>
              <a:gd name="connsiteX20" fmla="*/ 1870730 w 3290978"/>
              <a:gd name="connsiteY20" fmla="*/ 904865 h 5976902"/>
              <a:gd name="connsiteX21" fmla="*/ 2311898 w 3290978"/>
              <a:gd name="connsiteY21" fmla="*/ 904865 h 5976902"/>
              <a:gd name="connsiteX22" fmla="*/ 2414041 w 3290978"/>
              <a:gd name="connsiteY22" fmla="*/ 1007008 h 5976902"/>
              <a:gd name="connsiteX23" fmla="*/ 2414041 w 3290978"/>
              <a:gd name="connsiteY23" fmla="*/ 1517710 h 5976902"/>
              <a:gd name="connsiteX24" fmla="*/ 2742471 w 3290978"/>
              <a:gd name="connsiteY24" fmla="*/ 1517710 h 5976902"/>
              <a:gd name="connsiteX25" fmla="*/ 3290978 w 3290978"/>
              <a:gd name="connsiteY25" fmla="*/ 2066217 h 5976902"/>
              <a:gd name="connsiteX26" fmla="*/ 3290978 w 3290978"/>
              <a:gd name="connsiteY26" fmla="*/ 5428395 h 5976902"/>
              <a:gd name="connsiteX27" fmla="*/ 2742471 w 3290978"/>
              <a:gd name="connsiteY27" fmla="*/ 5976902 h 5976902"/>
              <a:gd name="connsiteX28" fmla="*/ 548507 w 3290978"/>
              <a:gd name="connsiteY28" fmla="*/ 5976902 h 5976902"/>
              <a:gd name="connsiteX29" fmla="*/ 0 w 3290978"/>
              <a:gd name="connsiteY29" fmla="*/ 5428395 h 5976902"/>
              <a:gd name="connsiteX30" fmla="*/ 0 w 3290978"/>
              <a:gd name="connsiteY30" fmla="*/ 2066217 h 5976902"/>
              <a:gd name="connsiteX31" fmla="*/ 548507 w 3290978"/>
              <a:gd name="connsiteY31" fmla="*/ 1517710 h 5976902"/>
              <a:gd name="connsiteX32" fmla="*/ 1039868 w 3290978"/>
              <a:gd name="connsiteY32" fmla="*/ 1517710 h 5976902"/>
              <a:gd name="connsiteX33" fmla="*/ 1039868 w 3290978"/>
              <a:gd name="connsiteY33" fmla="*/ 1007008 h 5976902"/>
              <a:gd name="connsiteX34" fmla="*/ 1142011 w 3290978"/>
              <a:gd name="connsiteY34" fmla="*/ 904865 h 5976902"/>
              <a:gd name="connsiteX35" fmla="*/ 1443343 w 3290978"/>
              <a:gd name="connsiteY35" fmla="*/ 904865 h 5976902"/>
              <a:gd name="connsiteX36" fmla="*/ 1443343 w 3290978"/>
              <a:gd name="connsiteY36" fmla="*/ 496197 h 5976902"/>
              <a:gd name="connsiteX37" fmla="*/ 1188211 w 3290978"/>
              <a:gd name="connsiteY37" fmla="*/ 496197 h 5976902"/>
              <a:gd name="connsiteX38" fmla="*/ 1039868 w 3290978"/>
              <a:gd name="connsiteY38" fmla="*/ 347854 h 5976902"/>
              <a:gd name="connsiteX39" fmla="*/ 1039868 w 3290978"/>
              <a:gd name="connsiteY39" fmla="*/ 148343 h 5976902"/>
              <a:gd name="connsiteX40" fmla="*/ 1188211 w 3290978"/>
              <a:gd name="connsiteY40" fmla="*/ 0 h 5976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90978" h="5976902">
                <a:moveTo>
                  <a:pt x="363330" y="3042599"/>
                </a:moveTo>
                <a:lnTo>
                  <a:pt x="2927652" y="3042599"/>
                </a:lnTo>
                <a:lnTo>
                  <a:pt x="2927652" y="5145997"/>
                </a:lnTo>
                <a:cubicBezTo>
                  <a:pt x="2927652" y="5378338"/>
                  <a:pt x="2739303" y="5566687"/>
                  <a:pt x="2506962" y="5566687"/>
                </a:cubicBezTo>
                <a:lnTo>
                  <a:pt x="784020" y="5566687"/>
                </a:lnTo>
                <a:cubicBezTo>
                  <a:pt x="551679" y="5566687"/>
                  <a:pt x="363330" y="5378338"/>
                  <a:pt x="363330" y="5145997"/>
                </a:cubicBezTo>
                <a:close/>
                <a:moveTo>
                  <a:pt x="679472" y="1761438"/>
                </a:moveTo>
                <a:cubicBezTo>
                  <a:pt x="412705" y="1761438"/>
                  <a:pt x="196447" y="1977696"/>
                  <a:pt x="196447" y="2244463"/>
                </a:cubicBezTo>
                <a:lnTo>
                  <a:pt x="196447" y="5250148"/>
                </a:lnTo>
                <a:cubicBezTo>
                  <a:pt x="196447" y="5516915"/>
                  <a:pt x="412705" y="5733173"/>
                  <a:pt x="679472" y="5733173"/>
                </a:cubicBezTo>
                <a:lnTo>
                  <a:pt x="2611512" y="5733173"/>
                </a:lnTo>
                <a:cubicBezTo>
                  <a:pt x="2878279" y="5733173"/>
                  <a:pt x="3094537" y="5516915"/>
                  <a:pt x="3094537" y="5250148"/>
                </a:cubicBezTo>
                <a:lnTo>
                  <a:pt x="3094537" y="2244463"/>
                </a:lnTo>
                <a:cubicBezTo>
                  <a:pt x="3094537" y="1977696"/>
                  <a:pt x="2878279" y="1761438"/>
                  <a:pt x="2611512" y="1761438"/>
                </a:cubicBezTo>
                <a:close/>
                <a:moveTo>
                  <a:pt x="1188211" y="0"/>
                </a:moveTo>
                <a:lnTo>
                  <a:pt x="2707163" y="0"/>
                </a:lnTo>
                <a:cubicBezTo>
                  <a:pt x="2789091" y="0"/>
                  <a:pt x="2855506" y="66415"/>
                  <a:pt x="2855506" y="148343"/>
                </a:cubicBezTo>
                <a:lnTo>
                  <a:pt x="2855506" y="347854"/>
                </a:lnTo>
                <a:cubicBezTo>
                  <a:pt x="2855506" y="429782"/>
                  <a:pt x="2789091" y="496197"/>
                  <a:pt x="2707163" y="496197"/>
                </a:cubicBezTo>
                <a:lnTo>
                  <a:pt x="1870730" y="496197"/>
                </a:lnTo>
                <a:lnTo>
                  <a:pt x="1870730" y="904865"/>
                </a:lnTo>
                <a:lnTo>
                  <a:pt x="2311898" y="904865"/>
                </a:lnTo>
                <a:cubicBezTo>
                  <a:pt x="2368310" y="904865"/>
                  <a:pt x="2414041" y="950596"/>
                  <a:pt x="2414041" y="1007008"/>
                </a:cubicBezTo>
                <a:lnTo>
                  <a:pt x="2414041" y="1517710"/>
                </a:lnTo>
                <a:lnTo>
                  <a:pt x="2742471" y="1517710"/>
                </a:lnTo>
                <a:cubicBezTo>
                  <a:pt x="3045403" y="1517710"/>
                  <a:pt x="3290978" y="1763285"/>
                  <a:pt x="3290978" y="2066217"/>
                </a:cubicBezTo>
                <a:lnTo>
                  <a:pt x="3290978" y="5428395"/>
                </a:lnTo>
                <a:cubicBezTo>
                  <a:pt x="3290978" y="5731327"/>
                  <a:pt x="3045403" y="5976902"/>
                  <a:pt x="2742471" y="5976902"/>
                </a:cubicBezTo>
                <a:lnTo>
                  <a:pt x="548507" y="5976902"/>
                </a:lnTo>
                <a:cubicBezTo>
                  <a:pt x="245575" y="5976902"/>
                  <a:pt x="0" y="5731327"/>
                  <a:pt x="0" y="5428395"/>
                </a:cubicBezTo>
                <a:lnTo>
                  <a:pt x="0" y="2066217"/>
                </a:lnTo>
                <a:cubicBezTo>
                  <a:pt x="0" y="1763285"/>
                  <a:pt x="245575" y="1517710"/>
                  <a:pt x="548507" y="1517710"/>
                </a:cubicBezTo>
                <a:lnTo>
                  <a:pt x="1039868" y="1517710"/>
                </a:lnTo>
                <a:lnTo>
                  <a:pt x="1039868" y="1007008"/>
                </a:lnTo>
                <a:cubicBezTo>
                  <a:pt x="1039868" y="950596"/>
                  <a:pt x="1085599" y="904865"/>
                  <a:pt x="1142011" y="904865"/>
                </a:cubicBezTo>
                <a:lnTo>
                  <a:pt x="1443343" y="904865"/>
                </a:lnTo>
                <a:lnTo>
                  <a:pt x="1443343" y="496197"/>
                </a:lnTo>
                <a:lnTo>
                  <a:pt x="1188211" y="496197"/>
                </a:lnTo>
                <a:cubicBezTo>
                  <a:pt x="1106283" y="496197"/>
                  <a:pt x="1039868" y="429782"/>
                  <a:pt x="1039868" y="347854"/>
                </a:cubicBezTo>
                <a:lnTo>
                  <a:pt x="1039868" y="148343"/>
                </a:lnTo>
                <a:cubicBezTo>
                  <a:pt x="1039868" y="66415"/>
                  <a:pt x="1106283" y="0"/>
                  <a:pt x="118821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Freeform: Shape 154">
            <a:extLst>
              <a:ext uri="{FF2B5EF4-FFF2-40B4-BE49-F238E27FC236}">
                <a16:creationId xmlns:a16="http://schemas.microsoft.com/office/drawing/2014/main" id="{CE5F5725-E00B-4F8B-B9A4-3C9EB781A8A9}"/>
              </a:ext>
            </a:extLst>
          </p:cNvPr>
          <p:cNvSpPr/>
          <p:nvPr/>
        </p:nvSpPr>
        <p:spPr>
          <a:xfrm>
            <a:off x="5511204" y="3151754"/>
            <a:ext cx="739025" cy="542456"/>
          </a:xfrm>
          <a:custGeom>
            <a:avLst/>
            <a:gdLst>
              <a:gd name="connsiteX0" fmla="*/ 254910 w 1355187"/>
              <a:gd name="connsiteY0" fmla="*/ 441150 h 994729"/>
              <a:gd name="connsiteX1" fmla="*/ 234094 w 1355187"/>
              <a:gd name="connsiteY1" fmla="*/ 441794 h 994729"/>
              <a:gd name="connsiteX2" fmla="*/ 106275 w 1355187"/>
              <a:gd name="connsiteY2" fmla="*/ 512597 h 994729"/>
              <a:gd name="connsiteX3" fmla="*/ 67027 w 1355187"/>
              <a:gd name="connsiteY3" fmla="*/ 600440 h 994729"/>
              <a:gd name="connsiteX4" fmla="*/ 131028 w 1355187"/>
              <a:gd name="connsiteY4" fmla="*/ 756942 h 994729"/>
              <a:gd name="connsiteX5" fmla="*/ 305207 w 1355187"/>
              <a:gd name="connsiteY5" fmla="*/ 747230 h 994729"/>
              <a:gd name="connsiteX6" fmla="*/ 349383 w 1355187"/>
              <a:gd name="connsiteY6" fmla="*/ 586200 h 994729"/>
              <a:gd name="connsiteX7" fmla="*/ 261738 w 1355187"/>
              <a:gd name="connsiteY7" fmla="*/ 511342 h 994729"/>
              <a:gd name="connsiteX8" fmla="*/ 164564 w 1355187"/>
              <a:gd name="connsiteY8" fmla="*/ 563011 h 994729"/>
              <a:gd name="connsiteX9" fmla="*/ 165819 w 1355187"/>
              <a:gd name="connsiteY9" fmla="*/ 655112 h 994729"/>
              <a:gd name="connsiteX10" fmla="*/ 230802 w 1355187"/>
              <a:gd name="connsiteY10" fmla="*/ 669317 h 994729"/>
              <a:gd name="connsiteX11" fmla="*/ 210924 w 1355187"/>
              <a:gd name="connsiteY11" fmla="*/ 618447 h 994729"/>
              <a:gd name="connsiteX12" fmla="*/ 238805 w 1355187"/>
              <a:gd name="connsiteY12" fmla="*/ 557046 h 994729"/>
              <a:gd name="connsiteX13" fmla="*/ 293948 w 1355187"/>
              <a:gd name="connsiteY13" fmla="*/ 585236 h 994729"/>
              <a:gd name="connsiteX14" fmla="*/ 272324 w 1355187"/>
              <a:gd name="connsiteY14" fmla="*/ 703345 h 994729"/>
              <a:gd name="connsiteX15" fmla="*/ 141685 w 1355187"/>
              <a:gd name="connsiteY15" fmla="*/ 702090 h 994729"/>
              <a:gd name="connsiteX16" fmla="*/ 126025 w 1355187"/>
              <a:gd name="connsiteY16" fmla="*/ 548261 h 994729"/>
              <a:gd name="connsiteX17" fmla="*/ 237859 w 1355187"/>
              <a:gd name="connsiteY17" fmla="*/ 475276 h 994729"/>
              <a:gd name="connsiteX18" fmla="*/ 369443 w 1355187"/>
              <a:gd name="connsiteY18" fmla="*/ 533240 h 994729"/>
              <a:gd name="connsiteX19" fmla="*/ 402617 w 1355187"/>
              <a:gd name="connsiteY19" fmla="*/ 670317 h 994729"/>
              <a:gd name="connsiteX20" fmla="*/ 404782 w 1355187"/>
              <a:gd name="connsiteY20" fmla="*/ 510232 h 994729"/>
              <a:gd name="connsiteX21" fmla="*/ 254910 w 1355187"/>
              <a:gd name="connsiteY21" fmla="*/ 441150 h 994729"/>
              <a:gd name="connsiteX22" fmla="*/ 1150427 w 1355187"/>
              <a:gd name="connsiteY22" fmla="*/ 390283 h 994729"/>
              <a:gd name="connsiteX23" fmla="*/ 1086567 w 1355187"/>
              <a:gd name="connsiteY23" fmla="*/ 404437 h 994729"/>
              <a:gd name="connsiteX24" fmla="*/ 575269 w 1355187"/>
              <a:gd name="connsiteY24" fmla="*/ 585928 h 994729"/>
              <a:gd name="connsiteX25" fmla="*/ 436136 w 1355187"/>
              <a:gd name="connsiteY25" fmla="*/ 663005 h 994729"/>
              <a:gd name="connsiteX26" fmla="*/ 393415 w 1355187"/>
              <a:gd name="connsiteY26" fmla="*/ 758634 h 994729"/>
              <a:gd name="connsiteX27" fmla="*/ 463090 w 1355187"/>
              <a:gd name="connsiteY27" fmla="*/ 928992 h 994729"/>
              <a:gd name="connsiteX28" fmla="*/ 652692 w 1355187"/>
              <a:gd name="connsiteY28" fmla="*/ 918426 h 994729"/>
              <a:gd name="connsiteX29" fmla="*/ 700778 w 1355187"/>
              <a:gd name="connsiteY29" fmla="*/ 743137 h 994729"/>
              <a:gd name="connsiteX30" fmla="*/ 605368 w 1355187"/>
              <a:gd name="connsiteY30" fmla="*/ 661659 h 994729"/>
              <a:gd name="connsiteX31" fmla="*/ 499591 w 1355187"/>
              <a:gd name="connsiteY31" fmla="*/ 717894 h 994729"/>
              <a:gd name="connsiteX32" fmla="*/ 500955 w 1355187"/>
              <a:gd name="connsiteY32" fmla="*/ 818160 h 994729"/>
              <a:gd name="connsiteX33" fmla="*/ 571704 w 1355187"/>
              <a:gd name="connsiteY33" fmla="*/ 833638 h 994729"/>
              <a:gd name="connsiteX34" fmla="*/ 550060 w 1355187"/>
              <a:gd name="connsiteY34" fmla="*/ 778275 h 994729"/>
              <a:gd name="connsiteX35" fmla="*/ 580416 w 1355187"/>
              <a:gd name="connsiteY35" fmla="*/ 711437 h 994729"/>
              <a:gd name="connsiteX36" fmla="*/ 640433 w 1355187"/>
              <a:gd name="connsiteY36" fmla="*/ 742137 h 994729"/>
              <a:gd name="connsiteX37" fmla="*/ 616899 w 1355187"/>
              <a:gd name="connsiteY37" fmla="*/ 870703 h 994729"/>
              <a:gd name="connsiteX38" fmla="*/ 474694 w 1355187"/>
              <a:gd name="connsiteY38" fmla="*/ 869339 h 994729"/>
              <a:gd name="connsiteX39" fmla="*/ 457651 w 1355187"/>
              <a:gd name="connsiteY39" fmla="*/ 701906 h 994729"/>
              <a:gd name="connsiteX40" fmla="*/ 579396 w 1355187"/>
              <a:gd name="connsiteY40" fmla="*/ 622447 h 994729"/>
              <a:gd name="connsiteX41" fmla="*/ 722622 w 1355187"/>
              <a:gd name="connsiteY41" fmla="*/ 685538 h 994729"/>
              <a:gd name="connsiteX42" fmla="*/ 725349 w 1355187"/>
              <a:gd name="connsiteY42" fmla="*/ 902421 h 994729"/>
              <a:gd name="connsiteX43" fmla="*/ 1107281 w 1355187"/>
              <a:gd name="connsiteY43" fmla="*/ 735099 h 994729"/>
              <a:gd name="connsiteX44" fmla="*/ 1276423 w 1355187"/>
              <a:gd name="connsiteY44" fmla="*/ 648710 h 994729"/>
              <a:gd name="connsiteX45" fmla="*/ 1278205 w 1355187"/>
              <a:gd name="connsiteY45" fmla="*/ 453160 h 994729"/>
              <a:gd name="connsiteX46" fmla="*/ 1150427 w 1355187"/>
              <a:gd name="connsiteY46" fmla="*/ 390283 h 994729"/>
              <a:gd name="connsiteX47" fmla="*/ 1043008 w 1355187"/>
              <a:gd name="connsiteY47" fmla="*/ 47851 h 994729"/>
              <a:gd name="connsiteX48" fmla="*/ 983791 w 1355187"/>
              <a:gd name="connsiteY48" fmla="*/ 54878 h 994729"/>
              <a:gd name="connsiteX49" fmla="*/ 552934 w 1355187"/>
              <a:gd name="connsiteY49" fmla="*/ 231567 h 994729"/>
              <a:gd name="connsiteX50" fmla="*/ 432790 w 1355187"/>
              <a:gd name="connsiteY50" fmla="*/ 290676 h 994729"/>
              <a:gd name="connsiteX51" fmla="*/ 392941 w 1355187"/>
              <a:gd name="connsiteY51" fmla="*/ 369337 h 994729"/>
              <a:gd name="connsiteX52" fmla="*/ 444557 w 1355187"/>
              <a:gd name="connsiteY52" fmla="*/ 515435 h 994729"/>
              <a:gd name="connsiteX53" fmla="*/ 604423 w 1355187"/>
              <a:gd name="connsiteY53" fmla="*/ 514306 h 994729"/>
              <a:gd name="connsiteX54" fmla="*/ 652019 w 1355187"/>
              <a:gd name="connsiteY54" fmla="*/ 368881 h 994729"/>
              <a:gd name="connsiteX55" fmla="*/ 575124 w 1355187"/>
              <a:gd name="connsiteY55" fmla="*/ 296459 h 994729"/>
              <a:gd name="connsiteX56" fmla="*/ 483877 w 1355187"/>
              <a:gd name="connsiteY56" fmla="*/ 339418 h 994729"/>
              <a:gd name="connsiteX57" fmla="*/ 480932 w 1355187"/>
              <a:gd name="connsiteY57" fmla="*/ 423771 h 994729"/>
              <a:gd name="connsiteX58" fmla="*/ 539785 w 1355187"/>
              <a:gd name="connsiteY58" fmla="*/ 439666 h 994729"/>
              <a:gd name="connsiteX59" fmla="*/ 523853 w 1355187"/>
              <a:gd name="connsiteY59" fmla="*/ 392216 h 994729"/>
              <a:gd name="connsiteX60" fmla="*/ 552116 w 1355187"/>
              <a:gd name="connsiteY60" fmla="*/ 337253 h 994729"/>
              <a:gd name="connsiteX61" fmla="*/ 601331 w 1355187"/>
              <a:gd name="connsiteY61" fmla="*/ 365516 h 994729"/>
              <a:gd name="connsiteX62" fmla="*/ 576287 w 1355187"/>
              <a:gd name="connsiteY62" fmla="*/ 472658 h 994729"/>
              <a:gd name="connsiteX63" fmla="*/ 456779 w 1355187"/>
              <a:gd name="connsiteY63" fmla="*/ 465691 h 994729"/>
              <a:gd name="connsiteX64" fmla="*/ 449286 w 1355187"/>
              <a:gd name="connsiteY64" fmla="*/ 324213 h 994729"/>
              <a:gd name="connsiteX65" fmla="*/ 554898 w 1355187"/>
              <a:gd name="connsiteY65" fmla="*/ 262377 h 994729"/>
              <a:gd name="connsiteX66" fmla="*/ 672752 w 1355187"/>
              <a:gd name="connsiteY66" fmla="*/ 321285 h 994729"/>
              <a:gd name="connsiteX67" fmla="*/ 666169 w 1355187"/>
              <a:gd name="connsiteY67" fmla="*/ 503758 h 994729"/>
              <a:gd name="connsiteX68" fmla="*/ 994158 w 1355187"/>
              <a:gd name="connsiteY68" fmla="*/ 378685 h 994729"/>
              <a:gd name="connsiteX69" fmla="*/ 1139911 w 1355187"/>
              <a:gd name="connsiteY69" fmla="*/ 312956 h 994729"/>
              <a:gd name="connsiteX70" fmla="*/ 1172938 w 1355187"/>
              <a:gd name="connsiteY70" fmla="*/ 119279 h 994729"/>
              <a:gd name="connsiteX71" fmla="*/ 1043008 w 1355187"/>
              <a:gd name="connsiteY71" fmla="*/ 47851 h 994729"/>
              <a:gd name="connsiteX72" fmla="*/ 1061550 w 1355187"/>
              <a:gd name="connsiteY72" fmla="*/ 239 h 994729"/>
              <a:gd name="connsiteX73" fmla="*/ 1210913 w 1355187"/>
              <a:gd name="connsiteY73" fmla="*/ 94616 h 994729"/>
              <a:gd name="connsiteX74" fmla="*/ 1172719 w 1355187"/>
              <a:gd name="connsiteY74" fmla="*/ 334033 h 994729"/>
              <a:gd name="connsiteX75" fmla="*/ 1301849 w 1355187"/>
              <a:gd name="connsiteY75" fmla="*/ 410002 h 994729"/>
              <a:gd name="connsiteX76" fmla="*/ 1279116 w 1355187"/>
              <a:gd name="connsiteY76" fmla="*/ 692340 h 994729"/>
              <a:gd name="connsiteX77" fmla="*/ 714401 w 1355187"/>
              <a:gd name="connsiteY77" fmla="*/ 950708 h 994729"/>
              <a:gd name="connsiteX78" fmla="*/ 618918 w 1355187"/>
              <a:gd name="connsiteY78" fmla="*/ 988647 h 994729"/>
              <a:gd name="connsiteX79" fmla="*/ 377937 w 1355187"/>
              <a:gd name="connsiteY79" fmla="*/ 904222 h 994729"/>
              <a:gd name="connsiteX80" fmla="*/ 228383 w 1355187"/>
              <a:gd name="connsiteY80" fmla="*/ 838748 h 994729"/>
              <a:gd name="connsiteX81" fmla="*/ 26831 w 1355187"/>
              <a:gd name="connsiteY81" fmla="*/ 736027 h 994729"/>
              <a:gd name="connsiteX82" fmla="*/ 35107 w 1355187"/>
              <a:gd name="connsiteY82" fmla="*/ 510268 h 994729"/>
              <a:gd name="connsiteX83" fmla="*/ 234276 w 1355187"/>
              <a:gd name="connsiteY83" fmla="*/ 395888 h 994729"/>
              <a:gd name="connsiteX84" fmla="*/ 438955 w 1355187"/>
              <a:gd name="connsiteY84" fmla="*/ 226309 h 994729"/>
              <a:gd name="connsiteX85" fmla="*/ 992666 w 1355187"/>
              <a:gd name="connsiteY85" fmla="*/ 9445 h 994729"/>
              <a:gd name="connsiteX86" fmla="*/ 1061550 w 1355187"/>
              <a:gd name="connsiteY86" fmla="*/ 239 h 994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55187" h="994729">
                <a:moveTo>
                  <a:pt x="254910" y="441150"/>
                </a:moveTo>
                <a:cubicBezTo>
                  <a:pt x="242160" y="441032"/>
                  <a:pt x="234094" y="441794"/>
                  <a:pt x="234094" y="441794"/>
                </a:cubicBezTo>
                <a:cubicBezTo>
                  <a:pt x="176058" y="450360"/>
                  <a:pt x="138048" y="473512"/>
                  <a:pt x="106275" y="512597"/>
                </a:cubicBezTo>
                <a:cubicBezTo>
                  <a:pt x="86595" y="536803"/>
                  <a:pt x="71137" y="567977"/>
                  <a:pt x="67027" y="600440"/>
                </a:cubicBezTo>
                <a:cubicBezTo>
                  <a:pt x="59388" y="660605"/>
                  <a:pt x="72683" y="727824"/>
                  <a:pt x="131028" y="756942"/>
                </a:cubicBezTo>
                <a:cubicBezTo>
                  <a:pt x="186207" y="784496"/>
                  <a:pt x="253609" y="785496"/>
                  <a:pt x="305207" y="747230"/>
                </a:cubicBezTo>
                <a:cubicBezTo>
                  <a:pt x="352512" y="712147"/>
                  <a:pt x="362714" y="646982"/>
                  <a:pt x="349383" y="586200"/>
                </a:cubicBezTo>
                <a:cubicBezTo>
                  <a:pt x="340835" y="547297"/>
                  <a:pt x="303697" y="515616"/>
                  <a:pt x="261738" y="511342"/>
                </a:cubicBezTo>
                <a:cubicBezTo>
                  <a:pt x="218289" y="506940"/>
                  <a:pt x="186061" y="524183"/>
                  <a:pt x="164564" y="563011"/>
                </a:cubicBezTo>
                <a:cubicBezTo>
                  <a:pt x="149924" y="589419"/>
                  <a:pt x="144559" y="632596"/>
                  <a:pt x="165819" y="655112"/>
                </a:cubicBezTo>
                <a:cubicBezTo>
                  <a:pt x="180570" y="670752"/>
                  <a:pt x="208032" y="682610"/>
                  <a:pt x="230802" y="669317"/>
                </a:cubicBezTo>
                <a:cubicBezTo>
                  <a:pt x="242078" y="662732"/>
                  <a:pt x="254463" y="631924"/>
                  <a:pt x="210924" y="618447"/>
                </a:cubicBezTo>
                <a:cubicBezTo>
                  <a:pt x="192555" y="612754"/>
                  <a:pt x="198701" y="571142"/>
                  <a:pt x="238805" y="557046"/>
                </a:cubicBezTo>
                <a:cubicBezTo>
                  <a:pt x="261811" y="548953"/>
                  <a:pt x="287273" y="566576"/>
                  <a:pt x="293948" y="585236"/>
                </a:cubicBezTo>
                <a:cubicBezTo>
                  <a:pt x="308227" y="625157"/>
                  <a:pt x="309989" y="674245"/>
                  <a:pt x="272324" y="703345"/>
                </a:cubicBezTo>
                <a:cubicBezTo>
                  <a:pt x="237441" y="730298"/>
                  <a:pt x="172621" y="727079"/>
                  <a:pt x="141685" y="702090"/>
                </a:cubicBezTo>
                <a:cubicBezTo>
                  <a:pt x="94380" y="663877"/>
                  <a:pt x="95944" y="598076"/>
                  <a:pt x="126025" y="548261"/>
                </a:cubicBezTo>
                <a:cubicBezTo>
                  <a:pt x="154526" y="508722"/>
                  <a:pt x="184297" y="484042"/>
                  <a:pt x="237859" y="475276"/>
                </a:cubicBezTo>
                <a:cubicBezTo>
                  <a:pt x="284219" y="469329"/>
                  <a:pt x="338071" y="486734"/>
                  <a:pt x="369443" y="533240"/>
                </a:cubicBezTo>
                <a:cubicBezTo>
                  <a:pt x="404527" y="585236"/>
                  <a:pt x="408875" y="620464"/>
                  <a:pt x="402617" y="670317"/>
                </a:cubicBezTo>
                <a:cubicBezTo>
                  <a:pt x="450613" y="608989"/>
                  <a:pt x="450795" y="599331"/>
                  <a:pt x="404782" y="510232"/>
                </a:cubicBezTo>
                <a:cubicBezTo>
                  <a:pt x="373559" y="449764"/>
                  <a:pt x="293159" y="441502"/>
                  <a:pt x="254910" y="441150"/>
                </a:cubicBezTo>
                <a:close/>
                <a:moveTo>
                  <a:pt x="1150427" y="390283"/>
                </a:moveTo>
                <a:cubicBezTo>
                  <a:pt x="1131389" y="391428"/>
                  <a:pt x="1110261" y="395930"/>
                  <a:pt x="1086567" y="404437"/>
                </a:cubicBezTo>
                <a:cubicBezTo>
                  <a:pt x="915097" y="466001"/>
                  <a:pt x="575269" y="585928"/>
                  <a:pt x="575269" y="585928"/>
                </a:cubicBezTo>
                <a:cubicBezTo>
                  <a:pt x="539894" y="597712"/>
                  <a:pt x="470728" y="620464"/>
                  <a:pt x="436136" y="663005"/>
                </a:cubicBezTo>
                <a:cubicBezTo>
                  <a:pt x="414711" y="689358"/>
                  <a:pt x="397888" y="723295"/>
                  <a:pt x="393415" y="758634"/>
                </a:cubicBezTo>
                <a:cubicBezTo>
                  <a:pt x="385103" y="824125"/>
                  <a:pt x="399580" y="897294"/>
                  <a:pt x="463090" y="928992"/>
                </a:cubicBezTo>
                <a:cubicBezTo>
                  <a:pt x="523144" y="958984"/>
                  <a:pt x="596529" y="960076"/>
                  <a:pt x="652692" y="918426"/>
                </a:cubicBezTo>
                <a:cubicBezTo>
                  <a:pt x="704181" y="880234"/>
                  <a:pt x="715292" y="809303"/>
                  <a:pt x="700778" y="743137"/>
                </a:cubicBezTo>
                <a:cubicBezTo>
                  <a:pt x="691485" y="700797"/>
                  <a:pt x="651036" y="666297"/>
                  <a:pt x="605368" y="661659"/>
                </a:cubicBezTo>
                <a:cubicBezTo>
                  <a:pt x="558081" y="656857"/>
                  <a:pt x="522999" y="675645"/>
                  <a:pt x="499591" y="717894"/>
                </a:cubicBezTo>
                <a:cubicBezTo>
                  <a:pt x="483659" y="746647"/>
                  <a:pt x="477821" y="793643"/>
                  <a:pt x="500955" y="818160"/>
                </a:cubicBezTo>
                <a:cubicBezTo>
                  <a:pt x="517015" y="835184"/>
                  <a:pt x="546897" y="848096"/>
                  <a:pt x="571704" y="833638"/>
                </a:cubicBezTo>
                <a:cubicBezTo>
                  <a:pt x="583980" y="826472"/>
                  <a:pt x="597476" y="792934"/>
                  <a:pt x="550060" y="778275"/>
                </a:cubicBezTo>
                <a:cubicBezTo>
                  <a:pt x="530055" y="772092"/>
                  <a:pt x="536767" y="726788"/>
                  <a:pt x="580416" y="711437"/>
                </a:cubicBezTo>
                <a:cubicBezTo>
                  <a:pt x="605460" y="702635"/>
                  <a:pt x="633177" y="721823"/>
                  <a:pt x="640433" y="742137"/>
                </a:cubicBezTo>
                <a:cubicBezTo>
                  <a:pt x="655966" y="785586"/>
                  <a:pt x="657894" y="839039"/>
                  <a:pt x="616899" y="870703"/>
                </a:cubicBezTo>
                <a:cubicBezTo>
                  <a:pt x="578925" y="900039"/>
                  <a:pt x="508358" y="896547"/>
                  <a:pt x="474694" y="869339"/>
                </a:cubicBezTo>
                <a:cubicBezTo>
                  <a:pt x="423205" y="827744"/>
                  <a:pt x="424914" y="756124"/>
                  <a:pt x="457651" y="701906"/>
                </a:cubicBezTo>
                <a:cubicBezTo>
                  <a:pt x="488679" y="658876"/>
                  <a:pt x="521071" y="631995"/>
                  <a:pt x="579396" y="622447"/>
                </a:cubicBezTo>
                <a:cubicBezTo>
                  <a:pt x="629866" y="615973"/>
                  <a:pt x="688466" y="634924"/>
                  <a:pt x="722622" y="685538"/>
                </a:cubicBezTo>
                <a:cubicBezTo>
                  <a:pt x="760814" y="742156"/>
                  <a:pt x="788096" y="821489"/>
                  <a:pt x="725349" y="902421"/>
                </a:cubicBezTo>
                <a:cubicBezTo>
                  <a:pt x="883797" y="832400"/>
                  <a:pt x="1012799" y="778694"/>
                  <a:pt x="1107281" y="735099"/>
                </a:cubicBezTo>
                <a:cubicBezTo>
                  <a:pt x="1187342" y="698161"/>
                  <a:pt x="1260746" y="665006"/>
                  <a:pt x="1276423" y="648710"/>
                </a:cubicBezTo>
                <a:cubicBezTo>
                  <a:pt x="1324983" y="598148"/>
                  <a:pt x="1318945" y="502921"/>
                  <a:pt x="1278205" y="453160"/>
                </a:cubicBezTo>
                <a:cubicBezTo>
                  <a:pt x="1245851" y="413631"/>
                  <a:pt x="1207542" y="386848"/>
                  <a:pt x="1150427" y="390283"/>
                </a:cubicBezTo>
                <a:close/>
                <a:moveTo>
                  <a:pt x="1043008" y="47851"/>
                </a:moveTo>
                <a:cubicBezTo>
                  <a:pt x="1023999" y="46673"/>
                  <a:pt x="1004061" y="48699"/>
                  <a:pt x="983791" y="54878"/>
                </a:cubicBezTo>
                <a:cubicBezTo>
                  <a:pt x="837093" y="99619"/>
                  <a:pt x="552934" y="231567"/>
                  <a:pt x="552934" y="231567"/>
                </a:cubicBezTo>
                <a:cubicBezTo>
                  <a:pt x="522707" y="240025"/>
                  <a:pt x="463617" y="256338"/>
                  <a:pt x="432790" y="290676"/>
                </a:cubicBezTo>
                <a:cubicBezTo>
                  <a:pt x="413694" y="311956"/>
                  <a:pt x="398161" y="339799"/>
                  <a:pt x="392941" y="369337"/>
                </a:cubicBezTo>
                <a:cubicBezTo>
                  <a:pt x="383265" y="424062"/>
                  <a:pt x="392451" y="486171"/>
                  <a:pt x="444557" y="515435"/>
                </a:cubicBezTo>
                <a:cubicBezTo>
                  <a:pt x="493827" y="543096"/>
                  <a:pt x="555481" y="547026"/>
                  <a:pt x="604423" y="514306"/>
                </a:cubicBezTo>
                <a:cubicBezTo>
                  <a:pt x="649291" y="484297"/>
                  <a:pt x="661530" y="425116"/>
                  <a:pt x="652019" y="368881"/>
                </a:cubicBezTo>
                <a:cubicBezTo>
                  <a:pt x="645926" y="332888"/>
                  <a:pt x="613352" y="302224"/>
                  <a:pt x="575124" y="296459"/>
                </a:cubicBezTo>
                <a:cubicBezTo>
                  <a:pt x="535548" y="290494"/>
                  <a:pt x="505285" y="304844"/>
                  <a:pt x="483877" y="339418"/>
                </a:cubicBezTo>
                <a:cubicBezTo>
                  <a:pt x="469310" y="362952"/>
                  <a:pt x="462472" y="402219"/>
                  <a:pt x="480932" y="423771"/>
                </a:cubicBezTo>
                <a:cubicBezTo>
                  <a:pt x="493735" y="438738"/>
                  <a:pt x="518343" y="450815"/>
                  <a:pt x="539785" y="439666"/>
                </a:cubicBezTo>
                <a:cubicBezTo>
                  <a:pt x="550407" y="434155"/>
                  <a:pt x="563120" y="406492"/>
                  <a:pt x="523853" y="392216"/>
                </a:cubicBezTo>
                <a:cubicBezTo>
                  <a:pt x="507285" y="386196"/>
                  <a:pt x="514779" y="348366"/>
                  <a:pt x="552116" y="337253"/>
                </a:cubicBezTo>
                <a:cubicBezTo>
                  <a:pt x="573524" y="330871"/>
                  <a:pt x="596056" y="348147"/>
                  <a:pt x="601331" y="365516"/>
                </a:cubicBezTo>
                <a:cubicBezTo>
                  <a:pt x="612626" y="402691"/>
                  <a:pt x="612062" y="447705"/>
                  <a:pt x="576287" y="472658"/>
                </a:cubicBezTo>
                <a:cubicBezTo>
                  <a:pt x="543151" y="495774"/>
                  <a:pt x="483969" y="489936"/>
                  <a:pt x="456779" y="465691"/>
                </a:cubicBezTo>
                <a:cubicBezTo>
                  <a:pt x="415184" y="428608"/>
                  <a:pt x="419549" y="368463"/>
                  <a:pt x="449286" y="324213"/>
                </a:cubicBezTo>
                <a:cubicBezTo>
                  <a:pt x="477148" y="289293"/>
                  <a:pt x="505484" y="268033"/>
                  <a:pt x="554898" y="262377"/>
                </a:cubicBezTo>
                <a:cubicBezTo>
                  <a:pt x="597602" y="258993"/>
                  <a:pt x="646108" y="277326"/>
                  <a:pt x="672752" y="321285"/>
                </a:cubicBezTo>
                <a:cubicBezTo>
                  <a:pt x="702543" y="370446"/>
                  <a:pt x="722239" y="438284"/>
                  <a:pt x="666169" y="503758"/>
                </a:cubicBezTo>
                <a:cubicBezTo>
                  <a:pt x="802264" y="451361"/>
                  <a:pt x="912933" y="411476"/>
                  <a:pt x="994158" y="378685"/>
                </a:cubicBezTo>
                <a:cubicBezTo>
                  <a:pt x="1062997" y="350895"/>
                  <a:pt x="1126070" y="326033"/>
                  <a:pt x="1139911" y="312956"/>
                </a:cubicBezTo>
                <a:cubicBezTo>
                  <a:pt x="1182851" y="272543"/>
                  <a:pt x="1210913" y="174951"/>
                  <a:pt x="1172938" y="119279"/>
                </a:cubicBezTo>
                <a:cubicBezTo>
                  <a:pt x="1148713" y="83746"/>
                  <a:pt x="1100037" y="51384"/>
                  <a:pt x="1043008" y="47851"/>
                </a:cubicBezTo>
                <a:close/>
                <a:moveTo>
                  <a:pt x="1061550" y="239"/>
                </a:moveTo>
                <a:cubicBezTo>
                  <a:pt x="1127195" y="3611"/>
                  <a:pt x="1181587" y="42306"/>
                  <a:pt x="1210913" y="94616"/>
                </a:cubicBezTo>
                <a:cubicBezTo>
                  <a:pt x="1251071" y="166238"/>
                  <a:pt x="1242395" y="284619"/>
                  <a:pt x="1172719" y="334033"/>
                </a:cubicBezTo>
                <a:cubicBezTo>
                  <a:pt x="1143730" y="355458"/>
                  <a:pt x="1257290" y="350402"/>
                  <a:pt x="1301849" y="410002"/>
                </a:cubicBezTo>
                <a:cubicBezTo>
                  <a:pt x="1378745" y="512851"/>
                  <a:pt x="1373635" y="605787"/>
                  <a:pt x="1279116" y="692340"/>
                </a:cubicBezTo>
                <a:cubicBezTo>
                  <a:pt x="1105099" y="786678"/>
                  <a:pt x="942652" y="859663"/>
                  <a:pt x="714401" y="950708"/>
                </a:cubicBezTo>
                <a:cubicBezTo>
                  <a:pt x="687356" y="961494"/>
                  <a:pt x="647745" y="982809"/>
                  <a:pt x="618918" y="988647"/>
                </a:cubicBezTo>
                <a:cubicBezTo>
                  <a:pt x="532784" y="1006106"/>
                  <a:pt x="414476" y="988356"/>
                  <a:pt x="377937" y="904222"/>
                </a:cubicBezTo>
                <a:cubicBezTo>
                  <a:pt x="338835" y="814194"/>
                  <a:pt x="312262" y="824307"/>
                  <a:pt x="228383" y="838748"/>
                </a:cubicBezTo>
                <a:cubicBezTo>
                  <a:pt x="152524" y="851806"/>
                  <a:pt x="66771" y="809740"/>
                  <a:pt x="26831" y="736027"/>
                </a:cubicBezTo>
                <a:cubicBezTo>
                  <a:pt x="-13890" y="660894"/>
                  <a:pt x="-5959" y="581763"/>
                  <a:pt x="35107" y="510268"/>
                </a:cubicBezTo>
                <a:cubicBezTo>
                  <a:pt x="53985" y="477403"/>
                  <a:pt x="100364" y="403654"/>
                  <a:pt x="234276" y="395888"/>
                </a:cubicBezTo>
                <a:cubicBezTo>
                  <a:pt x="438955" y="383994"/>
                  <a:pt x="329832" y="273179"/>
                  <a:pt x="438955" y="226309"/>
                </a:cubicBezTo>
                <a:cubicBezTo>
                  <a:pt x="608007" y="153706"/>
                  <a:pt x="836819" y="58606"/>
                  <a:pt x="992666" y="9445"/>
                </a:cubicBezTo>
                <a:cubicBezTo>
                  <a:pt x="1016536" y="1916"/>
                  <a:pt x="1039668" y="-885"/>
                  <a:pt x="1061550" y="239"/>
                </a:cubicBezTo>
                <a:close/>
              </a:path>
            </a:pathLst>
          </a:custGeom>
          <a:solidFill>
            <a:schemeClr val="accent4"/>
          </a:solidFill>
          <a:ln w="1048"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DE3E9CCF-9E62-40F0-94A5-EBBC10B8D44D}"/>
              </a:ext>
            </a:extLst>
          </p:cNvPr>
          <p:cNvSpPr/>
          <p:nvPr/>
        </p:nvSpPr>
        <p:spPr>
          <a:xfrm>
            <a:off x="1649109" y="3151754"/>
            <a:ext cx="645752" cy="640136"/>
          </a:xfrm>
          <a:custGeom>
            <a:avLst/>
            <a:gdLst>
              <a:gd name="connsiteX0" fmla="*/ 447198 w 894398"/>
              <a:gd name="connsiteY0" fmla="*/ 429577 h 825531"/>
              <a:gd name="connsiteX1" fmla="*/ 471582 w 894398"/>
              <a:gd name="connsiteY1" fmla="*/ 453961 h 825531"/>
              <a:gd name="connsiteX2" fmla="*/ 471582 w 894398"/>
              <a:gd name="connsiteY2" fmla="*/ 504253 h 825531"/>
              <a:gd name="connsiteX3" fmla="*/ 894398 w 894398"/>
              <a:gd name="connsiteY3" fmla="*/ 504253 h 825531"/>
              <a:gd name="connsiteX4" fmla="*/ 715733 w 894398"/>
              <a:gd name="connsiteY4" fmla="*/ 710303 h 825531"/>
              <a:gd name="connsiteX5" fmla="*/ 680561 w 894398"/>
              <a:gd name="connsiteY5" fmla="*/ 729842 h 825531"/>
              <a:gd name="connsiteX6" fmla="*/ 680561 w 894398"/>
              <a:gd name="connsiteY6" fmla="*/ 804100 h 825531"/>
              <a:gd name="connsiteX7" fmla="*/ 659129 w 894398"/>
              <a:gd name="connsiteY7" fmla="*/ 825531 h 825531"/>
              <a:gd name="connsiteX8" fmla="*/ 637698 w 894398"/>
              <a:gd name="connsiteY8" fmla="*/ 804100 h 825531"/>
              <a:gd name="connsiteX9" fmla="*/ 637698 w 894398"/>
              <a:gd name="connsiteY9" fmla="*/ 750630 h 825531"/>
              <a:gd name="connsiteX10" fmla="*/ 589646 w 894398"/>
              <a:gd name="connsiteY10" fmla="*/ 768983 h 825531"/>
              <a:gd name="connsiteX11" fmla="*/ 447199 w 894398"/>
              <a:gd name="connsiteY11" fmla="*/ 789908 h 825531"/>
              <a:gd name="connsiteX12" fmla="*/ 304752 w 894398"/>
              <a:gd name="connsiteY12" fmla="*/ 768996 h 825531"/>
              <a:gd name="connsiteX13" fmla="*/ 256699 w 894398"/>
              <a:gd name="connsiteY13" fmla="*/ 750652 h 825531"/>
              <a:gd name="connsiteX14" fmla="*/ 256699 w 894398"/>
              <a:gd name="connsiteY14" fmla="*/ 804100 h 825531"/>
              <a:gd name="connsiteX15" fmla="*/ 235267 w 894398"/>
              <a:gd name="connsiteY15" fmla="*/ 825531 h 825531"/>
              <a:gd name="connsiteX16" fmla="*/ 213836 w 894398"/>
              <a:gd name="connsiteY16" fmla="*/ 804100 h 825531"/>
              <a:gd name="connsiteX17" fmla="*/ 213836 w 894398"/>
              <a:gd name="connsiteY17" fmla="*/ 729871 h 825531"/>
              <a:gd name="connsiteX18" fmla="*/ 178665 w 894398"/>
              <a:gd name="connsiteY18" fmla="*/ 710339 h 825531"/>
              <a:gd name="connsiteX19" fmla="*/ 0 w 894398"/>
              <a:gd name="connsiteY19" fmla="*/ 504253 h 825531"/>
              <a:gd name="connsiteX20" fmla="*/ 422814 w 894398"/>
              <a:gd name="connsiteY20" fmla="*/ 504253 h 825531"/>
              <a:gd name="connsiteX21" fmla="*/ 422814 w 894398"/>
              <a:gd name="connsiteY21" fmla="*/ 453961 h 825531"/>
              <a:gd name="connsiteX22" fmla="*/ 447198 w 894398"/>
              <a:gd name="connsiteY22" fmla="*/ 429577 h 825531"/>
              <a:gd name="connsiteX23" fmla="*/ 497109 w 894398"/>
              <a:gd name="connsiteY23" fmla="*/ 256031 h 825531"/>
              <a:gd name="connsiteX24" fmla="*/ 531018 w 894398"/>
              <a:gd name="connsiteY24" fmla="*/ 359663 h 825531"/>
              <a:gd name="connsiteX25" fmla="*/ 484536 w 894398"/>
              <a:gd name="connsiteY25" fmla="*/ 462628 h 825531"/>
              <a:gd name="connsiteX26" fmla="*/ 482822 w 894398"/>
              <a:gd name="connsiteY26" fmla="*/ 350710 h 825531"/>
              <a:gd name="connsiteX27" fmla="*/ 417957 w 894398"/>
              <a:gd name="connsiteY27" fmla="*/ 463200 h 825531"/>
              <a:gd name="connsiteX28" fmla="*/ 402431 w 894398"/>
              <a:gd name="connsiteY28" fmla="*/ 350710 h 825531"/>
              <a:gd name="connsiteX29" fmla="*/ 497109 w 894398"/>
              <a:gd name="connsiteY29" fmla="*/ 256031 h 825531"/>
              <a:gd name="connsiteX30" fmla="*/ 347662 w 894398"/>
              <a:gd name="connsiteY30" fmla="*/ 0 h 825531"/>
              <a:gd name="connsiteX31" fmla="*/ 626078 w 894398"/>
              <a:gd name="connsiteY31" fmla="*/ 199644 h 825531"/>
              <a:gd name="connsiteX32" fmla="*/ 551402 w 894398"/>
              <a:gd name="connsiteY32" fmla="*/ 461391 h 825531"/>
              <a:gd name="connsiteX33" fmla="*/ 474820 w 894398"/>
              <a:gd name="connsiteY33" fmla="*/ 171641 h 825531"/>
              <a:gd name="connsiteX34" fmla="*/ 365569 w 894398"/>
              <a:gd name="connsiteY34" fmla="*/ 463201 h 825531"/>
              <a:gd name="connsiteX35" fmla="*/ 308800 w 894398"/>
              <a:gd name="connsiteY35" fmla="*/ 217170 h 825531"/>
              <a:gd name="connsiteX36" fmla="*/ 347662 w 894398"/>
              <a:gd name="connsiteY36" fmla="*/ 0 h 825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94398" h="825531">
                <a:moveTo>
                  <a:pt x="447198" y="429577"/>
                </a:moveTo>
                <a:cubicBezTo>
                  <a:pt x="460628" y="429577"/>
                  <a:pt x="471582" y="440531"/>
                  <a:pt x="471582" y="453961"/>
                </a:cubicBezTo>
                <a:lnTo>
                  <a:pt x="471582" y="504253"/>
                </a:lnTo>
                <a:lnTo>
                  <a:pt x="894398" y="504253"/>
                </a:lnTo>
                <a:cubicBezTo>
                  <a:pt x="855250" y="588550"/>
                  <a:pt x="792981" y="659963"/>
                  <a:pt x="715733" y="710303"/>
                </a:cubicBezTo>
                <a:lnTo>
                  <a:pt x="680561" y="729842"/>
                </a:lnTo>
                <a:lnTo>
                  <a:pt x="680561" y="804100"/>
                </a:lnTo>
                <a:cubicBezTo>
                  <a:pt x="680561" y="815911"/>
                  <a:pt x="670940" y="825531"/>
                  <a:pt x="659129" y="825531"/>
                </a:cubicBezTo>
                <a:cubicBezTo>
                  <a:pt x="647318" y="825531"/>
                  <a:pt x="637698" y="815911"/>
                  <a:pt x="637698" y="804100"/>
                </a:cubicBezTo>
                <a:lnTo>
                  <a:pt x="637698" y="750630"/>
                </a:lnTo>
                <a:lnTo>
                  <a:pt x="589646" y="768983"/>
                </a:lnTo>
                <a:cubicBezTo>
                  <a:pt x="544551" y="782592"/>
                  <a:pt x="496729" y="789908"/>
                  <a:pt x="447199" y="789908"/>
                </a:cubicBezTo>
                <a:cubicBezTo>
                  <a:pt x="397669" y="789908"/>
                  <a:pt x="349847" y="782598"/>
                  <a:pt x="304752" y="768996"/>
                </a:cubicBezTo>
                <a:lnTo>
                  <a:pt x="256699" y="750652"/>
                </a:lnTo>
                <a:lnTo>
                  <a:pt x="256699" y="804100"/>
                </a:lnTo>
                <a:cubicBezTo>
                  <a:pt x="256699" y="815911"/>
                  <a:pt x="247078" y="825531"/>
                  <a:pt x="235267" y="825531"/>
                </a:cubicBezTo>
                <a:cubicBezTo>
                  <a:pt x="223456" y="825531"/>
                  <a:pt x="213836" y="815911"/>
                  <a:pt x="213836" y="804100"/>
                </a:cubicBezTo>
                <a:lnTo>
                  <a:pt x="213836" y="729871"/>
                </a:lnTo>
                <a:lnTo>
                  <a:pt x="178665" y="710339"/>
                </a:lnTo>
                <a:cubicBezTo>
                  <a:pt x="101418" y="660011"/>
                  <a:pt x="39148" y="588597"/>
                  <a:pt x="0" y="504253"/>
                </a:cubicBezTo>
                <a:lnTo>
                  <a:pt x="422814" y="504253"/>
                </a:lnTo>
                <a:lnTo>
                  <a:pt x="422814" y="453961"/>
                </a:lnTo>
                <a:cubicBezTo>
                  <a:pt x="422814" y="440531"/>
                  <a:pt x="433768" y="429577"/>
                  <a:pt x="447198" y="429577"/>
                </a:cubicBezTo>
                <a:close/>
                <a:moveTo>
                  <a:pt x="497109" y="256031"/>
                </a:moveTo>
                <a:cubicBezTo>
                  <a:pt x="523875" y="277462"/>
                  <a:pt x="529971" y="318515"/>
                  <a:pt x="531018" y="359663"/>
                </a:cubicBezTo>
                <a:cubicBezTo>
                  <a:pt x="531971" y="394906"/>
                  <a:pt x="514064" y="430624"/>
                  <a:pt x="484536" y="462628"/>
                </a:cubicBezTo>
                <a:cubicBezTo>
                  <a:pt x="490442" y="420528"/>
                  <a:pt x="513111" y="391858"/>
                  <a:pt x="482822" y="350710"/>
                </a:cubicBezTo>
                <a:cubicBezTo>
                  <a:pt x="459295" y="386809"/>
                  <a:pt x="383476" y="406431"/>
                  <a:pt x="417957" y="463200"/>
                </a:cubicBezTo>
                <a:cubicBezTo>
                  <a:pt x="372999" y="443388"/>
                  <a:pt x="369665" y="387952"/>
                  <a:pt x="402431" y="350710"/>
                </a:cubicBezTo>
                <a:cubicBezTo>
                  <a:pt x="422910" y="327373"/>
                  <a:pt x="516255" y="289654"/>
                  <a:pt x="497109" y="256031"/>
                </a:cubicBezTo>
                <a:close/>
                <a:moveTo>
                  <a:pt x="347662" y="0"/>
                </a:moveTo>
                <a:cubicBezTo>
                  <a:pt x="482726" y="28766"/>
                  <a:pt x="580167" y="82677"/>
                  <a:pt x="626078" y="199644"/>
                </a:cubicBezTo>
                <a:cubicBezTo>
                  <a:pt x="661891" y="291084"/>
                  <a:pt x="633793" y="372237"/>
                  <a:pt x="551402" y="461391"/>
                </a:cubicBezTo>
                <a:cubicBezTo>
                  <a:pt x="567975" y="343948"/>
                  <a:pt x="593216" y="244412"/>
                  <a:pt x="474820" y="171641"/>
                </a:cubicBezTo>
                <a:cubicBezTo>
                  <a:pt x="483107" y="292608"/>
                  <a:pt x="269462" y="304800"/>
                  <a:pt x="365569" y="463201"/>
                </a:cubicBezTo>
                <a:cubicBezTo>
                  <a:pt x="240124" y="407956"/>
                  <a:pt x="217455" y="321088"/>
                  <a:pt x="308800" y="217170"/>
                </a:cubicBezTo>
                <a:cubicBezTo>
                  <a:pt x="365855" y="152305"/>
                  <a:pt x="401002" y="93917"/>
                  <a:pt x="347662" y="0"/>
                </a:cubicBezTo>
                <a:close/>
              </a:path>
            </a:pathLst>
          </a:custGeom>
          <a:solidFill>
            <a:schemeClr val="accent2"/>
          </a:solidFill>
          <a:ln w="9525" cap="flat">
            <a:noFill/>
            <a:prstDash val="solid"/>
            <a:miter/>
          </a:ln>
        </p:spPr>
        <p:txBody>
          <a:bodyPr rtlCol="0" anchor="ctr"/>
          <a:lstStyle/>
          <a:p>
            <a:endParaRPr lang="en-US"/>
          </a:p>
        </p:txBody>
      </p:sp>
      <p:sp>
        <p:nvSpPr>
          <p:cNvPr id="3" name="TextBox 2">
            <a:extLst>
              <a:ext uri="{FF2B5EF4-FFF2-40B4-BE49-F238E27FC236}">
                <a16:creationId xmlns:a16="http://schemas.microsoft.com/office/drawing/2014/main" id="{8F8F6734-D362-DD57-AA43-2E5C5CBF9455}"/>
              </a:ext>
            </a:extLst>
          </p:cNvPr>
          <p:cNvSpPr txBox="1"/>
          <p:nvPr/>
        </p:nvSpPr>
        <p:spPr>
          <a:xfrm>
            <a:off x="1456262" y="1775825"/>
            <a:ext cx="8940799" cy="830997"/>
          </a:xfrm>
          <a:prstGeom prst="rect">
            <a:avLst/>
          </a:prstGeom>
          <a:noFill/>
        </p:spPr>
        <p:txBody>
          <a:bodyPr wrap="square" rtlCol="0">
            <a:spAutoFit/>
          </a:bodyPr>
          <a:lstStyle/>
          <a:p>
            <a:r>
              <a:rPr lang="en-US" sz="1600" dirty="0"/>
              <a:t>Facial skin varies significantly in its needs based on skin type and it is important to know your skin type so that you can know which ingredients work best for you. Here are the 4 skin types that we used to base our project.</a:t>
            </a:r>
          </a:p>
        </p:txBody>
      </p:sp>
    </p:spTree>
    <p:extLst>
      <p:ext uri="{BB962C8B-B14F-4D97-AF65-F5344CB8AC3E}">
        <p14:creationId xmlns:p14="http://schemas.microsoft.com/office/powerpoint/2010/main" val="2737942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14D1D5-CEBF-4A86-C7D8-7BD7D606DE23}"/>
              </a:ext>
            </a:extLst>
          </p:cNvPr>
          <p:cNvSpPr txBox="1"/>
          <p:nvPr/>
        </p:nvSpPr>
        <p:spPr>
          <a:xfrm>
            <a:off x="219165" y="1456332"/>
            <a:ext cx="4891315" cy="369332"/>
          </a:xfrm>
          <a:prstGeom prst="rect">
            <a:avLst/>
          </a:prstGeom>
          <a:noFill/>
        </p:spPr>
        <p:txBody>
          <a:bodyPr wrap="square" rtlCol="0">
            <a:spAutoFit/>
          </a:bodyPr>
          <a:lstStyle/>
          <a:p>
            <a:r>
              <a:rPr lang="en-US" dirty="0"/>
              <a:t>.</a:t>
            </a:r>
          </a:p>
        </p:txBody>
      </p:sp>
      <p:sp>
        <p:nvSpPr>
          <p:cNvPr id="5" name="TextBox 4">
            <a:extLst>
              <a:ext uri="{FF2B5EF4-FFF2-40B4-BE49-F238E27FC236}">
                <a16:creationId xmlns:a16="http://schemas.microsoft.com/office/drawing/2014/main" id="{6BEFF61E-9998-95C1-C2E2-B592B1E7C79F}"/>
              </a:ext>
            </a:extLst>
          </p:cNvPr>
          <p:cNvSpPr txBox="1"/>
          <p:nvPr/>
        </p:nvSpPr>
        <p:spPr>
          <a:xfrm>
            <a:off x="802640" y="3429000"/>
            <a:ext cx="4206240" cy="830997"/>
          </a:xfrm>
          <a:prstGeom prst="rect">
            <a:avLst/>
          </a:prstGeom>
          <a:noFill/>
        </p:spPr>
        <p:txBody>
          <a:bodyPr wrap="square" rtlCol="0">
            <a:spAutoFit/>
          </a:bodyPr>
          <a:lstStyle/>
          <a:p>
            <a:r>
              <a:rPr lang="en-US" sz="4800" b="1" dirty="0"/>
              <a:t>Process</a:t>
            </a:r>
          </a:p>
        </p:txBody>
      </p:sp>
    </p:spTree>
    <p:extLst>
      <p:ext uri="{BB962C8B-B14F-4D97-AF65-F5344CB8AC3E}">
        <p14:creationId xmlns:p14="http://schemas.microsoft.com/office/powerpoint/2010/main" val="1091000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000" dirty="0"/>
              <a:t>Project Overview</a:t>
            </a:r>
          </a:p>
        </p:txBody>
      </p:sp>
      <p:cxnSp>
        <p:nvCxnSpPr>
          <p:cNvPr id="4" name="Straight Connector 16">
            <a:extLst>
              <a:ext uri="{FF2B5EF4-FFF2-40B4-BE49-F238E27FC236}">
                <a16:creationId xmlns:a16="http://schemas.microsoft.com/office/drawing/2014/main" id="{9EAD3FA1-5634-46F8-ACEA-CB229A67FEF9}"/>
              </a:ext>
            </a:extLst>
          </p:cNvPr>
          <p:cNvCxnSpPr>
            <a:cxnSpLocks/>
          </p:cNvCxnSpPr>
          <p:nvPr/>
        </p:nvCxnSpPr>
        <p:spPr>
          <a:xfrm>
            <a:off x="2536697" y="5238969"/>
            <a:ext cx="16308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18">
            <a:extLst>
              <a:ext uri="{FF2B5EF4-FFF2-40B4-BE49-F238E27FC236}">
                <a16:creationId xmlns:a16="http://schemas.microsoft.com/office/drawing/2014/main" id="{A139719F-EE76-44F1-9649-C4F9F8BA7DFB}"/>
              </a:ext>
            </a:extLst>
          </p:cNvPr>
          <p:cNvCxnSpPr>
            <a:cxnSpLocks/>
          </p:cNvCxnSpPr>
          <p:nvPr/>
        </p:nvCxnSpPr>
        <p:spPr>
          <a:xfrm>
            <a:off x="4147848" y="4537858"/>
            <a:ext cx="1630800" cy="206"/>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20">
            <a:extLst>
              <a:ext uri="{FF2B5EF4-FFF2-40B4-BE49-F238E27FC236}">
                <a16:creationId xmlns:a16="http://schemas.microsoft.com/office/drawing/2014/main" id="{F7F41D90-5F92-449D-84B2-C3180086573A}"/>
              </a:ext>
            </a:extLst>
          </p:cNvPr>
          <p:cNvCxnSpPr>
            <a:cxnSpLocks/>
          </p:cNvCxnSpPr>
          <p:nvPr/>
        </p:nvCxnSpPr>
        <p:spPr>
          <a:xfrm>
            <a:off x="5773876" y="3836851"/>
            <a:ext cx="1630800" cy="309"/>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22">
            <a:extLst>
              <a:ext uri="{FF2B5EF4-FFF2-40B4-BE49-F238E27FC236}">
                <a16:creationId xmlns:a16="http://schemas.microsoft.com/office/drawing/2014/main" id="{E003A5ED-A043-4D40-BC17-EC3E489C130D}"/>
              </a:ext>
            </a:extLst>
          </p:cNvPr>
          <p:cNvCxnSpPr>
            <a:cxnSpLocks/>
          </p:cNvCxnSpPr>
          <p:nvPr/>
        </p:nvCxnSpPr>
        <p:spPr>
          <a:xfrm>
            <a:off x="7394334" y="3136254"/>
            <a:ext cx="16308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13">
            <a:extLst>
              <a:ext uri="{FF2B5EF4-FFF2-40B4-BE49-F238E27FC236}">
                <a16:creationId xmlns:a16="http://schemas.microsoft.com/office/drawing/2014/main" id="{B0B4B771-2835-47CC-882D-FAA9FB49A7EE}"/>
              </a:ext>
            </a:extLst>
          </p:cNvPr>
          <p:cNvCxnSpPr/>
          <p:nvPr/>
        </p:nvCxnSpPr>
        <p:spPr>
          <a:xfrm>
            <a:off x="2521820" y="5241498"/>
            <a:ext cx="0" cy="698376"/>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17">
            <a:extLst>
              <a:ext uri="{FF2B5EF4-FFF2-40B4-BE49-F238E27FC236}">
                <a16:creationId xmlns:a16="http://schemas.microsoft.com/office/drawing/2014/main" id="{60B5ED6E-FA9D-4315-9020-37F402128376}"/>
              </a:ext>
            </a:extLst>
          </p:cNvPr>
          <p:cNvCxnSpPr/>
          <p:nvPr/>
        </p:nvCxnSpPr>
        <p:spPr>
          <a:xfrm>
            <a:off x="4147848" y="4540490"/>
            <a:ext cx="0" cy="698376"/>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19">
            <a:extLst>
              <a:ext uri="{FF2B5EF4-FFF2-40B4-BE49-F238E27FC236}">
                <a16:creationId xmlns:a16="http://schemas.microsoft.com/office/drawing/2014/main" id="{23FA8EB9-37D9-40C1-A68E-CEBF7B6BCE49}"/>
              </a:ext>
            </a:extLst>
          </p:cNvPr>
          <p:cNvCxnSpPr/>
          <p:nvPr/>
        </p:nvCxnSpPr>
        <p:spPr>
          <a:xfrm>
            <a:off x="5773876" y="3839482"/>
            <a:ext cx="0" cy="698376"/>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21">
            <a:extLst>
              <a:ext uri="{FF2B5EF4-FFF2-40B4-BE49-F238E27FC236}">
                <a16:creationId xmlns:a16="http://schemas.microsoft.com/office/drawing/2014/main" id="{D07FC42B-BAA3-4E21-97AD-A5796F0EDC63}"/>
              </a:ext>
            </a:extLst>
          </p:cNvPr>
          <p:cNvCxnSpPr/>
          <p:nvPr/>
        </p:nvCxnSpPr>
        <p:spPr>
          <a:xfrm>
            <a:off x="7399904" y="3138474"/>
            <a:ext cx="0" cy="698376"/>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5" name="Group 27">
            <a:extLst>
              <a:ext uri="{FF2B5EF4-FFF2-40B4-BE49-F238E27FC236}">
                <a16:creationId xmlns:a16="http://schemas.microsoft.com/office/drawing/2014/main" id="{0040E13F-A2F5-4EC1-8588-AD60C085395E}"/>
              </a:ext>
            </a:extLst>
          </p:cNvPr>
          <p:cNvGrpSpPr/>
          <p:nvPr/>
        </p:nvGrpSpPr>
        <p:grpSpPr>
          <a:xfrm>
            <a:off x="2880624" y="4158120"/>
            <a:ext cx="908420" cy="908420"/>
            <a:chOff x="1359324" y="4352166"/>
            <a:chExt cx="908420" cy="908420"/>
          </a:xfrm>
        </p:grpSpPr>
        <p:sp>
          <p:nvSpPr>
            <p:cNvPr id="16" name="Oval 28">
              <a:extLst>
                <a:ext uri="{FF2B5EF4-FFF2-40B4-BE49-F238E27FC236}">
                  <a16:creationId xmlns:a16="http://schemas.microsoft.com/office/drawing/2014/main" id="{5806049C-266B-4D6F-9DE8-316E5E686F9C}"/>
                </a:ext>
              </a:extLst>
            </p:cNvPr>
            <p:cNvSpPr/>
            <p:nvPr/>
          </p:nvSpPr>
          <p:spPr>
            <a:xfrm>
              <a:off x="1359324" y="4352166"/>
              <a:ext cx="908420" cy="908420"/>
            </a:xfrm>
            <a:prstGeom prst="ellipse">
              <a:avLst/>
            </a:prstGeom>
            <a:solidFill>
              <a:schemeClr val="accent1"/>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7" name="Oval 29">
              <a:extLst>
                <a:ext uri="{FF2B5EF4-FFF2-40B4-BE49-F238E27FC236}">
                  <a16:creationId xmlns:a16="http://schemas.microsoft.com/office/drawing/2014/main" id="{B04F70D3-946E-461D-8C16-B68DC3C570F6}"/>
                </a:ext>
              </a:extLst>
            </p:cNvPr>
            <p:cNvSpPr/>
            <p:nvPr/>
          </p:nvSpPr>
          <p:spPr>
            <a:xfrm>
              <a:off x="1435526" y="4428368"/>
              <a:ext cx="756016" cy="756016"/>
            </a:xfrm>
            <a:prstGeom prst="ellipse">
              <a:avLst/>
            </a:prstGeom>
            <a:noFill/>
            <a:ln w="15875">
              <a:solidFill>
                <a:schemeClr val="bg1">
                  <a:alpha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grpSp>
        <p:nvGrpSpPr>
          <p:cNvPr id="18" name="Group 30">
            <a:extLst>
              <a:ext uri="{FF2B5EF4-FFF2-40B4-BE49-F238E27FC236}">
                <a16:creationId xmlns:a16="http://schemas.microsoft.com/office/drawing/2014/main" id="{6BC6F847-9CA5-432F-9429-015989247BEE}"/>
              </a:ext>
            </a:extLst>
          </p:cNvPr>
          <p:cNvGrpSpPr/>
          <p:nvPr/>
        </p:nvGrpSpPr>
        <p:grpSpPr>
          <a:xfrm>
            <a:off x="4506652" y="3469424"/>
            <a:ext cx="908420" cy="908420"/>
            <a:chOff x="1359324" y="4352166"/>
            <a:chExt cx="908420" cy="908420"/>
          </a:xfrm>
        </p:grpSpPr>
        <p:sp>
          <p:nvSpPr>
            <p:cNvPr id="19" name="Oval 31">
              <a:extLst>
                <a:ext uri="{FF2B5EF4-FFF2-40B4-BE49-F238E27FC236}">
                  <a16:creationId xmlns:a16="http://schemas.microsoft.com/office/drawing/2014/main" id="{F796A9FF-A3DD-4B7A-A9DA-E285087EBE90}"/>
                </a:ext>
              </a:extLst>
            </p:cNvPr>
            <p:cNvSpPr/>
            <p:nvPr/>
          </p:nvSpPr>
          <p:spPr>
            <a:xfrm>
              <a:off x="1359324" y="4352166"/>
              <a:ext cx="908420" cy="908420"/>
            </a:xfrm>
            <a:prstGeom prst="ellipse">
              <a:avLst/>
            </a:prstGeom>
            <a:solidFill>
              <a:schemeClr val="accent2"/>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0" name="Oval 32">
              <a:extLst>
                <a:ext uri="{FF2B5EF4-FFF2-40B4-BE49-F238E27FC236}">
                  <a16:creationId xmlns:a16="http://schemas.microsoft.com/office/drawing/2014/main" id="{874CFBDB-A633-435A-BCEB-61C0A2C0556F}"/>
                </a:ext>
              </a:extLst>
            </p:cNvPr>
            <p:cNvSpPr/>
            <p:nvPr/>
          </p:nvSpPr>
          <p:spPr>
            <a:xfrm>
              <a:off x="1435526" y="4428368"/>
              <a:ext cx="756016" cy="756016"/>
            </a:xfrm>
            <a:prstGeom prst="ellipse">
              <a:avLst/>
            </a:prstGeom>
            <a:noFill/>
            <a:ln w="15875">
              <a:solidFill>
                <a:schemeClr val="bg1">
                  <a:alpha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grpSp>
        <p:nvGrpSpPr>
          <p:cNvPr id="21" name="Group 33">
            <a:extLst>
              <a:ext uri="{FF2B5EF4-FFF2-40B4-BE49-F238E27FC236}">
                <a16:creationId xmlns:a16="http://schemas.microsoft.com/office/drawing/2014/main" id="{C09FC5C1-2276-41EF-98A0-654866C9139C}"/>
              </a:ext>
            </a:extLst>
          </p:cNvPr>
          <p:cNvGrpSpPr/>
          <p:nvPr/>
        </p:nvGrpSpPr>
        <p:grpSpPr>
          <a:xfrm>
            <a:off x="6132680" y="2814648"/>
            <a:ext cx="908420" cy="908420"/>
            <a:chOff x="1359324" y="4352166"/>
            <a:chExt cx="908420" cy="908420"/>
          </a:xfrm>
        </p:grpSpPr>
        <p:sp>
          <p:nvSpPr>
            <p:cNvPr id="22" name="Oval 34">
              <a:extLst>
                <a:ext uri="{FF2B5EF4-FFF2-40B4-BE49-F238E27FC236}">
                  <a16:creationId xmlns:a16="http://schemas.microsoft.com/office/drawing/2014/main" id="{BBD173A2-351B-4008-85FF-120DA459CAA8}"/>
                </a:ext>
              </a:extLst>
            </p:cNvPr>
            <p:cNvSpPr/>
            <p:nvPr/>
          </p:nvSpPr>
          <p:spPr>
            <a:xfrm>
              <a:off x="1359324" y="4352166"/>
              <a:ext cx="908420" cy="908420"/>
            </a:xfrm>
            <a:prstGeom prst="ellipse">
              <a:avLst/>
            </a:prstGeom>
            <a:solidFill>
              <a:schemeClr val="accent3"/>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3" name="Oval 35">
              <a:extLst>
                <a:ext uri="{FF2B5EF4-FFF2-40B4-BE49-F238E27FC236}">
                  <a16:creationId xmlns:a16="http://schemas.microsoft.com/office/drawing/2014/main" id="{38149EAC-A61F-46DB-A431-1ABA53B001C4}"/>
                </a:ext>
              </a:extLst>
            </p:cNvPr>
            <p:cNvSpPr/>
            <p:nvPr/>
          </p:nvSpPr>
          <p:spPr>
            <a:xfrm>
              <a:off x="1435526" y="4428368"/>
              <a:ext cx="756016" cy="756016"/>
            </a:xfrm>
            <a:prstGeom prst="ellipse">
              <a:avLst/>
            </a:prstGeom>
            <a:noFill/>
            <a:ln w="15875">
              <a:solidFill>
                <a:schemeClr val="bg1">
                  <a:alpha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grpSp>
        <p:nvGrpSpPr>
          <p:cNvPr id="24" name="Group 36">
            <a:extLst>
              <a:ext uri="{FF2B5EF4-FFF2-40B4-BE49-F238E27FC236}">
                <a16:creationId xmlns:a16="http://schemas.microsoft.com/office/drawing/2014/main" id="{E781748F-81F3-4018-B47E-9C569A77D59A}"/>
              </a:ext>
            </a:extLst>
          </p:cNvPr>
          <p:cNvGrpSpPr/>
          <p:nvPr/>
        </p:nvGrpSpPr>
        <p:grpSpPr>
          <a:xfrm>
            <a:off x="7758709" y="2125952"/>
            <a:ext cx="908420" cy="908420"/>
            <a:chOff x="1359324" y="4352166"/>
            <a:chExt cx="908420" cy="908420"/>
          </a:xfrm>
        </p:grpSpPr>
        <p:sp>
          <p:nvSpPr>
            <p:cNvPr id="25" name="Oval 37">
              <a:extLst>
                <a:ext uri="{FF2B5EF4-FFF2-40B4-BE49-F238E27FC236}">
                  <a16:creationId xmlns:a16="http://schemas.microsoft.com/office/drawing/2014/main" id="{08AB79DD-4362-4C77-B7B5-A6920B5A1D13}"/>
                </a:ext>
              </a:extLst>
            </p:cNvPr>
            <p:cNvSpPr/>
            <p:nvPr/>
          </p:nvSpPr>
          <p:spPr>
            <a:xfrm>
              <a:off x="1359324" y="4352166"/>
              <a:ext cx="908420" cy="908420"/>
            </a:xfrm>
            <a:prstGeom prst="ellipse">
              <a:avLst/>
            </a:prstGeom>
            <a:solidFill>
              <a:schemeClr val="accent4"/>
            </a:solidFill>
            <a:ln w="12700">
              <a:gradFill>
                <a:gsLst>
                  <a:gs pos="0">
                    <a:schemeClr val="bg1">
                      <a:alpha val="80000"/>
                    </a:schemeClr>
                  </a:gs>
                  <a:gs pos="100000">
                    <a:schemeClr val="bg1">
                      <a:alpha val="30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6" name="Oval 38">
              <a:extLst>
                <a:ext uri="{FF2B5EF4-FFF2-40B4-BE49-F238E27FC236}">
                  <a16:creationId xmlns:a16="http://schemas.microsoft.com/office/drawing/2014/main" id="{7CB7846D-1F82-4367-B83D-D4B0CDD973FF}"/>
                </a:ext>
              </a:extLst>
            </p:cNvPr>
            <p:cNvSpPr/>
            <p:nvPr/>
          </p:nvSpPr>
          <p:spPr>
            <a:xfrm>
              <a:off x="1435526" y="4428368"/>
              <a:ext cx="756016" cy="756016"/>
            </a:xfrm>
            <a:prstGeom prst="ellipse">
              <a:avLst/>
            </a:prstGeom>
            <a:noFill/>
            <a:ln w="15875">
              <a:solidFill>
                <a:schemeClr val="bg1">
                  <a:alpha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grpSp>
        <p:nvGrpSpPr>
          <p:cNvPr id="27" name="Group 39">
            <a:extLst>
              <a:ext uri="{FF2B5EF4-FFF2-40B4-BE49-F238E27FC236}">
                <a16:creationId xmlns:a16="http://schemas.microsoft.com/office/drawing/2014/main" id="{F2FB580A-00F6-4F09-9127-59A3D58F3EC5}"/>
              </a:ext>
            </a:extLst>
          </p:cNvPr>
          <p:cNvGrpSpPr/>
          <p:nvPr/>
        </p:nvGrpSpPr>
        <p:grpSpPr>
          <a:xfrm>
            <a:off x="2723556" y="5466904"/>
            <a:ext cx="2815603" cy="397636"/>
            <a:chOff x="975331" y="4005478"/>
            <a:chExt cx="2718092" cy="397636"/>
          </a:xfrm>
        </p:grpSpPr>
        <p:sp>
          <p:nvSpPr>
            <p:cNvPr id="28" name="TextBox 27">
              <a:extLst>
                <a:ext uri="{FF2B5EF4-FFF2-40B4-BE49-F238E27FC236}">
                  <a16:creationId xmlns:a16="http://schemas.microsoft.com/office/drawing/2014/main" id="{8EB88F45-0971-4C6C-B6DC-A6DA4B2ED3EC}"/>
                </a:ext>
              </a:extLst>
            </p:cNvPr>
            <p:cNvSpPr txBox="1"/>
            <p:nvPr/>
          </p:nvSpPr>
          <p:spPr>
            <a:xfrm>
              <a:off x="975331" y="4005478"/>
              <a:ext cx="2691322" cy="276999"/>
            </a:xfrm>
            <a:prstGeom prst="rect">
              <a:avLst/>
            </a:prstGeom>
            <a:noFill/>
          </p:spPr>
          <p:txBody>
            <a:bodyPr wrap="square" lIns="0" rIns="0" rtlCol="0">
              <a:spAutoFit/>
            </a:bodyPr>
            <a:lstStyle/>
            <a:p>
              <a:r>
                <a:rPr lang="en-US" altLang="ko-KR" sz="1200" b="1" dirty="0">
                  <a:solidFill>
                    <a:schemeClr val="tx1">
                      <a:lumMod val="75000"/>
                      <a:lumOff val="25000"/>
                    </a:schemeClr>
                  </a:solidFill>
                  <a:cs typeface="Calibri" pitchFamily="34" charset="0"/>
                </a:rPr>
                <a:t>Data Understanding</a:t>
              </a:r>
              <a:endParaRPr lang="ko-KR" altLang="en-US" sz="1200" b="1" dirty="0">
                <a:solidFill>
                  <a:schemeClr val="tx1">
                    <a:lumMod val="75000"/>
                    <a:lumOff val="25000"/>
                  </a:schemeClr>
                </a:solidFill>
                <a:cs typeface="Calibri" pitchFamily="34" charset="0"/>
              </a:endParaRPr>
            </a:p>
          </p:txBody>
        </p:sp>
        <p:sp>
          <p:nvSpPr>
            <p:cNvPr id="29" name="TextBox 28">
              <a:extLst>
                <a:ext uri="{FF2B5EF4-FFF2-40B4-BE49-F238E27FC236}">
                  <a16:creationId xmlns:a16="http://schemas.microsoft.com/office/drawing/2014/main" id="{128EFC2A-EC92-45B0-8B45-8886F2135B74}"/>
                </a:ext>
              </a:extLst>
            </p:cNvPr>
            <p:cNvSpPr txBox="1"/>
            <p:nvPr/>
          </p:nvSpPr>
          <p:spPr>
            <a:xfrm>
              <a:off x="994277" y="4126115"/>
              <a:ext cx="2699146" cy="276999"/>
            </a:xfrm>
            <a:prstGeom prst="rect">
              <a:avLst/>
            </a:prstGeom>
            <a:noFill/>
          </p:spPr>
          <p:txBody>
            <a:bodyPr wrap="square" lIns="0" rIns="0" rtlCol="0">
              <a:spAutoFit/>
            </a:bodyPr>
            <a:lstStyle/>
            <a:p>
              <a:r>
                <a:rPr lang="en-US" altLang="ko-KR" sz="1200" dirty="0">
                  <a:solidFill>
                    <a:schemeClr val="tx1">
                      <a:lumMod val="75000"/>
                      <a:lumOff val="25000"/>
                    </a:schemeClr>
                  </a:solidFill>
                </a:rPr>
                <a:t> </a:t>
              </a:r>
              <a:endParaRPr lang="ko-KR" altLang="en-US" sz="1200" dirty="0">
                <a:solidFill>
                  <a:schemeClr val="tx1">
                    <a:lumMod val="75000"/>
                    <a:lumOff val="25000"/>
                  </a:schemeClr>
                </a:solidFill>
              </a:endParaRPr>
            </a:p>
          </p:txBody>
        </p:sp>
      </p:grpSp>
      <p:grpSp>
        <p:nvGrpSpPr>
          <p:cNvPr id="30" name="Group 42">
            <a:extLst>
              <a:ext uri="{FF2B5EF4-FFF2-40B4-BE49-F238E27FC236}">
                <a16:creationId xmlns:a16="http://schemas.microsoft.com/office/drawing/2014/main" id="{6F31BEB7-19A1-4A08-AEA2-F7130C49F3D8}"/>
              </a:ext>
            </a:extLst>
          </p:cNvPr>
          <p:cNvGrpSpPr/>
          <p:nvPr/>
        </p:nvGrpSpPr>
        <p:grpSpPr>
          <a:xfrm>
            <a:off x="7625506" y="3284365"/>
            <a:ext cx="2804764" cy="472396"/>
            <a:chOff x="994277" y="3930718"/>
            <a:chExt cx="2704455" cy="472396"/>
          </a:xfrm>
        </p:grpSpPr>
        <p:sp>
          <p:nvSpPr>
            <p:cNvPr id="31" name="TextBox 30">
              <a:extLst>
                <a:ext uri="{FF2B5EF4-FFF2-40B4-BE49-F238E27FC236}">
                  <a16:creationId xmlns:a16="http://schemas.microsoft.com/office/drawing/2014/main" id="{D2F19A7A-C51C-4A5B-AE72-B40F7CEBABFA}"/>
                </a:ext>
              </a:extLst>
            </p:cNvPr>
            <p:cNvSpPr txBox="1"/>
            <p:nvPr/>
          </p:nvSpPr>
          <p:spPr>
            <a:xfrm>
              <a:off x="1007410" y="3930718"/>
              <a:ext cx="2691322" cy="276999"/>
            </a:xfrm>
            <a:prstGeom prst="rect">
              <a:avLst/>
            </a:prstGeom>
            <a:noFill/>
          </p:spPr>
          <p:txBody>
            <a:bodyPr wrap="square" lIns="0" rIns="0" rtlCol="0">
              <a:spAutoFit/>
            </a:bodyPr>
            <a:lstStyle/>
            <a:p>
              <a:r>
                <a:rPr lang="en-US" altLang="ko-KR" sz="1200" b="1" dirty="0">
                  <a:solidFill>
                    <a:schemeClr val="tx1">
                      <a:lumMod val="75000"/>
                      <a:lumOff val="25000"/>
                    </a:schemeClr>
                  </a:solidFill>
                  <a:cs typeface="Calibri" pitchFamily="34" charset="0"/>
                </a:rPr>
                <a:t>System Deployment</a:t>
              </a:r>
              <a:endParaRPr lang="ko-KR" altLang="en-US" sz="1200" b="1" dirty="0">
                <a:solidFill>
                  <a:schemeClr val="tx1">
                    <a:lumMod val="75000"/>
                    <a:lumOff val="25000"/>
                  </a:schemeClr>
                </a:solidFill>
                <a:cs typeface="Calibri" pitchFamily="34" charset="0"/>
              </a:endParaRPr>
            </a:p>
          </p:txBody>
        </p:sp>
        <p:sp>
          <p:nvSpPr>
            <p:cNvPr id="32" name="TextBox 31">
              <a:extLst>
                <a:ext uri="{FF2B5EF4-FFF2-40B4-BE49-F238E27FC236}">
                  <a16:creationId xmlns:a16="http://schemas.microsoft.com/office/drawing/2014/main" id="{74B99CC7-A267-4B68-BB7D-71B75284DD78}"/>
                </a:ext>
              </a:extLst>
            </p:cNvPr>
            <p:cNvSpPr txBox="1"/>
            <p:nvPr/>
          </p:nvSpPr>
          <p:spPr>
            <a:xfrm>
              <a:off x="994277" y="4126115"/>
              <a:ext cx="2699146" cy="276999"/>
            </a:xfrm>
            <a:prstGeom prst="rect">
              <a:avLst/>
            </a:prstGeom>
            <a:noFill/>
          </p:spPr>
          <p:txBody>
            <a:bodyPr wrap="square" lIns="0" rIns="0" rtlCol="0">
              <a:spAutoFit/>
            </a:bodyPr>
            <a:lstStyle/>
            <a:p>
              <a:endParaRPr lang="ko-KR" altLang="en-US" sz="1200" dirty="0">
                <a:solidFill>
                  <a:schemeClr val="tx1">
                    <a:lumMod val="75000"/>
                    <a:lumOff val="25000"/>
                  </a:schemeClr>
                </a:solidFill>
              </a:endParaRPr>
            </a:p>
          </p:txBody>
        </p:sp>
      </p:grpSp>
      <p:grpSp>
        <p:nvGrpSpPr>
          <p:cNvPr id="33" name="Group 45">
            <a:extLst>
              <a:ext uri="{FF2B5EF4-FFF2-40B4-BE49-F238E27FC236}">
                <a16:creationId xmlns:a16="http://schemas.microsoft.com/office/drawing/2014/main" id="{351DE1D8-97D4-457C-B6E1-3652E0063A61}"/>
              </a:ext>
            </a:extLst>
          </p:cNvPr>
          <p:cNvGrpSpPr/>
          <p:nvPr/>
        </p:nvGrpSpPr>
        <p:grpSpPr>
          <a:xfrm>
            <a:off x="4397835" y="4182355"/>
            <a:ext cx="4397301" cy="835683"/>
            <a:chOff x="-551590" y="4126115"/>
            <a:chExt cx="4245013" cy="835683"/>
          </a:xfrm>
        </p:grpSpPr>
        <p:sp>
          <p:nvSpPr>
            <p:cNvPr id="34" name="TextBox 33">
              <a:extLst>
                <a:ext uri="{FF2B5EF4-FFF2-40B4-BE49-F238E27FC236}">
                  <a16:creationId xmlns:a16="http://schemas.microsoft.com/office/drawing/2014/main" id="{89C4149E-E890-422F-9657-4EF4AB150708}"/>
                </a:ext>
              </a:extLst>
            </p:cNvPr>
            <p:cNvSpPr txBox="1"/>
            <p:nvPr/>
          </p:nvSpPr>
          <p:spPr>
            <a:xfrm>
              <a:off x="-551590" y="4684799"/>
              <a:ext cx="2691322" cy="276999"/>
            </a:xfrm>
            <a:prstGeom prst="rect">
              <a:avLst/>
            </a:prstGeom>
            <a:noFill/>
          </p:spPr>
          <p:txBody>
            <a:bodyPr wrap="square" lIns="0" rIns="0" rtlCol="0">
              <a:spAutoFit/>
            </a:bodyPr>
            <a:lstStyle/>
            <a:p>
              <a:r>
                <a:rPr lang="en-US" altLang="ko-KR" sz="1200" b="1" dirty="0">
                  <a:solidFill>
                    <a:schemeClr val="tx1">
                      <a:lumMod val="75000"/>
                      <a:lumOff val="25000"/>
                    </a:schemeClr>
                  </a:solidFill>
                  <a:cs typeface="Calibri" pitchFamily="34" charset="0"/>
                </a:rPr>
                <a:t> Data Pre-processing</a:t>
              </a:r>
              <a:endParaRPr lang="ko-KR" altLang="en-US" sz="1200" b="1" dirty="0">
                <a:solidFill>
                  <a:schemeClr val="tx1">
                    <a:lumMod val="75000"/>
                    <a:lumOff val="25000"/>
                  </a:schemeClr>
                </a:solidFill>
                <a:cs typeface="Calibri" pitchFamily="34" charset="0"/>
              </a:endParaRPr>
            </a:p>
          </p:txBody>
        </p:sp>
        <p:sp>
          <p:nvSpPr>
            <p:cNvPr id="35" name="TextBox 34">
              <a:extLst>
                <a:ext uri="{FF2B5EF4-FFF2-40B4-BE49-F238E27FC236}">
                  <a16:creationId xmlns:a16="http://schemas.microsoft.com/office/drawing/2014/main" id="{84DE6808-F288-45DE-AF62-851CB2915E95}"/>
                </a:ext>
              </a:extLst>
            </p:cNvPr>
            <p:cNvSpPr txBox="1"/>
            <p:nvPr/>
          </p:nvSpPr>
          <p:spPr>
            <a:xfrm>
              <a:off x="994277" y="4126115"/>
              <a:ext cx="2699146" cy="276999"/>
            </a:xfrm>
            <a:prstGeom prst="rect">
              <a:avLst/>
            </a:prstGeom>
            <a:noFill/>
          </p:spPr>
          <p:txBody>
            <a:bodyPr wrap="square" lIns="0" rIns="0" rtlCol="0">
              <a:spAutoFit/>
            </a:bodyPr>
            <a:lstStyle/>
            <a:p>
              <a:endParaRPr lang="ko-KR" altLang="en-US" sz="1200" dirty="0">
                <a:solidFill>
                  <a:schemeClr val="tx1">
                    <a:lumMod val="75000"/>
                    <a:lumOff val="25000"/>
                  </a:schemeClr>
                </a:solidFill>
              </a:endParaRPr>
            </a:p>
          </p:txBody>
        </p:sp>
      </p:grpSp>
      <p:grpSp>
        <p:nvGrpSpPr>
          <p:cNvPr id="36" name="Group 49">
            <a:extLst>
              <a:ext uri="{FF2B5EF4-FFF2-40B4-BE49-F238E27FC236}">
                <a16:creationId xmlns:a16="http://schemas.microsoft.com/office/drawing/2014/main" id="{55154313-93C0-4005-8ADE-85A411B29B5F}"/>
              </a:ext>
            </a:extLst>
          </p:cNvPr>
          <p:cNvGrpSpPr/>
          <p:nvPr/>
        </p:nvGrpSpPr>
        <p:grpSpPr>
          <a:xfrm>
            <a:off x="4369530" y="4010162"/>
            <a:ext cx="4420376" cy="1151785"/>
            <a:chOff x="994277" y="3251329"/>
            <a:chExt cx="4262287" cy="1151785"/>
          </a:xfrm>
        </p:grpSpPr>
        <p:sp>
          <p:nvSpPr>
            <p:cNvPr id="37" name="TextBox 36">
              <a:extLst>
                <a:ext uri="{FF2B5EF4-FFF2-40B4-BE49-F238E27FC236}">
                  <a16:creationId xmlns:a16="http://schemas.microsoft.com/office/drawing/2014/main" id="{82F557B7-6460-4446-89B8-5DBA5A8CDB12}"/>
                </a:ext>
              </a:extLst>
            </p:cNvPr>
            <p:cNvSpPr txBox="1"/>
            <p:nvPr/>
          </p:nvSpPr>
          <p:spPr>
            <a:xfrm>
              <a:off x="2565242" y="3251329"/>
              <a:ext cx="2691322" cy="276999"/>
            </a:xfrm>
            <a:prstGeom prst="rect">
              <a:avLst/>
            </a:prstGeom>
            <a:noFill/>
          </p:spPr>
          <p:txBody>
            <a:bodyPr wrap="square" lIns="0" rIns="0" rtlCol="0">
              <a:spAutoFit/>
            </a:bodyPr>
            <a:lstStyle/>
            <a:p>
              <a:r>
                <a:rPr lang="en-US" altLang="ko-KR" sz="1200" b="1" dirty="0">
                  <a:solidFill>
                    <a:schemeClr val="tx1">
                      <a:lumMod val="75000"/>
                      <a:lumOff val="25000"/>
                    </a:schemeClr>
                  </a:solidFill>
                  <a:cs typeface="Calibri" pitchFamily="34" charset="0"/>
                </a:rPr>
                <a:t>Methods Used</a:t>
              </a:r>
              <a:endParaRPr lang="ko-KR" altLang="en-US" sz="1200" b="1" dirty="0">
                <a:solidFill>
                  <a:schemeClr val="tx1">
                    <a:lumMod val="75000"/>
                    <a:lumOff val="25000"/>
                  </a:schemeClr>
                </a:solidFill>
                <a:cs typeface="Calibri" pitchFamily="34" charset="0"/>
              </a:endParaRPr>
            </a:p>
          </p:txBody>
        </p:sp>
        <p:sp>
          <p:nvSpPr>
            <p:cNvPr id="38" name="TextBox 37">
              <a:extLst>
                <a:ext uri="{FF2B5EF4-FFF2-40B4-BE49-F238E27FC236}">
                  <a16:creationId xmlns:a16="http://schemas.microsoft.com/office/drawing/2014/main" id="{9DDFE3D2-117C-4764-AD01-BE2A611E2307}"/>
                </a:ext>
              </a:extLst>
            </p:cNvPr>
            <p:cNvSpPr txBox="1"/>
            <p:nvPr/>
          </p:nvSpPr>
          <p:spPr>
            <a:xfrm>
              <a:off x="994277" y="4126115"/>
              <a:ext cx="2699146" cy="276999"/>
            </a:xfrm>
            <a:prstGeom prst="rect">
              <a:avLst/>
            </a:prstGeom>
            <a:noFill/>
          </p:spPr>
          <p:txBody>
            <a:bodyPr wrap="square" lIns="0" rIns="0" rtlCol="0">
              <a:spAutoFit/>
            </a:bodyPr>
            <a:lstStyle/>
            <a:p>
              <a:endParaRPr lang="ko-KR" altLang="en-US" sz="1200" dirty="0">
                <a:solidFill>
                  <a:schemeClr val="tx1">
                    <a:lumMod val="75000"/>
                    <a:lumOff val="25000"/>
                  </a:schemeClr>
                </a:solidFill>
              </a:endParaRPr>
            </a:p>
          </p:txBody>
        </p:sp>
      </p:grpSp>
      <p:grpSp>
        <p:nvGrpSpPr>
          <p:cNvPr id="39" name="Group 52">
            <a:extLst>
              <a:ext uri="{FF2B5EF4-FFF2-40B4-BE49-F238E27FC236}">
                <a16:creationId xmlns:a16="http://schemas.microsoft.com/office/drawing/2014/main" id="{ABEBFEC5-F051-4F59-B07A-4D8C073F085D}"/>
              </a:ext>
            </a:extLst>
          </p:cNvPr>
          <p:cNvGrpSpPr/>
          <p:nvPr/>
        </p:nvGrpSpPr>
        <p:grpSpPr>
          <a:xfrm>
            <a:off x="9209773" y="2125952"/>
            <a:ext cx="2255397" cy="542066"/>
            <a:chOff x="994277" y="3861048"/>
            <a:chExt cx="2699146" cy="542066"/>
          </a:xfrm>
        </p:grpSpPr>
        <p:sp>
          <p:nvSpPr>
            <p:cNvPr id="40" name="TextBox 39">
              <a:extLst>
                <a:ext uri="{FF2B5EF4-FFF2-40B4-BE49-F238E27FC236}">
                  <a16:creationId xmlns:a16="http://schemas.microsoft.com/office/drawing/2014/main" id="{6032A8C1-1357-4A06-91F6-7138D835A90D}"/>
                </a:ext>
              </a:extLst>
            </p:cNvPr>
            <p:cNvSpPr txBox="1"/>
            <p:nvPr/>
          </p:nvSpPr>
          <p:spPr>
            <a:xfrm>
              <a:off x="994277" y="3861048"/>
              <a:ext cx="2691322" cy="276999"/>
            </a:xfrm>
            <a:prstGeom prst="rect">
              <a:avLst/>
            </a:prstGeom>
            <a:noFill/>
          </p:spPr>
          <p:txBody>
            <a:bodyPr wrap="square" lIns="0" rIns="0" rtlCol="0">
              <a:spAutoFit/>
            </a:bodyPr>
            <a:lstStyle/>
            <a:p>
              <a:endParaRPr lang="ko-KR" altLang="en-US" sz="1200" b="1" dirty="0">
                <a:solidFill>
                  <a:schemeClr val="tx1">
                    <a:lumMod val="75000"/>
                    <a:lumOff val="25000"/>
                  </a:schemeClr>
                </a:solidFill>
                <a:cs typeface="Calibri" pitchFamily="34" charset="0"/>
              </a:endParaRPr>
            </a:p>
          </p:txBody>
        </p:sp>
        <p:sp>
          <p:nvSpPr>
            <p:cNvPr id="41" name="TextBox 40">
              <a:extLst>
                <a:ext uri="{FF2B5EF4-FFF2-40B4-BE49-F238E27FC236}">
                  <a16:creationId xmlns:a16="http://schemas.microsoft.com/office/drawing/2014/main" id="{F379FD15-A8BE-4F21-A1D5-975E76B58E45}"/>
                </a:ext>
              </a:extLst>
            </p:cNvPr>
            <p:cNvSpPr txBox="1"/>
            <p:nvPr/>
          </p:nvSpPr>
          <p:spPr>
            <a:xfrm>
              <a:off x="994277" y="4126115"/>
              <a:ext cx="2699146" cy="276999"/>
            </a:xfrm>
            <a:prstGeom prst="rect">
              <a:avLst/>
            </a:prstGeom>
            <a:noFill/>
          </p:spPr>
          <p:txBody>
            <a:bodyPr wrap="square" lIns="0" rIns="0" rtlCol="0">
              <a:spAutoFit/>
            </a:bodyPr>
            <a:lstStyle/>
            <a:p>
              <a:r>
                <a:rPr lang="en-US" altLang="ko-KR" sz="1200" dirty="0">
                  <a:solidFill>
                    <a:schemeClr val="tx1">
                      <a:lumMod val="75000"/>
                      <a:lumOff val="25000"/>
                    </a:schemeClr>
                  </a:solidFill>
                </a:rPr>
                <a:t>.  </a:t>
              </a:r>
              <a:endParaRPr lang="ko-KR" altLang="en-US" sz="1200" dirty="0">
                <a:solidFill>
                  <a:schemeClr val="tx1">
                    <a:lumMod val="75000"/>
                    <a:lumOff val="25000"/>
                  </a:schemeClr>
                </a:solidFill>
              </a:endParaRPr>
            </a:p>
          </p:txBody>
        </p:sp>
      </p:grpSp>
      <p:sp>
        <p:nvSpPr>
          <p:cNvPr id="42" name="TextBox 41">
            <a:extLst>
              <a:ext uri="{FF2B5EF4-FFF2-40B4-BE49-F238E27FC236}">
                <a16:creationId xmlns:a16="http://schemas.microsoft.com/office/drawing/2014/main" id="{7EBB4BCD-069F-433B-AA94-7944295F8DCF}"/>
              </a:ext>
            </a:extLst>
          </p:cNvPr>
          <p:cNvSpPr txBox="1"/>
          <p:nvPr/>
        </p:nvSpPr>
        <p:spPr>
          <a:xfrm>
            <a:off x="885868" y="1419850"/>
            <a:ext cx="2248858" cy="519351"/>
          </a:xfrm>
          <a:prstGeom prst="roundRect">
            <a:avLst>
              <a:gd name="adj" fmla="val 50000"/>
            </a:avLst>
          </a:prstGeom>
          <a:solidFill>
            <a:schemeClr val="accent6"/>
          </a:solidFill>
          <a:ln w="19050">
            <a:noFill/>
          </a:ln>
        </p:spPr>
        <p:txBody>
          <a:bodyPr wrap="square" rtlCol="0" anchor="ctr">
            <a:spAutoFit/>
          </a:bodyPr>
          <a:lstStyle/>
          <a:p>
            <a:pPr algn="ctr"/>
            <a:r>
              <a:rPr lang="en-US" altLang="ko-KR" b="1" dirty="0">
                <a:solidFill>
                  <a:schemeClr val="bg1"/>
                </a:solidFill>
                <a:cs typeface="Arial" pitchFamily="34" charset="0"/>
              </a:rPr>
              <a:t>Objective</a:t>
            </a:r>
            <a:endParaRPr lang="ko-KR" altLang="en-US" b="1" dirty="0">
              <a:solidFill>
                <a:schemeClr val="bg1"/>
              </a:solidFill>
              <a:cs typeface="Arial" pitchFamily="34" charset="0"/>
            </a:endParaRPr>
          </a:p>
        </p:txBody>
      </p:sp>
      <p:sp>
        <p:nvSpPr>
          <p:cNvPr id="43" name="TextBox 42">
            <a:extLst>
              <a:ext uri="{FF2B5EF4-FFF2-40B4-BE49-F238E27FC236}">
                <a16:creationId xmlns:a16="http://schemas.microsoft.com/office/drawing/2014/main" id="{AF45C297-ADD3-4F6C-B448-FCC3E4018A7D}"/>
              </a:ext>
            </a:extLst>
          </p:cNvPr>
          <p:cNvSpPr txBox="1"/>
          <p:nvPr/>
        </p:nvSpPr>
        <p:spPr>
          <a:xfrm>
            <a:off x="717139" y="2047028"/>
            <a:ext cx="4479373" cy="954107"/>
          </a:xfrm>
          <a:prstGeom prst="rect">
            <a:avLst/>
          </a:prstGeom>
          <a:noFill/>
        </p:spPr>
        <p:txBody>
          <a:bodyPr wrap="square" rtlCol="0">
            <a:spAutoFit/>
          </a:bodyPr>
          <a:lstStyle/>
          <a:p>
            <a:r>
              <a:rPr lang="en-US" altLang="ko-KR" sz="1400" dirty="0">
                <a:solidFill>
                  <a:srgbClr val="242424"/>
                </a:solidFill>
                <a:latin typeface="source-serif-pro"/>
              </a:rPr>
              <a:t>To build a recommendation system that suggests skincare products based on skin type, product attributes, price and ingredient similarity.</a:t>
            </a:r>
          </a:p>
          <a:p>
            <a:r>
              <a:rPr lang="en-US" altLang="ko-KR" sz="1400" dirty="0">
                <a:solidFill>
                  <a:srgbClr val="242424"/>
                </a:solidFill>
                <a:latin typeface="source-serif-pro"/>
              </a:rPr>
              <a:t>The steps to achieve this are as follows:</a:t>
            </a:r>
            <a:endParaRPr lang="ko-KR" altLang="en-US" sz="1400" dirty="0">
              <a:solidFill>
                <a:schemeClr val="tx1">
                  <a:lumMod val="75000"/>
                  <a:lumOff val="25000"/>
                </a:schemeClr>
              </a:solidFill>
            </a:endParaRPr>
          </a:p>
        </p:txBody>
      </p:sp>
      <p:sp>
        <p:nvSpPr>
          <p:cNvPr id="44" name="Oval 7">
            <a:extLst>
              <a:ext uri="{FF2B5EF4-FFF2-40B4-BE49-F238E27FC236}">
                <a16:creationId xmlns:a16="http://schemas.microsoft.com/office/drawing/2014/main" id="{F11B45F9-AF82-4F82-97DE-E4D2B6C94A16}"/>
              </a:ext>
            </a:extLst>
          </p:cNvPr>
          <p:cNvSpPr/>
          <p:nvPr/>
        </p:nvSpPr>
        <p:spPr>
          <a:xfrm>
            <a:off x="1528168" y="5141834"/>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5" name="Round Same Side Corner Rectangle 11">
            <a:extLst>
              <a:ext uri="{FF2B5EF4-FFF2-40B4-BE49-F238E27FC236}">
                <a16:creationId xmlns:a16="http://schemas.microsoft.com/office/drawing/2014/main" id="{FC45E9B3-CC94-4A14-A64F-ACCB23D4D2FE}"/>
              </a:ext>
            </a:extLst>
          </p:cNvPr>
          <p:cNvSpPr>
            <a:spLocks noChangeAspect="1"/>
          </p:cNvSpPr>
          <p:nvPr/>
        </p:nvSpPr>
        <p:spPr>
          <a:xfrm rot="9900000">
            <a:off x="6433230" y="3097918"/>
            <a:ext cx="396000" cy="336326"/>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6" name="Rounded Rectangle 27">
            <a:extLst>
              <a:ext uri="{FF2B5EF4-FFF2-40B4-BE49-F238E27FC236}">
                <a16:creationId xmlns:a16="http://schemas.microsoft.com/office/drawing/2014/main" id="{9DA367C8-BDAA-4AB3-BE25-E0A640A869C7}"/>
              </a:ext>
            </a:extLst>
          </p:cNvPr>
          <p:cNvSpPr/>
          <p:nvPr/>
        </p:nvSpPr>
        <p:spPr>
          <a:xfrm>
            <a:off x="8049181" y="2433730"/>
            <a:ext cx="346396" cy="26607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7" name="Rectangle 16">
            <a:extLst>
              <a:ext uri="{FF2B5EF4-FFF2-40B4-BE49-F238E27FC236}">
                <a16:creationId xmlns:a16="http://schemas.microsoft.com/office/drawing/2014/main" id="{9EBB807A-D3E0-4E8B-97FC-0AA6237D2794}"/>
              </a:ext>
            </a:extLst>
          </p:cNvPr>
          <p:cNvSpPr/>
          <p:nvPr/>
        </p:nvSpPr>
        <p:spPr>
          <a:xfrm>
            <a:off x="3139250" y="4498968"/>
            <a:ext cx="394118" cy="25902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8" name="Oval 21">
            <a:extLst>
              <a:ext uri="{FF2B5EF4-FFF2-40B4-BE49-F238E27FC236}">
                <a16:creationId xmlns:a16="http://schemas.microsoft.com/office/drawing/2014/main" id="{3EAA50CA-25C8-48D2-996B-B18FFB19E155}"/>
              </a:ext>
            </a:extLst>
          </p:cNvPr>
          <p:cNvSpPr>
            <a:spLocks noChangeAspect="1"/>
          </p:cNvSpPr>
          <p:nvPr/>
        </p:nvSpPr>
        <p:spPr>
          <a:xfrm>
            <a:off x="4783053" y="3748878"/>
            <a:ext cx="381905" cy="38509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2237534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036A01-7C5B-B2E6-D855-77774D60149D}"/>
              </a:ext>
            </a:extLst>
          </p:cNvPr>
          <p:cNvSpPr txBox="1"/>
          <p:nvPr/>
        </p:nvSpPr>
        <p:spPr>
          <a:xfrm>
            <a:off x="518160" y="561647"/>
            <a:ext cx="6431280"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t>Data Understanding</a:t>
            </a:r>
          </a:p>
        </p:txBody>
      </p:sp>
      <p:sp>
        <p:nvSpPr>
          <p:cNvPr id="7" name="TextBox 6">
            <a:extLst>
              <a:ext uri="{FF2B5EF4-FFF2-40B4-BE49-F238E27FC236}">
                <a16:creationId xmlns:a16="http://schemas.microsoft.com/office/drawing/2014/main" id="{37537CF5-4A64-9203-F670-0B83A0110EED}"/>
              </a:ext>
            </a:extLst>
          </p:cNvPr>
          <p:cNvSpPr txBox="1"/>
          <p:nvPr/>
        </p:nvSpPr>
        <p:spPr>
          <a:xfrm>
            <a:off x="518160" y="1544320"/>
            <a:ext cx="7630160" cy="2862322"/>
          </a:xfrm>
          <a:prstGeom prst="rect">
            <a:avLst/>
          </a:prstGeom>
          <a:noFill/>
        </p:spPr>
        <p:txBody>
          <a:bodyPr wrap="square" rtlCol="0">
            <a:spAutoFit/>
          </a:bodyPr>
          <a:lstStyle/>
          <a:p>
            <a:r>
              <a:rPr lang="en-US" dirty="0"/>
              <a:t>The dataset consists of 1,472 entries and 11 columns.</a:t>
            </a:r>
          </a:p>
          <a:p>
            <a:r>
              <a:rPr lang="en-US" dirty="0"/>
              <a:t> Here’s an overview of the columns:</a:t>
            </a:r>
          </a:p>
          <a:p>
            <a:pPr marL="285750" indent="-285750">
              <a:buFont typeface="Arial" panose="020B0604020202020204" pitchFamily="34" charset="0"/>
              <a:buChar char="•"/>
            </a:pPr>
            <a:r>
              <a:rPr lang="en-US" dirty="0"/>
              <a:t>Label: Category of the product (e.g., "Moisturizer").</a:t>
            </a:r>
          </a:p>
          <a:p>
            <a:pPr marL="285750" indent="-285750">
              <a:buFont typeface="Arial" panose="020B0604020202020204" pitchFamily="34" charset="0"/>
              <a:buChar char="•"/>
            </a:pPr>
            <a:r>
              <a:rPr lang="en-US" dirty="0"/>
              <a:t>Brand: Brand name.</a:t>
            </a:r>
          </a:p>
          <a:p>
            <a:pPr marL="285750" indent="-285750">
              <a:buFont typeface="Arial" panose="020B0604020202020204" pitchFamily="34" charset="0"/>
              <a:buChar char="•"/>
            </a:pPr>
            <a:r>
              <a:rPr lang="en-US" dirty="0"/>
              <a:t>Name: Product name.</a:t>
            </a:r>
          </a:p>
          <a:p>
            <a:pPr marL="285750" indent="-285750">
              <a:buFont typeface="Arial" panose="020B0604020202020204" pitchFamily="34" charset="0"/>
              <a:buChar char="•"/>
            </a:pPr>
            <a:r>
              <a:rPr lang="en-US" dirty="0"/>
              <a:t>Price: Price of the product.</a:t>
            </a:r>
          </a:p>
          <a:p>
            <a:pPr marL="285750" indent="-285750">
              <a:buFont typeface="Arial" panose="020B0604020202020204" pitchFamily="34" charset="0"/>
              <a:buChar char="•"/>
            </a:pPr>
            <a:r>
              <a:rPr lang="en-US" dirty="0"/>
              <a:t>Rank: Product rating.</a:t>
            </a:r>
          </a:p>
          <a:p>
            <a:pPr marL="285750" indent="-285750">
              <a:buFont typeface="Arial" panose="020B0604020202020204" pitchFamily="34" charset="0"/>
              <a:buChar char="•"/>
            </a:pPr>
            <a:r>
              <a:rPr lang="en-US" dirty="0"/>
              <a:t>Ingredients: List of ingredients (text field).</a:t>
            </a:r>
          </a:p>
          <a:p>
            <a:pPr marL="285750" indent="-285750">
              <a:buFont typeface="Arial" panose="020B0604020202020204" pitchFamily="34" charset="0"/>
              <a:buChar char="•"/>
            </a:pPr>
            <a:r>
              <a:rPr lang="en-US" dirty="0"/>
              <a:t>Combination, Dry, Normal, Oily, Sensitive: Binary columns indicating suitability for different skin types..</a:t>
            </a:r>
          </a:p>
        </p:txBody>
      </p:sp>
    </p:spTree>
    <p:extLst>
      <p:ext uri="{BB962C8B-B14F-4D97-AF65-F5344CB8AC3E}">
        <p14:creationId xmlns:p14="http://schemas.microsoft.com/office/powerpoint/2010/main" val="979011961"/>
      </p:ext>
    </p:extLst>
  </p:cSld>
  <p:clrMapOvr>
    <a:masterClrMapping/>
  </p:clrMapOvr>
</p:sld>
</file>

<file path=ppt/theme/theme1.xml><?xml version="1.0" encoding="utf-8"?>
<a:theme xmlns:a="http://schemas.openxmlformats.org/drawingml/2006/main" name="Cover and End Slide Master">
  <a:themeElements>
    <a:clrScheme name="ALLPPT-204">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Custom 3">
      <a:dk1>
        <a:sysClr val="windowText" lastClr="000000"/>
      </a:dk1>
      <a:lt1>
        <a:sysClr val="window" lastClr="FFFFFF"/>
      </a:lt1>
      <a:dk2>
        <a:srgbClr val="1F497D"/>
      </a:dk2>
      <a:lt2>
        <a:srgbClr val="EEECE1"/>
      </a:lt2>
      <a:accent1>
        <a:srgbClr val="96E5D8"/>
      </a:accent1>
      <a:accent2>
        <a:srgbClr val="FEE166"/>
      </a:accent2>
      <a:accent3>
        <a:srgbClr val="FC96B2"/>
      </a:accent3>
      <a:accent4>
        <a:srgbClr val="BE8BE2"/>
      </a:accent4>
      <a:accent5>
        <a:srgbClr val="57687C"/>
      </a:accent5>
      <a:accent6>
        <a:srgbClr val="CBCBCB"/>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Custom 3">
      <a:dk1>
        <a:sysClr val="windowText" lastClr="000000"/>
      </a:dk1>
      <a:lt1>
        <a:sysClr val="window" lastClr="FFFFFF"/>
      </a:lt1>
      <a:dk2>
        <a:srgbClr val="1F497D"/>
      </a:dk2>
      <a:lt2>
        <a:srgbClr val="EEECE1"/>
      </a:lt2>
      <a:accent1>
        <a:srgbClr val="96E5D8"/>
      </a:accent1>
      <a:accent2>
        <a:srgbClr val="FEE680"/>
      </a:accent2>
      <a:accent3>
        <a:srgbClr val="FEBDC7"/>
      </a:accent3>
      <a:accent4>
        <a:srgbClr val="BE8BE2"/>
      </a:accent4>
      <a:accent5>
        <a:srgbClr val="57687C"/>
      </a:accent5>
      <a:accent6>
        <a:srgbClr val="CBCBCB"/>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7933</TotalTime>
  <Words>1115</Words>
  <Application>Microsoft Office PowerPoint</Application>
  <PresentationFormat>Widescreen</PresentationFormat>
  <Paragraphs>100</Paragraphs>
  <Slides>16</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16</vt:i4>
      </vt:variant>
    </vt:vector>
  </HeadingPairs>
  <TitlesOfParts>
    <vt:vector size="23" baseType="lpstr">
      <vt:lpstr>Arial</vt:lpstr>
      <vt:lpstr>Calibri</vt:lpstr>
      <vt:lpstr>source-serif-pro</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Kathleen Okelo</cp:lastModifiedBy>
  <cp:revision>106</cp:revision>
  <dcterms:created xsi:type="dcterms:W3CDTF">2020-01-20T05:08:25Z</dcterms:created>
  <dcterms:modified xsi:type="dcterms:W3CDTF">2024-11-15T12:06:40Z</dcterms:modified>
</cp:coreProperties>
</file>