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77E6-2479-D844-A0F5-9928403DB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217E8-4591-2C4F-A4CA-6CEFC1BAF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A0CF9-2762-8240-9334-0E75F4A7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EC3F-6186-C442-B556-E9C44878860F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12B24-7DD2-A144-94CE-A66AA5D9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9E6AD-622C-5341-BBFC-AC7BD87C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8976-50E4-7F4F-88C5-EED47D40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9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77FD-9992-DB45-AC7F-D9F73566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CAE3C-7C82-A745-A0BD-79872F3E3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62595-79BB-BA42-83D9-C4DFCC86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EC3F-6186-C442-B556-E9C44878860F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644C2-3573-C843-AB61-31429B16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21C8C-DF71-434F-9CD8-6ED3679E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8976-50E4-7F4F-88C5-EED47D40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0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4AC747-F296-7441-A42B-7D3F99E47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DA069-E9A7-3D49-8512-470EB56DE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890F8-E76F-8A45-A75E-923A0271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EC3F-6186-C442-B556-E9C44878860F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75039-EE00-DE4A-80E2-91921D5F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2D0A1-8564-EE43-A7DF-82B559DF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8976-50E4-7F4F-88C5-EED47D40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087B-269A-7F4D-AFAE-009762DF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47354-2EF9-D649-954B-96AD73EA4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62A35-841E-8942-A29B-7D9CA321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EC3F-6186-C442-B556-E9C44878860F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C89D3-437D-2F46-81C3-CB20A808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B6E33-2399-C646-A2BE-D1A6CC22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8976-50E4-7F4F-88C5-EED47D40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3258-9961-DF40-ACB4-25D7C0B2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266B-1FA6-E747-BE2E-109C21B8A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E03EE-7B04-3F4E-B498-4899494F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EC3F-6186-C442-B556-E9C44878860F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0214-ABBC-8D49-ABC2-C18123A8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CAA57-E1FE-3B43-BCF1-2F98BDAB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8976-50E4-7F4F-88C5-EED47D40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5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60DC-6AB3-A741-A4FA-4A7FF15E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B816-D712-C341-AABD-20433384A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88E72-E676-B547-8444-E4DE61EA3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AAFE8-3D6F-9247-946B-DB2ED9DC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EC3F-6186-C442-B556-E9C44878860F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FD789-72B5-8B44-A4C6-E2FD6FC9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2A03F-B214-0844-8708-414D1057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8976-50E4-7F4F-88C5-EED47D40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5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2D16-4F76-544B-BE83-3CF90E93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F975D-F6CA-7142-B78E-986B30A05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E864E-4BBC-7148-820B-46A0E08C6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7D2AA-964F-A84F-B457-25823CE46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B2B86-9D42-1140-BBF3-557670CFE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7AF1B-C1C0-3248-96F4-FD9B87E8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EC3F-6186-C442-B556-E9C44878860F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91A51-7FEA-AC46-8ADD-4D26DE53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363A3-B71D-694D-BBDA-2158F643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8976-50E4-7F4F-88C5-EED47D40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1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2A1F-C77B-1646-9D5E-57743382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5C05E-152C-4344-B31A-AC33FCD3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EC3F-6186-C442-B556-E9C44878860F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586E7-1702-6343-B7F4-50DE1A6F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824D8-A9F6-C647-9EBF-77F1F22D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8976-50E4-7F4F-88C5-EED47D40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0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0DFCA-A338-A549-8D63-A5DF2D62C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EC3F-6186-C442-B556-E9C44878860F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AAE0B-099D-D646-B35F-8BC39CEC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8A40C-5914-B346-B8E0-0737B4D3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8976-50E4-7F4F-88C5-EED47D40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2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55F5-8B9C-EB49-BAF0-13557247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EDC20-5437-9C48-9202-4089E4521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839E8-4B34-9E46-9AA4-C13237E41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44E8B-385E-AE46-9E8E-D4BF230E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EC3F-6186-C442-B556-E9C44878860F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C20C9-1CF1-8B44-B650-0A814A45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B6E5C-7B21-4D47-AFFD-F758201E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8976-50E4-7F4F-88C5-EED47D40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8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A243-AC41-C24B-B27B-74E46590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28BCD-C1EE-D74F-9836-0B0E4DC6B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D825E-3B41-224E-912F-8EBD9E537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33F31-DCD7-1642-A15B-0557FB2D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EC3F-6186-C442-B556-E9C44878860F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CA922-FE26-294F-86BD-F9029B0A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DA8D3-AC18-8A4B-982E-94DBA3E3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C8976-50E4-7F4F-88C5-EED47D40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4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A2618-9310-9D4B-90F9-0452AB57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0C20C-70B2-4140-92D8-7592BD04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B1DB3-BA64-1742-B955-928530F57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3EC3F-6186-C442-B556-E9C44878860F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B25A-AAF5-444C-B3D5-17C6F9973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79D00-35CF-E141-A5AE-D8EC60CFF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8976-50E4-7F4F-88C5-EED47D40F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0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3C9438-754E-6D4B-B512-8BA4EA239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14041"/>
              </p:ext>
            </p:extLst>
          </p:nvPr>
        </p:nvGraphicFramePr>
        <p:xfrm>
          <a:off x="2032001" y="719666"/>
          <a:ext cx="631791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583">
                  <a:extLst>
                    <a:ext uri="{9D8B030D-6E8A-4147-A177-3AD203B41FA5}">
                      <a16:colId xmlns:a16="http://schemas.microsoft.com/office/drawing/2014/main" val="2833792623"/>
                    </a:ext>
                  </a:extLst>
                </a:gridCol>
                <a:gridCol w="1263583">
                  <a:extLst>
                    <a:ext uri="{9D8B030D-6E8A-4147-A177-3AD203B41FA5}">
                      <a16:colId xmlns:a16="http://schemas.microsoft.com/office/drawing/2014/main" val="979833295"/>
                    </a:ext>
                  </a:extLst>
                </a:gridCol>
                <a:gridCol w="1263583">
                  <a:extLst>
                    <a:ext uri="{9D8B030D-6E8A-4147-A177-3AD203B41FA5}">
                      <a16:colId xmlns:a16="http://schemas.microsoft.com/office/drawing/2014/main" val="2618971174"/>
                    </a:ext>
                  </a:extLst>
                </a:gridCol>
                <a:gridCol w="1263583">
                  <a:extLst>
                    <a:ext uri="{9D8B030D-6E8A-4147-A177-3AD203B41FA5}">
                      <a16:colId xmlns:a16="http://schemas.microsoft.com/office/drawing/2014/main" val="559398612"/>
                    </a:ext>
                  </a:extLst>
                </a:gridCol>
                <a:gridCol w="1263583">
                  <a:extLst>
                    <a:ext uri="{9D8B030D-6E8A-4147-A177-3AD203B41FA5}">
                      <a16:colId xmlns:a16="http://schemas.microsoft.com/office/drawing/2014/main" val="2271612527"/>
                    </a:ext>
                  </a:extLst>
                </a:gridCol>
              </a:tblGrid>
              <a:tr h="8574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Trunk Free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Trunk Free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Trunk Restrained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Trunk Restrained Table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85929"/>
                  </a:ext>
                </a:extLst>
              </a:tr>
              <a:tr h="329897"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</a:p>
                    <a:p>
                      <a:r>
                        <a:rPr lang="en-US" dirty="0"/>
                        <a:t>Reaching Distance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491.91 </a:t>
                      </a:r>
                    </a:p>
                    <a:p>
                      <a:endParaRPr lang="en-US" dirty="0"/>
                    </a:p>
                    <a:p>
                      <a:endParaRPr lang="en-US"/>
                    </a:p>
                    <a:p>
                      <a:r>
                        <a:rPr lang="en-US"/>
                        <a:t>Std</a:t>
                      </a:r>
                      <a:r>
                        <a:rPr lang="en-US" dirty="0"/>
                        <a:t> =15.32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546.98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Std</a:t>
                      </a:r>
                      <a:r>
                        <a:rPr lang="en-US" dirty="0"/>
                        <a:t> = 15.83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535.14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Std</a:t>
                      </a:r>
                      <a:r>
                        <a:rPr lang="en-US" dirty="0"/>
                        <a:t> = 53.72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25691"/>
                  </a:ext>
                </a:extLst>
              </a:tr>
              <a:tr h="857470">
                <a:tc>
                  <a:txBody>
                    <a:bodyPr/>
                    <a:lstStyle/>
                    <a:p>
                      <a:r>
                        <a:rPr lang="en-US" dirty="0"/>
                        <a:t>Max Trunk Distance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124.07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Std</a:t>
                      </a:r>
                      <a:r>
                        <a:rPr lang="en-US" dirty="0"/>
                        <a:t> = 12.50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154.46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Std</a:t>
                      </a:r>
                      <a:r>
                        <a:rPr lang="en-US" dirty="0"/>
                        <a:t> = 19.67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6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35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44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2019-10-18T19:09:53Z</dcterms:created>
  <dcterms:modified xsi:type="dcterms:W3CDTF">2019-10-18T20:15:38Z</dcterms:modified>
</cp:coreProperties>
</file>