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29" r:id="rId2"/>
  </p:sldIdLst>
  <p:sldSz cx="16002000" cy="9994900"/>
  <p:notesSz cx="6858000" cy="9144000"/>
  <p:defaultTextStyle>
    <a:defPPr>
      <a:defRPr lang="en-US"/>
    </a:defPPr>
    <a:lvl1pPr marL="0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CC"/>
    <a:srgbClr val="19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E7439-8DF9-4419-AA9A-29BDDFEAF83E}" v="3" dt="2018-05-31T12:21:1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8" autoAdjust="0"/>
    <p:restoredTop sz="94660"/>
  </p:normalViewPr>
  <p:slideViewPr>
    <p:cSldViewPr snapToGrid="0">
      <p:cViewPr>
        <p:scale>
          <a:sx n="50" d="100"/>
          <a:sy n="50" d="100"/>
        </p:scale>
        <p:origin x="80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31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232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mur Khumush" userId="74101edb92b97a8b" providerId="LiveId" clId="{A2BDA4A1-2A12-41E0-AC1B-30E6418084E7}"/>
  </pc:docChgLst>
  <pc:docChgLst>
    <pc:chgData name="Taymur Khumush" userId="74101edb92b97a8b" providerId="LiveId" clId="{77DE7439-8DF9-4419-AA9A-29BDDFEAF83E}"/>
    <pc:docChg chg="modSld">
      <pc:chgData name="Taymur Khumush" userId="74101edb92b97a8b" providerId="LiveId" clId="{77DE7439-8DF9-4419-AA9A-29BDDFEAF83E}" dt="2018-05-31T12:21:14.033" v="2" actId="14100"/>
      <pc:docMkLst>
        <pc:docMk/>
      </pc:docMkLst>
      <pc:sldChg chg="modSp">
        <pc:chgData name="Taymur Khumush" userId="74101edb92b97a8b" providerId="LiveId" clId="{77DE7439-8DF9-4419-AA9A-29BDDFEAF83E}" dt="2018-05-31T12:21:14.033" v="2" actId="14100"/>
        <pc:sldMkLst>
          <pc:docMk/>
          <pc:sldMk cId="1178595566" sldId="303"/>
        </pc:sldMkLst>
        <pc:spChg chg="mod">
          <ac:chgData name="Taymur Khumush" userId="74101edb92b97a8b" providerId="LiveId" clId="{77DE7439-8DF9-4419-AA9A-29BDDFEAF83E}" dt="2018-05-31T12:21:14.033" v="2" actId="14100"/>
          <ac:spMkLst>
            <pc:docMk/>
            <pc:sldMk cId="1178595566" sldId="303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1D24-5B3B-4369-9719-5A6E103379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23EC-0B05-49FA-A9B9-F91C68EB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2" name="Freeform 1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6031171" cy="99949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4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81121"/>
            <a:ext cx="16002000" cy="3413783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6002000" cy="6581117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414767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67150" cy="9994900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4300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30151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4300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28923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l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76199" y="0"/>
            <a:ext cx="6426972" cy="99949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5643" y="2517239"/>
            <a:ext cx="7167558" cy="2862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75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6002000" cy="9994900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41005" y="2492062"/>
            <a:ext cx="5684710" cy="290518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2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62454" y="1059585"/>
            <a:ext cx="7877098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96999" y="2212479"/>
            <a:ext cx="2008005" cy="2229701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5" name="Freeform 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Freeform 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3921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9107" y="1"/>
            <a:ext cx="7822896" cy="9239655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59408" y="2649231"/>
            <a:ext cx="3382594" cy="3594056"/>
          </a:xfrm>
          <a:prstGeom prst="rect">
            <a:avLst/>
          </a:prstGeom>
        </p:spPr>
      </p:sp>
      <p:sp>
        <p:nvSpPr>
          <p:cNvPr id="2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455820" y="2649231"/>
            <a:ext cx="3378711" cy="3582535"/>
          </a:xfrm>
          <a:prstGeom prst="rect">
            <a:avLst/>
          </a:prstGeom>
        </p:spPr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41559" y="2649231"/>
            <a:ext cx="3385379" cy="3582535"/>
          </a:xfrm>
          <a:prstGeom prst="rect">
            <a:avLst/>
          </a:prstGeom>
        </p:spPr>
      </p:sp>
      <p:sp>
        <p:nvSpPr>
          <p:cNvPr id="3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1833263" y="2649231"/>
            <a:ext cx="3384880" cy="359405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242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etail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4126" y="2477356"/>
            <a:ext cx="9008031" cy="3380986"/>
          </a:xfrm>
          <a:prstGeom prst="rect">
            <a:avLst/>
          </a:prstGeom>
        </p:spPr>
        <p:txBody>
          <a:bodyPr anchor="ctr"/>
          <a:lstStyle>
            <a:lvl1pPr algn="ctr">
              <a:defRPr sz="2100">
                <a:solidFill>
                  <a:schemeClr val="bg1">
                    <a:lumMod val="6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8285" y="2265514"/>
            <a:ext cx="8073736" cy="6336160"/>
          </a:xfrm>
          <a:prstGeom prst="rect">
            <a:avLst/>
          </a:prstGeom>
        </p:spPr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033462" y="2988242"/>
            <a:ext cx="5017294" cy="500602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0" r:id="rId15"/>
    <p:sldLayoutId id="2147483698" r:id="rId16"/>
    <p:sldLayoutId id="2147483704" r:id="rId17"/>
  </p:sldLayoutIdLst>
  <p:txStyles>
    <p:titleStyle>
      <a:lvl1pPr algn="l" defTabSz="1200241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60" indent="-300060" algn="l" defTabSz="1200241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81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302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42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54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664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90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1026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12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24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362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483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60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72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845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966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/>
          <p:cNvSpPr/>
          <p:nvPr/>
        </p:nvSpPr>
        <p:spPr>
          <a:xfrm>
            <a:off x="0" y="8519160"/>
            <a:ext cx="16051401" cy="1470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0" y="1"/>
            <a:ext cx="2152045" cy="9994899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CSV Database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2828" y="0"/>
            <a:ext cx="5598195" cy="9989465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Boss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9149" y="0"/>
            <a:ext cx="5683578" cy="9989465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Minion</a:t>
            </a:r>
            <a:endParaRPr lang="en-US" sz="1600" dirty="0">
              <a:solidFill>
                <a:schemeClr val="bg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53204" y="783966"/>
            <a:ext cx="5171872" cy="7132902"/>
            <a:chOff x="2643665" y="1317366"/>
            <a:chExt cx="5171872" cy="713290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775517" y="2311366"/>
              <a:ext cx="0" cy="346204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643665" y="1317366"/>
              <a:ext cx="1828800" cy="76892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Dual Boss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214" y="2274325"/>
              <a:ext cx="3529228" cy="80254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Initialize </a:t>
              </a:r>
              <a:r>
                <a:rPr lang="en-US" sz="1000" b="1" dirty="0" smtClean="0">
                  <a:solidFill>
                    <a:schemeClr val="bg2"/>
                  </a:solidFill>
                </a:rPr>
                <a:t>Review </a:t>
              </a:r>
              <a:r>
                <a:rPr lang="en-US" sz="1000" dirty="0" smtClean="0">
                  <a:solidFill>
                    <a:schemeClr val="bg2"/>
                  </a:solidFill>
                </a:rPr>
                <a:t>Boss &amp; input data request. </a:t>
              </a:r>
            </a:p>
            <a:p>
              <a:pPr algn="ctr"/>
              <a:endParaRPr lang="en-US" sz="1000" dirty="0">
                <a:solidFill>
                  <a:schemeClr val="bg2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Remove data points already in database from request. </a:t>
              </a:r>
              <a:r>
                <a:rPr lang="en-US" sz="1000" dirty="0">
                  <a:solidFill>
                    <a:schemeClr val="bg2"/>
                  </a:solidFill>
                </a:rPr>
                <a:t>Split </a:t>
              </a:r>
              <a:r>
                <a:rPr lang="en-US" sz="1000" dirty="0" smtClean="0">
                  <a:solidFill>
                    <a:schemeClr val="bg2"/>
                  </a:solidFill>
                </a:rPr>
                <a:t>request </a:t>
              </a:r>
              <a:r>
                <a:rPr lang="en-US" sz="1000" dirty="0">
                  <a:solidFill>
                    <a:schemeClr val="bg2"/>
                  </a:solidFill>
                </a:rPr>
                <a:t>into assignments &amp; place </a:t>
              </a:r>
              <a:r>
                <a:rPr lang="en-US" sz="1000" dirty="0" smtClean="0">
                  <a:solidFill>
                    <a:schemeClr val="bg2"/>
                  </a:solidFill>
                </a:rPr>
                <a:t>in </a:t>
              </a:r>
              <a:r>
                <a:rPr lang="en-US" sz="1000" dirty="0">
                  <a:solidFill>
                    <a:schemeClr val="accent5"/>
                  </a:solidFill>
                </a:rPr>
                <a:t>assignments </a:t>
              </a:r>
              <a:r>
                <a:rPr lang="en-US" sz="1000" dirty="0" smtClean="0">
                  <a:solidFill>
                    <a:schemeClr val="accent5"/>
                  </a:solidFill>
                </a:rPr>
                <a:t>queue.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873841" y="3195222"/>
              <a:ext cx="10529" cy="186410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943760" y="2572897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943760" y="2342154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96621" y="3204824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Listen for assignment requests &amp; respond with items from </a:t>
              </a:r>
              <a:r>
                <a:rPr lang="en-US" sz="1000" dirty="0">
                  <a:solidFill>
                    <a:schemeClr val="accent5"/>
                  </a:solidFill>
                </a:rPr>
                <a:t>assignments queue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20320" y="3204824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(Get Requests)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4009719" y="3432799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696621" y="4273606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Log items from </a:t>
              </a:r>
              <a:r>
                <a:rPr lang="en-US" sz="1000" dirty="0">
                  <a:solidFill>
                    <a:schemeClr val="accent3"/>
                  </a:solidFill>
                </a:rPr>
                <a:t>unlogged data </a:t>
              </a:r>
              <a:r>
                <a:rPr lang="en-US" sz="1000" dirty="0" smtClean="0">
                  <a:solidFill>
                    <a:schemeClr val="accent3"/>
                  </a:solidFill>
                </a:rPr>
                <a:t>queue </a:t>
              </a:r>
              <a:r>
                <a:rPr lang="en-US" sz="1000" dirty="0" smtClean="0">
                  <a:solidFill>
                    <a:schemeClr val="bg2"/>
                  </a:solidFill>
                </a:rPr>
                <a:t>to CSV database 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009719" y="4501581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698395" y="4807997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Print progress to terminal at regular intervals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4009719" y="5035972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696621" y="3739215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Listen for incoming data &amp; place in </a:t>
              </a:r>
              <a:r>
                <a:rPr lang="en-US" sz="1000" dirty="0">
                  <a:solidFill>
                    <a:schemeClr val="accent3"/>
                  </a:solidFill>
                </a:rPr>
                <a:t>unlogged data queue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009719" y="3967190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820319" y="3739215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(Post Requests</a:t>
              </a:r>
              <a:r>
                <a:rPr lang="en-US" sz="1000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03430" y="3220327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3430" y="3739215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03430" y="4273606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03430" y="4813110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96411" y="5459396"/>
              <a:ext cx="3529228" cy="80254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Initialize </a:t>
              </a:r>
              <a:r>
                <a:rPr lang="en-US" sz="1000" b="1" dirty="0" smtClean="0">
                  <a:solidFill>
                    <a:schemeClr val="bg2"/>
                  </a:solidFill>
                </a:rPr>
                <a:t>Book </a:t>
              </a:r>
              <a:r>
                <a:rPr lang="en-US" sz="1000" dirty="0" smtClean="0">
                  <a:solidFill>
                    <a:schemeClr val="bg2"/>
                  </a:solidFill>
                </a:rPr>
                <a:t>Boss &amp; input data request. </a:t>
              </a:r>
            </a:p>
            <a:p>
              <a:pPr algn="ctr"/>
              <a:endParaRPr lang="en-US" sz="1000" dirty="0">
                <a:solidFill>
                  <a:schemeClr val="bg2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Remove data points already in database from request. </a:t>
              </a:r>
              <a:r>
                <a:rPr lang="en-US" sz="1000" dirty="0">
                  <a:solidFill>
                    <a:schemeClr val="bg2"/>
                  </a:solidFill>
                </a:rPr>
                <a:t>Split </a:t>
              </a:r>
              <a:r>
                <a:rPr lang="en-US" sz="1000" dirty="0" smtClean="0">
                  <a:solidFill>
                    <a:schemeClr val="bg2"/>
                  </a:solidFill>
                </a:rPr>
                <a:t>request </a:t>
              </a:r>
              <a:r>
                <a:rPr lang="en-US" sz="1000" dirty="0">
                  <a:solidFill>
                    <a:schemeClr val="bg2"/>
                  </a:solidFill>
                </a:rPr>
                <a:t>into assignments &amp; place in </a:t>
              </a:r>
              <a:r>
                <a:rPr lang="en-US" sz="1000" dirty="0">
                  <a:solidFill>
                    <a:schemeClr val="accent5"/>
                  </a:solidFill>
                </a:rPr>
                <a:t>assignments </a:t>
              </a:r>
              <a:r>
                <a:rPr lang="en-US" sz="1000" dirty="0" smtClean="0">
                  <a:solidFill>
                    <a:schemeClr val="accent5"/>
                  </a:solidFill>
                </a:rPr>
                <a:t>queue.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3872038" y="6380293"/>
              <a:ext cx="10529" cy="186410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941957" y="5757968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41957" y="5527225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94818" y="6389895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Listen for assignment requests &amp; respond with items from </a:t>
              </a:r>
              <a:r>
                <a:rPr lang="en-US" sz="1000" dirty="0">
                  <a:solidFill>
                    <a:schemeClr val="accent5"/>
                  </a:solidFill>
                </a:rPr>
                <a:t>assignments queue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18517" y="6389895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(Get Requests)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V="1">
              <a:off x="4007916" y="6617870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694818" y="7458677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Log items from </a:t>
              </a:r>
              <a:r>
                <a:rPr lang="en-US" sz="1000" dirty="0">
                  <a:solidFill>
                    <a:schemeClr val="accent3"/>
                  </a:solidFill>
                </a:rPr>
                <a:t>unlogged data </a:t>
              </a:r>
              <a:r>
                <a:rPr lang="en-US" sz="1000" dirty="0" smtClean="0">
                  <a:solidFill>
                    <a:schemeClr val="accent3"/>
                  </a:solidFill>
                </a:rPr>
                <a:t>queue </a:t>
              </a:r>
              <a:r>
                <a:rPr lang="en-US" sz="1000" dirty="0" smtClean="0">
                  <a:solidFill>
                    <a:schemeClr val="bg2"/>
                  </a:solidFill>
                </a:rPr>
                <a:t>to CSV database 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4007916" y="7686652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696592" y="7993068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Print progress to terminal at regular intervals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4007916" y="8221043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694818" y="6924286"/>
              <a:ext cx="2103120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Listen for incoming data &amp; place in </a:t>
              </a:r>
              <a:r>
                <a:rPr lang="en-US" sz="1000" dirty="0">
                  <a:solidFill>
                    <a:schemeClr val="accent3"/>
                  </a:solidFill>
                </a:rPr>
                <a:t>unlogged data queue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4007916" y="7152261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818516" y="6924286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(Post Requests</a:t>
              </a:r>
              <a:r>
                <a:rPr lang="en-US" sz="1000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01627" y="6405398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01627" y="6924286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01627" y="7458677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01627" y="7998181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208392" y="679149"/>
            <a:ext cx="5216652" cy="6879691"/>
            <a:chOff x="8398853" y="1212549"/>
            <a:chExt cx="5216652" cy="6879691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3498009" y="2167878"/>
              <a:ext cx="0" cy="351333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1786705" y="1212549"/>
              <a:ext cx="1828800" cy="768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Dual Minion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147918" y="2279353"/>
              <a:ext cx="3529228" cy="32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Initialize </a:t>
              </a:r>
              <a:r>
                <a:rPr lang="en-US" sz="1000" b="1" dirty="0" smtClean="0">
                  <a:solidFill>
                    <a:schemeClr val="bg2"/>
                  </a:solidFill>
                </a:rPr>
                <a:t>Review </a:t>
              </a:r>
              <a:r>
                <a:rPr lang="en-US" sz="1000" dirty="0" smtClean="0">
                  <a:solidFill>
                    <a:schemeClr val="bg2"/>
                  </a:solidFill>
                </a:rPr>
                <a:t>Minion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 flipV="1">
              <a:off x="12751849" y="2447453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 flipH="1">
              <a:off x="12751849" y="2216710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747624" y="2824069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1747624" y="3359450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747624" y="3883897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496431" y="3866886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Parse items in </a:t>
              </a:r>
              <a:r>
                <a:rPr lang="en-US" sz="1000" dirty="0">
                  <a:solidFill>
                    <a:srgbClr val="C00000"/>
                  </a:solidFill>
                </a:rPr>
                <a:t>soup queue </a:t>
              </a:r>
              <a:r>
                <a:rPr lang="en-US" sz="1000" dirty="0">
                  <a:solidFill>
                    <a:schemeClr val="bg2"/>
                  </a:solidFill>
                </a:rPr>
                <a:t>and place associated data in </a:t>
              </a:r>
              <a:r>
                <a:rPr lang="en-US" sz="1000" dirty="0">
                  <a:solidFill>
                    <a:srgbClr val="0070C0"/>
                  </a:solidFill>
                </a:rPr>
                <a:t>data queue 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498205" y="4401277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Transmit from </a:t>
              </a:r>
              <a:r>
                <a:rPr lang="en-US" sz="1000" dirty="0">
                  <a:solidFill>
                    <a:srgbClr val="0070C0"/>
                  </a:solidFill>
                </a:rPr>
                <a:t>data queue </a:t>
              </a:r>
              <a:r>
                <a:rPr lang="en-US" sz="1000" dirty="0">
                  <a:solidFill>
                    <a:schemeClr val="bg2"/>
                  </a:solidFill>
                </a:rPr>
                <a:t>to Boss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496431" y="3332495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Scrape URLs associated with items in </a:t>
              </a:r>
              <a:r>
                <a:rPr lang="en-US" sz="1000" dirty="0">
                  <a:solidFill>
                    <a:srgbClr val="7030A0"/>
                  </a:solidFill>
                </a:rPr>
                <a:t>assignment queue</a:t>
              </a:r>
              <a:r>
                <a:rPr lang="en-US" sz="1000" dirty="0">
                  <a:solidFill>
                    <a:schemeClr val="bg2"/>
                  </a:solidFill>
                </a:rPr>
                <a:t>, convert to soup, and place in </a:t>
              </a:r>
              <a:r>
                <a:rPr lang="en-US" sz="1000" dirty="0">
                  <a:solidFill>
                    <a:srgbClr val="C00000"/>
                  </a:solidFill>
                </a:rPr>
                <a:t>soup queue 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473556" y="4399296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(Post Requests</a:t>
              </a:r>
              <a:r>
                <a:rPr lang="en-US" sz="1000" dirty="0">
                  <a:solidFill>
                    <a:schemeClr val="bg2"/>
                  </a:solidFill>
                </a:rPr>
                <a:t>)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flipH="1">
              <a:off x="12451558" y="2741413"/>
              <a:ext cx="9748" cy="1976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9496431" y="2798104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If assi</a:t>
              </a:r>
              <a:r>
                <a:rPr lang="en-US" sz="1000" dirty="0">
                  <a:solidFill>
                    <a:srgbClr val="7030A0"/>
                  </a:solidFill>
                </a:rPr>
                <a:t>gnments queue </a:t>
              </a:r>
              <a:r>
                <a:rPr lang="en-US" sz="1000" dirty="0">
                  <a:solidFill>
                    <a:schemeClr val="bg2"/>
                  </a:solidFill>
                </a:rPr>
                <a:t>is empty, request assignments from Boss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473557" y="2798104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(Get Requests)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 flipV="1">
              <a:off x="11651221" y="3041581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1710272" y="3573092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 flipV="1">
              <a:off x="11710272" y="4107286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1710272" y="4637704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1747624" y="4416935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073215" y="5513116"/>
              <a:ext cx="3529228" cy="32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Initialize </a:t>
              </a:r>
              <a:r>
                <a:rPr lang="en-US" sz="1000" b="1" dirty="0" smtClean="0">
                  <a:solidFill>
                    <a:schemeClr val="bg2"/>
                  </a:solidFill>
                </a:rPr>
                <a:t>Book </a:t>
              </a:r>
              <a:r>
                <a:rPr lang="en-US" sz="1000" dirty="0" smtClean="0">
                  <a:solidFill>
                    <a:schemeClr val="bg2"/>
                  </a:solidFill>
                </a:rPr>
                <a:t>Minion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 flipV="1">
              <a:off x="12677146" y="5681216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 flipH="1">
              <a:off x="12677146" y="5450473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1672921" y="6057832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1672921" y="6593213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672921" y="7117660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421728" y="7100649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Parse items in </a:t>
              </a:r>
              <a:r>
                <a:rPr lang="en-US" sz="1000" dirty="0">
                  <a:solidFill>
                    <a:srgbClr val="C00000"/>
                  </a:solidFill>
                </a:rPr>
                <a:t>soup queue </a:t>
              </a:r>
              <a:r>
                <a:rPr lang="en-US" sz="1000" dirty="0">
                  <a:solidFill>
                    <a:schemeClr val="bg2"/>
                  </a:solidFill>
                </a:rPr>
                <a:t>and place associated data in </a:t>
              </a:r>
              <a:r>
                <a:rPr lang="en-US" sz="1000" dirty="0">
                  <a:solidFill>
                    <a:srgbClr val="0070C0"/>
                  </a:solidFill>
                </a:rPr>
                <a:t>data queue 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9423502" y="7635040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Transmit from </a:t>
              </a:r>
              <a:r>
                <a:rPr lang="en-US" sz="1000" dirty="0">
                  <a:solidFill>
                    <a:srgbClr val="0070C0"/>
                  </a:solidFill>
                </a:rPr>
                <a:t>data queue </a:t>
              </a:r>
              <a:r>
                <a:rPr lang="en-US" sz="1000" dirty="0">
                  <a:solidFill>
                    <a:schemeClr val="bg2"/>
                  </a:solidFill>
                </a:rPr>
                <a:t>to Boss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421728" y="6566258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Scrape URLs associated with items in </a:t>
              </a:r>
              <a:r>
                <a:rPr lang="en-US" sz="1000" dirty="0">
                  <a:solidFill>
                    <a:srgbClr val="7030A0"/>
                  </a:solidFill>
                </a:rPr>
                <a:t>assignment queue</a:t>
              </a:r>
              <a:r>
                <a:rPr lang="en-US" sz="1000" dirty="0">
                  <a:solidFill>
                    <a:schemeClr val="bg2"/>
                  </a:solidFill>
                </a:rPr>
                <a:t>, convert to soup, and place in </a:t>
              </a:r>
              <a:r>
                <a:rPr lang="en-US" sz="1000" dirty="0">
                  <a:solidFill>
                    <a:srgbClr val="C00000"/>
                  </a:solidFill>
                </a:rPr>
                <a:t>soup queue 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398853" y="7633059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(Post Requests</a:t>
              </a:r>
              <a:r>
                <a:rPr lang="en-US" sz="1000" dirty="0">
                  <a:solidFill>
                    <a:schemeClr val="bg2"/>
                  </a:solidFill>
                </a:rPr>
                <a:t>)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>
              <a:off x="12376855" y="5975176"/>
              <a:ext cx="9748" cy="1976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9421728" y="6031867"/>
              <a:ext cx="21031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If assi</a:t>
              </a:r>
              <a:r>
                <a:rPr lang="en-US" sz="1000" dirty="0">
                  <a:solidFill>
                    <a:srgbClr val="7030A0"/>
                  </a:solidFill>
                </a:rPr>
                <a:t>gnments queue </a:t>
              </a:r>
              <a:r>
                <a:rPr lang="en-US" sz="1000" dirty="0">
                  <a:solidFill>
                    <a:schemeClr val="bg2"/>
                  </a:solidFill>
                </a:rPr>
                <a:t>is empty, request assignments from Boss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398854" y="6031867"/>
              <a:ext cx="995217" cy="45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API</a:t>
              </a:r>
            </a:p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(Get Requests)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H="1" flipV="1">
              <a:off x="11576518" y="6275344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 flipV="1">
              <a:off x="11635569" y="6806855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 flipV="1">
              <a:off x="11635569" y="7341049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 flipV="1">
              <a:off x="11635569" y="7871467"/>
              <a:ext cx="640080" cy="125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1672921" y="7650698"/>
              <a:ext cx="565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/>
                  </a:solidFill>
                </a:rPr>
                <a:t>Thread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>
          <a:xfrm flipH="1">
            <a:off x="7691438" y="2543468"/>
            <a:ext cx="491814" cy="355931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7665976" y="5728539"/>
            <a:ext cx="491814" cy="355931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76853" y="3419735"/>
            <a:ext cx="568891" cy="684569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76854" y="6632560"/>
            <a:ext cx="480936" cy="695699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95165" y="951868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Review</a:t>
            </a:r>
            <a:r>
              <a:rPr lang="en-US" sz="1000" dirty="0" smtClean="0">
                <a:solidFill>
                  <a:schemeClr val="bg2"/>
                </a:solidFill>
              </a:rPr>
              <a:t> Database: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data on user reviews such as book reviewed, review publication date, number of stars given, etc.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68666" y="4797684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Book </a:t>
            </a:r>
            <a:r>
              <a:rPr lang="en-US" sz="1000" dirty="0" smtClean="0">
                <a:solidFill>
                  <a:schemeClr val="bg2"/>
                </a:solidFill>
              </a:rPr>
              <a:t>Database: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meta data on books such as title, series title, publication date, ISBN </a:t>
            </a:r>
            <a:r>
              <a:rPr lang="en-US" sz="1000" dirty="0" err="1" smtClean="0">
                <a:solidFill>
                  <a:schemeClr val="bg2"/>
                </a:solidFill>
              </a:rPr>
              <a:t>etc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3966441" y="1"/>
            <a:ext cx="2084960" cy="452593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Class List</a:t>
            </a:r>
          </a:p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4094521" y="656703"/>
            <a:ext cx="1828800" cy="271151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Scraper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4094521" y="1041167"/>
            <a:ext cx="1828800" cy="581699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Parser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Parser (Parser)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Parser (Parser)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4094521" y="1725815"/>
            <a:ext cx="1828800" cy="110108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Boss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Boss (Boss)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Boss (Boss)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Dual Boss: contains threads for  review boss &amp; book boss  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4094521" y="2940803"/>
            <a:ext cx="1828800" cy="126616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Minion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Minion (Minion)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Minion (Minion)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Dual Minion: contains threads </a:t>
            </a:r>
            <a:r>
              <a:rPr lang="en-US" sz="1000" dirty="0" err="1" smtClean="0">
                <a:solidFill>
                  <a:schemeClr val="bg2"/>
                </a:solidFill>
              </a:rPr>
              <a:t>foreview</a:t>
            </a:r>
            <a:r>
              <a:rPr lang="en-US" sz="1000" dirty="0" smtClean="0">
                <a:solidFill>
                  <a:schemeClr val="bg2"/>
                </a:solidFill>
              </a:rPr>
              <a:t> minion &amp; book minion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3966441" y="4696405"/>
            <a:ext cx="2084960" cy="529306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Library List</a:t>
            </a:r>
          </a:p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4079281" y="5271621"/>
            <a:ext cx="1828800" cy="96445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Bottle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Pandas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Beautiful Soup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Regular Expressions (re)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555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lideBazaar-9 BlueGreen-Light">
      <a:dk1>
        <a:srgbClr val="FFFFFF"/>
      </a:dk1>
      <a:lt1>
        <a:sysClr val="window" lastClr="FFFFFF"/>
      </a:lt1>
      <a:dk2>
        <a:srgbClr val="FFFFFF"/>
      </a:dk2>
      <a:lt2>
        <a:srgbClr val="111111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407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Light</vt:lpstr>
      <vt:lpstr>Lato Regular</vt:lpstr>
      <vt:lpstr>Lato Thin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SlideBazaar</dc:creator>
  <cp:lastModifiedBy>Leora Rosenberg</cp:lastModifiedBy>
  <cp:revision>41</cp:revision>
  <dcterms:created xsi:type="dcterms:W3CDTF">2015-08-15T10:01:09Z</dcterms:created>
  <dcterms:modified xsi:type="dcterms:W3CDTF">2020-11-06T21:05:36Z</dcterms:modified>
</cp:coreProperties>
</file>