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34" r:id="rId2"/>
  </p:sldIdLst>
  <p:sldSz cx="16002000" cy="9994900"/>
  <p:notesSz cx="6858000" cy="9144000"/>
  <p:defaultTextStyle>
    <a:defPPr>
      <a:defRPr lang="en-US"/>
    </a:defPPr>
    <a:lvl1pPr marL="0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CC"/>
    <a:srgbClr val="19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E7439-8DF9-4419-AA9A-29BDDFEAF83E}" v="3" dt="2018-05-31T12:21:1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31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232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mur Khumush" userId="74101edb92b97a8b" providerId="LiveId" clId="{A2BDA4A1-2A12-41E0-AC1B-30E6418084E7}"/>
  </pc:docChgLst>
  <pc:docChgLst>
    <pc:chgData name="Taymur Khumush" userId="74101edb92b97a8b" providerId="LiveId" clId="{77DE7439-8DF9-4419-AA9A-29BDDFEAF83E}"/>
    <pc:docChg chg="modSld">
      <pc:chgData name="Taymur Khumush" userId="74101edb92b97a8b" providerId="LiveId" clId="{77DE7439-8DF9-4419-AA9A-29BDDFEAF83E}" dt="2018-05-31T12:21:14.033" v="2" actId="14100"/>
      <pc:docMkLst>
        <pc:docMk/>
      </pc:docMkLst>
      <pc:sldChg chg="modSp">
        <pc:chgData name="Taymur Khumush" userId="74101edb92b97a8b" providerId="LiveId" clId="{77DE7439-8DF9-4419-AA9A-29BDDFEAF83E}" dt="2018-05-31T12:21:14.033" v="2" actId="14100"/>
        <pc:sldMkLst>
          <pc:docMk/>
          <pc:sldMk cId="1178595566" sldId="303"/>
        </pc:sldMkLst>
        <pc:spChg chg="mod">
          <ac:chgData name="Taymur Khumush" userId="74101edb92b97a8b" providerId="LiveId" clId="{77DE7439-8DF9-4419-AA9A-29BDDFEAF83E}" dt="2018-05-31T12:21:14.033" v="2" actId="14100"/>
          <ac:spMkLst>
            <pc:docMk/>
            <pc:sldMk cId="1178595566" sldId="303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1D24-5B3B-4369-9719-5A6E1033799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23EC-0B05-49FA-A9B9-F91C68EB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2" name="Freeform 1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6031171" cy="99949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4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81121"/>
            <a:ext cx="16002000" cy="3413783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6002000" cy="6581117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414767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_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67150" cy="9994900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4300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30151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4300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28923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Sl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76199" y="0"/>
            <a:ext cx="6426972" cy="99949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5643" y="2517239"/>
            <a:ext cx="7167558" cy="2862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75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6002000" cy="9994900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41005" y="2492062"/>
            <a:ext cx="5684710" cy="290518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2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62454" y="1059585"/>
            <a:ext cx="7877098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96999" y="2212479"/>
            <a:ext cx="2008005" cy="2229701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5" name="Freeform 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Freeform 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3921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9107" y="1"/>
            <a:ext cx="7822896" cy="9239655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59408" y="2649231"/>
            <a:ext cx="3382594" cy="3594056"/>
          </a:xfrm>
          <a:prstGeom prst="rect">
            <a:avLst/>
          </a:prstGeom>
        </p:spPr>
      </p:sp>
      <p:sp>
        <p:nvSpPr>
          <p:cNvPr id="2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455820" y="2649231"/>
            <a:ext cx="3378711" cy="3582535"/>
          </a:xfrm>
          <a:prstGeom prst="rect">
            <a:avLst/>
          </a:prstGeom>
        </p:spPr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41559" y="2649231"/>
            <a:ext cx="3385379" cy="3582535"/>
          </a:xfrm>
          <a:prstGeom prst="rect">
            <a:avLst/>
          </a:prstGeom>
        </p:spPr>
      </p:sp>
      <p:sp>
        <p:nvSpPr>
          <p:cNvPr id="3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1833263" y="2649231"/>
            <a:ext cx="3384880" cy="359405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242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 Detail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4126" y="2477356"/>
            <a:ext cx="9008031" cy="3380986"/>
          </a:xfrm>
          <a:prstGeom prst="rect">
            <a:avLst/>
          </a:prstGeom>
        </p:spPr>
        <p:txBody>
          <a:bodyPr anchor="ctr"/>
          <a:lstStyle>
            <a:lvl1pPr algn="ctr">
              <a:defRPr sz="2100">
                <a:solidFill>
                  <a:schemeClr val="bg1">
                    <a:lumMod val="6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8285" y="2265514"/>
            <a:ext cx="8073736" cy="6336160"/>
          </a:xfrm>
          <a:prstGeom prst="rect">
            <a:avLst/>
          </a:prstGeom>
        </p:spPr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033462" y="2988242"/>
            <a:ext cx="5017294" cy="500602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0" r:id="rId15"/>
    <p:sldLayoutId id="2147483698" r:id="rId16"/>
    <p:sldLayoutId id="2147483704" r:id="rId17"/>
  </p:sldLayoutIdLst>
  <p:txStyles>
    <p:titleStyle>
      <a:lvl1pPr algn="l" defTabSz="1200241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60" indent="-300060" algn="l" defTabSz="1200241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81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302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42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54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664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90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1026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12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24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362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483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60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72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845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966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2399" y="0"/>
            <a:ext cx="2739601" cy="999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0951" y="1962744"/>
            <a:ext cx="0" cy="411480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07751" y="965299"/>
            <a:ext cx="1828800" cy="768928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Boss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080851" y="965299"/>
            <a:ext cx="1828800" cy="7689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Minion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9172" y="927854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Review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data on user reviews such as book reviewed, review publication date, number of stars given, etc.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3569" y="5786026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Book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meta data on books such as title, series title, publication date, ISBN etc.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3475958" y="893819"/>
            <a:ext cx="2286000" cy="100915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Scraper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Functionality: requests web content and converts to string, header rotation, randomized sleep intervals</a:t>
            </a:r>
            <a:endParaRPr lang="en-US" sz="1000" i="1" dirty="0">
              <a:solidFill>
                <a:schemeClr val="bg2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462367" y="2090849"/>
            <a:ext cx="2286000" cy="118227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Parser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Parser (Parser)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Parser (Parser)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Functionality: extracts and cleans data from web content, validates content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3475958" y="3460998"/>
            <a:ext cx="2286000" cy="110108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Boss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Boss (Boss)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Boss (Boss)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Dual Boss: runs review boss and book boss simultaneously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3475958" y="4749961"/>
            <a:ext cx="2286000" cy="1120122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Minion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Minion (Minion)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Minion (Minion)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Dual Minion: runs review minion &amp; book minion simultaneously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3476908" y="6883345"/>
            <a:ext cx="2286000" cy="96445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Bottle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Pandas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Beautiful </a:t>
            </a:r>
            <a:r>
              <a:rPr lang="en-US" sz="1000" dirty="0">
                <a:solidFill>
                  <a:schemeClr val="bg2"/>
                </a:solidFill>
              </a:rPr>
              <a:t>Soup (</a:t>
            </a:r>
            <a:r>
              <a:rPr lang="en-US" sz="1000" dirty="0" smtClean="0">
                <a:solidFill>
                  <a:schemeClr val="bg2"/>
                </a:solidFill>
              </a:rPr>
              <a:t>bs4)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Regular Expressions (re)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Requests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12761098" y="1957972"/>
            <a:ext cx="0" cy="402336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52365"/>
            <a:ext cx="13140699" cy="4717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 Scraper Diagram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13262399" y="152365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 &amp; Inheritance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13278002" y="6246042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Libraries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3246796" y="8001599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Additional details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3514354" y="8636405"/>
            <a:ext cx="2286000" cy="11347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The system contains multiple minions. </a:t>
            </a:r>
          </a:p>
          <a:p>
            <a:pPr algn="ctr"/>
            <a:endParaRPr lang="en-US" sz="1000" dirty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Some functionality is not shown here such as: handling of invalid web pages, shutdown mechanisms, and extended pauses when scraping has been blocked.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30347" y="1957972"/>
            <a:ext cx="9679335" cy="3455587"/>
            <a:chOff x="2930347" y="1957972"/>
            <a:chExt cx="9679335" cy="3455587"/>
          </a:xfrm>
        </p:grpSpPr>
        <p:grpSp>
          <p:nvGrpSpPr>
            <p:cNvPr id="243" name="Group 242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7" name="Straight Arrow Connector 266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2" name="Straight Arrow Connector 271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Rectangle 272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74" name="Straight Arrow Connector 273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82" name="Straight Arrow Connector 281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Rectangle 282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4" name="Straight Arrow Connector 253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63" name="Straight Arrow Connector 262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65" name="Straight Arrow Connector 264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Elbow Connector 244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17966" y="5603290"/>
            <a:ext cx="9679335" cy="3455587"/>
            <a:chOff x="2930347" y="1957972"/>
            <a:chExt cx="9679335" cy="3455587"/>
          </a:xfrm>
        </p:grpSpPr>
        <p:grpSp>
          <p:nvGrpSpPr>
            <p:cNvPr id="181" name="Group 180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Book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smtClean="0">
                    <a:solidFill>
                      <a:schemeClr val="bg2"/>
                    </a:solidFill>
                  </a:rPr>
                  <a:t>Book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Elbow Connector 182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lideBazaar-9 BlueGreen-Light">
      <a:dk1>
        <a:srgbClr val="FFFFFF"/>
      </a:dk1>
      <a:lt1>
        <a:sysClr val="window" lastClr="FFFFFF"/>
      </a:lt1>
      <a:dk2>
        <a:srgbClr val="FFFFFF"/>
      </a:dk2>
      <a:lt2>
        <a:srgbClr val="111111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479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Light</vt:lpstr>
      <vt:lpstr>Lato Regular</vt:lpstr>
      <vt:lpstr>Lato Thin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SlideBazaar</dc:creator>
  <cp:lastModifiedBy>Leora Rosenberg</cp:lastModifiedBy>
  <cp:revision>64</cp:revision>
  <dcterms:created xsi:type="dcterms:W3CDTF">2015-08-15T10:01:09Z</dcterms:created>
  <dcterms:modified xsi:type="dcterms:W3CDTF">2020-11-28T20:30:51Z</dcterms:modified>
</cp:coreProperties>
</file>