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sldIdLst>
    <p:sldId id="256" r:id="rId5"/>
    <p:sldId id="257" r:id="rId6"/>
    <p:sldId id="259" r:id="rId7"/>
    <p:sldId id="258" r:id="rId8"/>
    <p:sldId id="264" r:id="rId9"/>
    <p:sldId id="263"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34BA9-1502-4A66-8312-9FB3DA063BA9}" v="2020" dt="2021-11-01T08:09:24.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5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a:xfrm>
            <a:off x="7909561" y="4314328"/>
            <a:ext cx="2910840" cy="374642"/>
          </a:xfrm>
        </p:spPr>
        <p:txBody>
          <a:bodyPr/>
          <a:lstStyle/>
          <a:p>
            <a:fld id="{76969C88-B244-455D-A017-012B25B1ACDD}" type="datetimeFigureOut">
              <a:rPr lang="en-US" smtClean="0"/>
              <a:pPr/>
              <a:t>11/20/2021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14602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8912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969C88-B244-455D-A017-012B25B1ACDD}" type="datetimeFigureOut">
              <a:rPr lang="en-US" smtClean="0"/>
              <a:pPr/>
              <a:t>11/20/2021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18053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969C88-B244-455D-A017-012B25B1ACDD}" type="datetimeFigureOut">
              <a:rPr lang="en-US" smtClean="0"/>
              <a:pPr/>
              <a:t>11/20/2021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7CE569E-9B7C-4CB9-AB80-C0841F922CFF}"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296010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6969C88-B244-455D-A017-012B25B1ACDD}" type="datetimeFigureOut">
              <a:rPr lang="en-US" smtClean="0"/>
              <a:pPr/>
              <a:t>11/20/2021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860435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08064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679341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042381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6969C88-B244-455D-A017-012B25B1ACDD}" type="datetimeFigureOut">
              <a:rPr lang="en-US" smtClean="0"/>
              <a:pPr/>
              <a:t>11/20/2021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91728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07800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6969C88-B244-455D-A017-012B25B1ACDD}" type="datetimeFigureOut">
              <a:rPr lang="en-US" smtClean="0"/>
              <a:pPr/>
              <a:t>11/20/2021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49430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71603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9841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32582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0651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19850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6969C88-B244-455D-A017-012B25B1ACDD}"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70691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969C88-B244-455D-A017-012B25B1ACDD}" type="datetimeFigureOut">
              <a:rPr lang="en-US" smtClean="0"/>
              <a:pPr/>
              <a:t>11/20/2021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4413639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E8F1C256-2F11-4A02-95F5-6AF1309D4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descr="ピンクと紫の粉塵爆発">
            <a:extLst>
              <a:ext uri="{FF2B5EF4-FFF2-40B4-BE49-F238E27FC236}">
                <a16:creationId xmlns:a16="http://schemas.microsoft.com/office/drawing/2014/main" id="{47790DA9-A33C-48F5-BD41-8C20C84D3446}"/>
              </a:ext>
            </a:extLst>
          </p:cNvPr>
          <p:cNvPicPr>
            <a:picLocks noChangeAspect="1"/>
          </p:cNvPicPr>
          <p:nvPr/>
        </p:nvPicPr>
        <p:blipFill rotWithShape="1">
          <a:blip r:embed="rId2">
            <a:alphaModFix amt="40000"/>
          </a:blip>
          <a:srcRect t="40776" r="9091" b="15247"/>
          <a:stretch/>
        </p:blipFill>
        <p:spPr>
          <a:xfrm>
            <a:off x="20" y="-1"/>
            <a:ext cx="12191980" cy="6858001"/>
          </a:xfrm>
          <a:prstGeom prst="rect">
            <a:avLst/>
          </a:prstGeom>
        </p:spPr>
      </p:pic>
      <p:pic>
        <p:nvPicPr>
          <p:cNvPr id="31" name="Picture 25">
            <a:extLst>
              <a:ext uri="{FF2B5EF4-FFF2-40B4-BE49-F238E27FC236}">
                <a16:creationId xmlns:a16="http://schemas.microsoft.com/office/drawing/2014/main" id="{D58DF76B-DED5-42E0-858C-715D29C802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2" name="Picture 27">
            <a:extLst>
              <a:ext uri="{FF2B5EF4-FFF2-40B4-BE49-F238E27FC236}">
                <a16:creationId xmlns:a16="http://schemas.microsoft.com/office/drawing/2014/main" id="{91DB274C-2710-4178-96F7-5B9CB12984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タイトル 1">
            <a:extLst>
              <a:ext uri="{FF2B5EF4-FFF2-40B4-BE49-F238E27FC236}">
                <a16:creationId xmlns:a16="http://schemas.microsoft.com/office/drawing/2014/main" id="{65161857-C8D1-4B4E-9ED0-38317260343D}"/>
              </a:ext>
            </a:extLst>
          </p:cNvPr>
          <p:cNvSpPr>
            <a:spLocks noGrp="1"/>
          </p:cNvSpPr>
          <p:nvPr>
            <p:ph type="ctrTitle"/>
          </p:nvPr>
        </p:nvSpPr>
        <p:spPr>
          <a:xfrm>
            <a:off x="1371600" y="2506010"/>
            <a:ext cx="9448800" cy="1825096"/>
          </a:xfrm>
        </p:spPr>
        <p:txBody>
          <a:bodyPr>
            <a:normAutofit/>
          </a:bodyPr>
          <a:lstStyle/>
          <a:p>
            <a:r>
              <a:rPr kumimoji="1" lang="en-US" altLang="ja-JP" err="1"/>
              <a:t>bookbook</a:t>
            </a:r>
            <a:endParaRPr kumimoji="1" lang="ja-JP" altLang="en-US"/>
          </a:p>
        </p:txBody>
      </p:sp>
    </p:spTree>
    <p:extLst>
      <p:ext uri="{BB962C8B-B14F-4D97-AF65-F5344CB8AC3E}">
        <p14:creationId xmlns:p14="http://schemas.microsoft.com/office/powerpoint/2010/main" val="67334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E3C4-4CA7-4612-9D0D-6C0F2A07F1D2}"/>
              </a:ext>
            </a:extLst>
          </p:cNvPr>
          <p:cNvSpPr>
            <a:spLocks noGrp="1"/>
          </p:cNvSpPr>
          <p:nvPr>
            <p:ph type="title"/>
          </p:nvPr>
        </p:nvSpPr>
        <p:spPr>
          <a:xfrm>
            <a:off x="762000" y="418268"/>
            <a:ext cx="10668000" cy="1262092"/>
          </a:xfrm>
        </p:spPr>
        <p:txBody>
          <a:bodyPr/>
          <a:lstStyle/>
          <a:p>
            <a:pPr algn="ctr"/>
            <a:r>
              <a:rPr kumimoji="1" lang="ja-JP" altLang="en-US"/>
              <a:t>テーマ</a:t>
            </a:r>
            <a:r>
              <a:rPr kumimoji="1" lang="en-US" altLang="ja-JP"/>
              <a:t>=</a:t>
            </a:r>
            <a:r>
              <a:rPr kumimoji="1" lang="ja-JP" altLang="en-US"/>
              <a:t>ダジャレ開発</a:t>
            </a:r>
          </a:p>
        </p:txBody>
      </p:sp>
      <p:sp>
        <p:nvSpPr>
          <p:cNvPr id="3" name="テキスト プレースホルダー 2">
            <a:extLst>
              <a:ext uri="{FF2B5EF4-FFF2-40B4-BE49-F238E27FC236}">
                <a16:creationId xmlns:a16="http://schemas.microsoft.com/office/drawing/2014/main" id="{8A298D8A-B4C7-44BA-9D76-1B21CC6F9F55}"/>
              </a:ext>
            </a:extLst>
          </p:cNvPr>
          <p:cNvSpPr>
            <a:spLocks noGrp="1"/>
          </p:cNvSpPr>
          <p:nvPr>
            <p:ph type="body" idx="1"/>
          </p:nvPr>
        </p:nvSpPr>
        <p:spPr>
          <a:xfrm>
            <a:off x="762000" y="2828926"/>
            <a:ext cx="10668000" cy="1148566"/>
          </a:xfrm>
        </p:spPr>
        <p:txBody>
          <a:bodyPr/>
          <a:lstStyle/>
          <a:p>
            <a:r>
              <a:rPr kumimoji="1" lang="en-US" altLang="ja-JP" sz="4000">
                <a:solidFill>
                  <a:schemeClr val="tx1"/>
                </a:solidFill>
              </a:rPr>
              <a:t>Book(</a:t>
            </a:r>
            <a:r>
              <a:rPr kumimoji="1" lang="ja-JP" altLang="en-US" sz="4000">
                <a:solidFill>
                  <a:schemeClr val="tx1"/>
                </a:solidFill>
              </a:rPr>
              <a:t>本</a:t>
            </a:r>
            <a:r>
              <a:rPr kumimoji="1" lang="en-US" altLang="ja-JP" sz="4000">
                <a:solidFill>
                  <a:schemeClr val="tx1"/>
                </a:solidFill>
              </a:rPr>
              <a:t>)</a:t>
            </a:r>
            <a:r>
              <a:rPr kumimoji="1" lang="ja-JP" altLang="en-US" sz="4000">
                <a:solidFill>
                  <a:schemeClr val="tx1"/>
                </a:solidFill>
              </a:rPr>
              <a:t>を</a:t>
            </a:r>
            <a:r>
              <a:rPr kumimoji="1" lang="en-US" altLang="ja-JP" sz="4000">
                <a:solidFill>
                  <a:schemeClr val="tx1"/>
                </a:solidFill>
              </a:rPr>
              <a:t>Book(</a:t>
            </a:r>
            <a:r>
              <a:rPr kumimoji="1" lang="ja-JP" altLang="en-US" sz="4000">
                <a:solidFill>
                  <a:schemeClr val="tx1"/>
                </a:solidFill>
              </a:rPr>
              <a:t>予約</a:t>
            </a:r>
            <a:r>
              <a:rPr kumimoji="1" lang="en-US" altLang="ja-JP" sz="4000">
                <a:solidFill>
                  <a:schemeClr val="tx1"/>
                </a:solidFill>
              </a:rPr>
              <a:t>)</a:t>
            </a:r>
            <a:r>
              <a:rPr kumimoji="1" lang="ja-JP" altLang="en-US" sz="4000">
                <a:solidFill>
                  <a:schemeClr val="tx1"/>
                </a:solidFill>
              </a:rPr>
              <a:t>するサービスを開発</a:t>
            </a:r>
            <a:endParaRPr kumimoji="1" lang="en-US" altLang="ja-JP" sz="4000">
              <a:solidFill>
                <a:schemeClr val="tx1"/>
              </a:solidFill>
            </a:endParaRPr>
          </a:p>
        </p:txBody>
      </p:sp>
      <p:sp>
        <p:nvSpPr>
          <p:cNvPr id="4" name="矢印: 下 3">
            <a:extLst>
              <a:ext uri="{FF2B5EF4-FFF2-40B4-BE49-F238E27FC236}">
                <a16:creationId xmlns:a16="http://schemas.microsoft.com/office/drawing/2014/main" id="{6C9A3470-48E0-4089-9C55-634C46DD07C1}"/>
              </a:ext>
            </a:extLst>
          </p:cNvPr>
          <p:cNvSpPr/>
          <p:nvPr/>
        </p:nvSpPr>
        <p:spPr>
          <a:xfrm>
            <a:off x="5612235" y="1782398"/>
            <a:ext cx="629174" cy="727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C0154A5-474F-4B2A-BBD7-D62F85B41A52}"/>
              </a:ext>
            </a:extLst>
          </p:cNvPr>
          <p:cNvSpPr txBox="1"/>
          <p:nvPr/>
        </p:nvSpPr>
        <p:spPr>
          <a:xfrm>
            <a:off x="1884690" y="4327144"/>
            <a:ext cx="8084264" cy="1384995"/>
          </a:xfrm>
          <a:prstGeom prst="rect">
            <a:avLst/>
          </a:prstGeom>
          <a:noFill/>
        </p:spPr>
        <p:txBody>
          <a:bodyPr wrap="none" rtlCol="0">
            <a:spAutoFit/>
          </a:bodyPr>
          <a:lstStyle/>
          <a:p>
            <a:pPr algn="ctr"/>
            <a:r>
              <a:rPr kumimoji="1" lang="ja-JP" altLang="en-US" sz="2800"/>
              <a:t>以前よりコンピューター部の本を一元管理したい</a:t>
            </a:r>
            <a:endParaRPr kumimoji="1" lang="en-US" altLang="ja-JP" sz="2800"/>
          </a:p>
          <a:p>
            <a:pPr algn="ctr"/>
            <a:r>
              <a:rPr kumimoji="1" lang="ja-JP" altLang="en-US" sz="2800"/>
              <a:t>との声があったため実現</a:t>
            </a:r>
            <a:endParaRPr kumimoji="1" lang="en-US" altLang="ja-JP" sz="2800"/>
          </a:p>
          <a:p>
            <a:pPr algn="ctr"/>
            <a:endParaRPr kumimoji="1" lang="ja-JP" altLang="en-US" sz="2800"/>
          </a:p>
        </p:txBody>
      </p:sp>
    </p:spTree>
    <p:extLst>
      <p:ext uri="{BB962C8B-B14F-4D97-AF65-F5344CB8AC3E}">
        <p14:creationId xmlns:p14="http://schemas.microsoft.com/office/powerpoint/2010/main" val="266180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3638-76C9-4161-975F-7EF26ED5E344}"/>
              </a:ext>
            </a:extLst>
          </p:cNvPr>
          <p:cNvSpPr>
            <a:spLocks noGrp="1"/>
          </p:cNvSpPr>
          <p:nvPr>
            <p:ph type="title"/>
          </p:nvPr>
        </p:nvSpPr>
        <p:spPr>
          <a:xfrm>
            <a:off x="0" y="0"/>
            <a:ext cx="4908958" cy="1047488"/>
          </a:xfrm>
        </p:spPr>
        <p:txBody>
          <a:bodyPr/>
          <a:lstStyle/>
          <a:p>
            <a:r>
              <a:rPr lang="ja-JP" altLang="en-US"/>
              <a:t>サービス構成</a:t>
            </a:r>
            <a:endParaRPr lang="en-US"/>
          </a:p>
        </p:txBody>
      </p:sp>
      <p:pic>
        <p:nvPicPr>
          <p:cNvPr id="1026" name="Picture 2" descr="ngrok - secure introspectable tunnels to localhost">
            <a:extLst>
              <a:ext uri="{FF2B5EF4-FFF2-40B4-BE49-F238E27FC236}">
                <a16:creationId xmlns:a16="http://schemas.microsoft.com/office/drawing/2014/main" id="{4D6599E6-C864-4D0D-85C3-C9E6D79FD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836" y="2119362"/>
            <a:ext cx="1841814" cy="845788"/>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3462735B-B283-44D2-80FB-99FF0CF54500}"/>
              </a:ext>
            </a:extLst>
          </p:cNvPr>
          <p:cNvPicPr>
            <a:picLocks noChangeAspect="1"/>
          </p:cNvPicPr>
          <p:nvPr/>
        </p:nvPicPr>
        <p:blipFill>
          <a:blip r:embed="rId3"/>
          <a:stretch>
            <a:fillRect/>
          </a:stretch>
        </p:blipFill>
        <p:spPr>
          <a:xfrm>
            <a:off x="275346" y="2033393"/>
            <a:ext cx="2545317" cy="3965451"/>
          </a:xfrm>
          <a:prstGeom prst="rect">
            <a:avLst/>
          </a:prstGeom>
        </p:spPr>
      </p:pic>
      <p:pic>
        <p:nvPicPr>
          <p:cNvPr id="1028" name="Picture 4" descr="การใช้ ngrok เพื่อทดสอบ LINE Bot. ปกติแล้ว เวลาที่เราเขียน Bot… | by Sitthi  Thiammekha | LINE Developers Thailand | Medium">
            <a:extLst>
              <a:ext uri="{FF2B5EF4-FFF2-40B4-BE49-F238E27FC236}">
                <a16:creationId xmlns:a16="http://schemas.microsoft.com/office/drawing/2014/main" id="{152432B3-6EA2-44B2-B040-9EA78E5E76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957" t="18042" r="54249" b="17296"/>
          <a:stretch/>
        </p:blipFill>
        <p:spPr bwMode="auto">
          <a:xfrm>
            <a:off x="4148596" y="1765113"/>
            <a:ext cx="1430082" cy="13723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システムの概要：Djangoホスティングとは何ですか？ | Host Me Host">
            <a:extLst>
              <a:ext uri="{FF2B5EF4-FFF2-40B4-BE49-F238E27FC236}">
                <a16:creationId xmlns:a16="http://schemas.microsoft.com/office/drawing/2014/main" id="{851A0567-F78A-4D6C-8CEE-2D7FE94CA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9981" y="4102738"/>
            <a:ext cx="1395524" cy="8697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cker Logos | Docker">
            <a:extLst>
              <a:ext uri="{FF2B5EF4-FFF2-40B4-BE49-F238E27FC236}">
                <a16:creationId xmlns:a16="http://schemas.microsoft.com/office/drawing/2014/main" id="{9B1A9659-AB17-4776-A061-518E829E9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4515" y="5158540"/>
            <a:ext cx="5696124" cy="1178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indowsでポータブルPostgreSQL＆A5M2（A5:SQL Mk-2） | 水と雲(みずとくも): hydro-cloud">
            <a:extLst>
              <a:ext uri="{FF2B5EF4-FFF2-40B4-BE49-F238E27FC236}">
                <a16:creationId xmlns:a16="http://schemas.microsoft.com/office/drawing/2014/main" id="{05C71AC7-8F7A-4E1B-BB93-2102103DB9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6004" y="4087664"/>
            <a:ext cx="1912689" cy="8673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ginx Vector Logo - Download Free SVG Icon | Worldvectorlogo">
            <a:extLst>
              <a:ext uri="{FF2B5EF4-FFF2-40B4-BE49-F238E27FC236}">
                <a16:creationId xmlns:a16="http://schemas.microsoft.com/office/drawing/2014/main" id="{B5A44C94-BD09-4F1B-BA1F-0567B693B9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428" y="4102738"/>
            <a:ext cx="1115735" cy="86974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0F09BA34-18A5-4A55-AFFD-FC315AFB9723}"/>
              </a:ext>
            </a:extLst>
          </p:cNvPr>
          <p:cNvCxnSpPr/>
          <p:nvPr/>
        </p:nvCxnSpPr>
        <p:spPr>
          <a:xfrm flipV="1">
            <a:off x="3011648" y="2407640"/>
            <a:ext cx="1098958" cy="31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44CDDBB-C24F-4616-8141-8CA22C56D73B}"/>
              </a:ext>
            </a:extLst>
          </p:cNvPr>
          <p:cNvCxnSpPr/>
          <p:nvPr/>
        </p:nvCxnSpPr>
        <p:spPr>
          <a:xfrm>
            <a:off x="5578679" y="2340528"/>
            <a:ext cx="1518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514814F-1452-4922-B6F7-EDABFC38C2B5}"/>
              </a:ext>
            </a:extLst>
          </p:cNvPr>
          <p:cNvSpPr txBox="1"/>
          <p:nvPr/>
        </p:nvSpPr>
        <p:spPr>
          <a:xfrm>
            <a:off x="5667002" y="1929467"/>
            <a:ext cx="1547037" cy="400110"/>
          </a:xfrm>
          <a:prstGeom prst="rect">
            <a:avLst/>
          </a:prstGeom>
          <a:noFill/>
        </p:spPr>
        <p:txBody>
          <a:bodyPr wrap="square" rtlCol="0">
            <a:spAutoFit/>
          </a:bodyPr>
          <a:lstStyle/>
          <a:p>
            <a:r>
              <a:rPr kumimoji="1" lang="en-US" altLang="ja-JP" sz="2000"/>
              <a:t>webhook</a:t>
            </a:r>
            <a:endParaRPr kumimoji="1" lang="ja-JP" altLang="en-US" sz="2000"/>
          </a:p>
        </p:txBody>
      </p:sp>
      <p:cxnSp>
        <p:nvCxnSpPr>
          <p:cNvPr id="12" name="直線矢印コネクタ 11">
            <a:extLst>
              <a:ext uri="{FF2B5EF4-FFF2-40B4-BE49-F238E27FC236}">
                <a16:creationId xmlns:a16="http://schemas.microsoft.com/office/drawing/2014/main" id="{A4E9954C-4D2F-487E-9D92-B166DCA8A66D}"/>
              </a:ext>
            </a:extLst>
          </p:cNvPr>
          <p:cNvCxnSpPr/>
          <p:nvPr/>
        </p:nvCxnSpPr>
        <p:spPr>
          <a:xfrm flipH="1">
            <a:off x="6543413" y="3188601"/>
            <a:ext cx="679508" cy="695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92F8832-5490-42AA-95CF-1FF671AF5534}"/>
              </a:ext>
            </a:extLst>
          </p:cNvPr>
          <p:cNvCxnSpPr/>
          <p:nvPr/>
        </p:nvCxnSpPr>
        <p:spPr>
          <a:xfrm>
            <a:off x="6984075" y="4379053"/>
            <a:ext cx="406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01806CCB-2578-4570-8331-4112107DA612}"/>
              </a:ext>
            </a:extLst>
          </p:cNvPr>
          <p:cNvCxnSpPr/>
          <p:nvPr/>
        </p:nvCxnSpPr>
        <p:spPr>
          <a:xfrm>
            <a:off x="8984609" y="4395831"/>
            <a:ext cx="394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AC16A43-917A-48A4-B263-74B569323D90}"/>
              </a:ext>
            </a:extLst>
          </p:cNvPr>
          <p:cNvCxnSpPr/>
          <p:nvPr/>
        </p:nvCxnSpPr>
        <p:spPr>
          <a:xfrm flipH="1">
            <a:off x="8984609" y="4672668"/>
            <a:ext cx="419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936DA24A-971E-4DFF-A8F5-49EFFD601B15}"/>
              </a:ext>
            </a:extLst>
          </p:cNvPr>
          <p:cNvCxnSpPr/>
          <p:nvPr/>
        </p:nvCxnSpPr>
        <p:spPr>
          <a:xfrm flipH="1">
            <a:off x="6984075" y="4714613"/>
            <a:ext cx="332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5E4A72CE-CC37-4C4C-AC67-77651AA1413E}"/>
              </a:ext>
            </a:extLst>
          </p:cNvPr>
          <p:cNvSpPr/>
          <p:nvPr/>
        </p:nvSpPr>
        <p:spPr>
          <a:xfrm>
            <a:off x="5578678" y="3632441"/>
            <a:ext cx="5972961" cy="270479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70DAD879-6565-41F8-8347-1DB43C6EEDEF}"/>
              </a:ext>
            </a:extLst>
          </p:cNvPr>
          <p:cNvCxnSpPr/>
          <p:nvPr/>
        </p:nvCxnSpPr>
        <p:spPr>
          <a:xfrm flipV="1">
            <a:off x="6883167" y="3305262"/>
            <a:ext cx="656814" cy="71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0A138E6-7D27-472F-8091-FAD99FB27E0D}"/>
              </a:ext>
            </a:extLst>
          </p:cNvPr>
          <p:cNvCxnSpPr/>
          <p:nvPr/>
        </p:nvCxnSpPr>
        <p:spPr>
          <a:xfrm flipH="1">
            <a:off x="5667003" y="2755262"/>
            <a:ext cx="1430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F78D6F4-AE56-4054-955E-09F6CAFD73EF}"/>
              </a:ext>
            </a:extLst>
          </p:cNvPr>
          <p:cNvCxnSpPr/>
          <p:nvPr/>
        </p:nvCxnSpPr>
        <p:spPr>
          <a:xfrm flipH="1">
            <a:off x="3112316" y="2860646"/>
            <a:ext cx="998290" cy="32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43CFC04-47C7-4F3C-934B-C38AA62D8918}"/>
              </a:ext>
            </a:extLst>
          </p:cNvPr>
          <p:cNvSpPr txBox="1"/>
          <p:nvPr/>
        </p:nvSpPr>
        <p:spPr>
          <a:xfrm>
            <a:off x="7463644" y="1771107"/>
            <a:ext cx="1797802" cy="369332"/>
          </a:xfrm>
          <a:prstGeom prst="rect">
            <a:avLst/>
          </a:prstGeom>
          <a:noFill/>
        </p:spPr>
        <p:txBody>
          <a:bodyPr wrap="square" rtlCol="0">
            <a:spAutoFit/>
          </a:bodyPr>
          <a:lstStyle/>
          <a:p>
            <a:r>
              <a:rPr kumimoji="1" lang="ja-JP" altLang="en-US"/>
              <a:t>ホストサービス</a:t>
            </a:r>
          </a:p>
        </p:txBody>
      </p:sp>
    </p:spTree>
    <p:extLst>
      <p:ext uri="{BB962C8B-B14F-4D97-AF65-F5344CB8AC3E}">
        <p14:creationId xmlns:p14="http://schemas.microsoft.com/office/powerpoint/2010/main" val="197306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E4E956E-610B-436C-92C2-8DB4536C798C}"/>
              </a:ext>
            </a:extLst>
          </p:cNvPr>
          <p:cNvPicPr>
            <a:picLocks noChangeAspect="1"/>
          </p:cNvPicPr>
          <p:nvPr/>
        </p:nvPicPr>
        <p:blipFill>
          <a:blip r:embed="rId2"/>
          <a:stretch>
            <a:fillRect/>
          </a:stretch>
        </p:blipFill>
        <p:spPr>
          <a:xfrm>
            <a:off x="5697522" y="394269"/>
            <a:ext cx="6393809" cy="6252249"/>
          </a:xfrm>
          <a:prstGeom prst="rect">
            <a:avLst/>
          </a:prstGeom>
        </p:spPr>
      </p:pic>
      <p:sp>
        <p:nvSpPr>
          <p:cNvPr id="4" name="テキスト ボックス 3">
            <a:extLst>
              <a:ext uri="{FF2B5EF4-FFF2-40B4-BE49-F238E27FC236}">
                <a16:creationId xmlns:a16="http://schemas.microsoft.com/office/drawing/2014/main" id="{59C30ADD-DC33-4D11-A01C-41561C989849}"/>
              </a:ext>
            </a:extLst>
          </p:cNvPr>
          <p:cNvSpPr txBox="1"/>
          <p:nvPr/>
        </p:nvSpPr>
        <p:spPr>
          <a:xfrm>
            <a:off x="511728" y="2644170"/>
            <a:ext cx="5724644" cy="1569660"/>
          </a:xfrm>
          <a:prstGeom prst="rect">
            <a:avLst/>
          </a:prstGeom>
          <a:noFill/>
        </p:spPr>
        <p:txBody>
          <a:bodyPr wrap="none" rtlCol="0">
            <a:spAutoFit/>
          </a:bodyPr>
          <a:lstStyle/>
          <a:p>
            <a:r>
              <a:rPr kumimoji="1" lang="ja-JP" altLang="en-US" sz="2400"/>
              <a:t>まずは制作物が公開されていますので、</a:t>
            </a:r>
            <a:endParaRPr kumimoji="1" lang="en-US" altLang="ja-JP" sz="2400"/>
          </a:p>
          <a:p>
            <a:r>
              <a:rPr kumimoji="1" lang="ja-JP" altLang="en-US" sz="2400"/>
              <a:t>試してみてください。</a:t>
            </a:r>
          </a:p>
          <a:p>
            <a:endParaRPr kumimoji="1" lang="en-US" altLang="ja-JP" sz="2400"/>
          </a:p>
          <a:p>
            <a:r>
              <a:rPr kumimoji="1" lang="en-US" altLang="ja-JP" sz="2400"/>
              <a:t>Line</a:t>
            </a:r>
            <a:r>
              <a:rPr kumimoji="1" lang="ja-JP" altLang="en-US" sz="2400"/>
              <a:t>が開くので友達追加してください。</a:t>
            </a:r>
            <a:endParaRPr kumimoji="1" lang="en-US" altLang="ja-JP" sz="2400"/>
          </a:p>
        </p:txBody>
      </p:sp>
    </p:spTree>
    <p:extLst>
      <p:ext uri="{BB962C8B-B14F-4D97-AF65-F5344CB8AC3E}">
        <p14:creationId xmlns:p14="http://schemas.microsoft.com/office/powerpoint/2010/main" val="8179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が含まれている画像&#10;&#10;自動的に生成された説明">
            <a:extLst>
              <a:ext uri="{FF2B5EF4-FFF2-40B4-BE49-F238E27FC236}">
                <a16:creationId xmlns:a16="http://schemas.microsoft.com/office/drawing/2014/main" id="{8181BB0B-ADEF-49F4-95A1-191A97343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439" y="0"/>
            <a:ext cx="3164951" cy="6858000"/>
          </a:xfrm>
          <a:prstGeom prst="rect">
            <a:avLst/>
          </a:prstGeom>
        </p:spPr>
      </p:pic>
      <p:sp>
        <p:nvSpPr>
          <p:cNvPr id="4" name="テキスト ボックス 3">
            <a:extLst>
              <a:ext uri="{FF2B5EF4-FFF2-40B4-BE49-F238E27FC236}">
                <a16:creationId xmlns:a16="http://schemas.microsoft.com/office/drawing/2014/main" id="{492B760D-C672-422C-B16C-A21E7CFD6B85}"/>
              </a:ext>
            </a:extLst>
          </p:cNvPr>
          <p:cNvSpPr txBox="1"/>
          <p:nvPr/>
        </p:nvSpPr>
        <p:spPr>
          <a:xfrm>
            <a:off x="304552" y="1846086"/>
            <a:ext cx="2441694" cy="769441"/>
          </a:xfrm>
          <a:prstGeom prst="rect">
            <a:avLst/>
          </a:prstGeom>
          <a:noFill/>
        </p:spPr>
        <p:txBody>
          <a:bodyPr wrap="none" rtlCol="0">
            <a:spAutoFit/>
          </a:bodyPr>
          <a:lstStyle/>
          <a:p>
            <a:r>
              <a:rPr kumimoji="1" lang="ja-JP" altLang="en-US" sz="4400"/>
              <a:t>機能紹介</a:t>
            </a:r>
          </a:p>
        </p:txBody>
      </p:sp>
      <p:sp>
        <p:nvSpPr>
          <p:cNvPr id="5" name="テキスト ボックス 4">
            <a:extLst>
              <a:ext uri="{FF2B5EF4-FFF2-40B4-BE49-F238E27FC236}">
                <a16:creationId xmlns:a16="http://schemas.microsoft.com/office/drawing/2014/main" id="{0A688EF7-195D-4034-B840-219ADA86C738}"/>
              </a:ext>
            </a:extLst>
          </p:cNvPr>
          <p:cNvSpPr txBox="1"/>
          <p:nvPr/>
        </p:nvSpPr>
        <p:spPr>
          <a:xfrm>
            <a:off x="9876390" y="4487840"/>
            <a:ext cx="2408032" cy="461665"/>
          </a:xfrm>
          <a:prstGeom prst="rect">
            <a:avLst/>
          </a:prstGeom>
          <a:noFill/>
        </p:spPr>
        <p:txBody>
          <a:bodyPr wrap="none" rtlCol="0">
            <a:spAutoFit/>
          </a:bodyPr>
          <a:lstStyle/>
          <a:p>
            <a:r>
              <a:rPr kumimoji="1" lang="en-US" altLang="ja-JP" sz="2400"/>
              <a:t>Line Rich Menu</a:t>
            </a:r>
            <a:endParaRPr kumimoji="1" lang="ja-JP" altLang="en-US" sz="2400"/>
          </a:p>
        </p:txBody>
      </p:sp>
      <p:cxnSp>
        <p:nvCxnSpPr>
          <p:cNvPr id="7" name="コネクタ: カギ線 6">
            <a:extLst>
              <a:ext uri="{FF2B5EF4-FFF2-40B4-BE49-F238E27FC236}">
                <a16:creationId xmlns:a16="http://schemas.microsoft.com/office/drawing/2014/main" id="{1DB69F6A-C356-4AE9-B3CA-D91B03353937}"/>
              </a:ext>
            </a:extLst>
          </p:cNvPr>
          <p:cNvCxnSpPr/>
          <p:nvPr/>
        </p:nvCxnSpPr>
        <p:spPr>
          <a:xfrm rot="10800000" flipV="1">
            <a:off x="10419127" y="4949505"/>
            <a:ext cx="713064" cy="629174"/>
          </a:xfrm>
          <a:prstGeom prst="bentConnector3">
            <a:avLst>
              <a:gd name="adj1" fmla="val 1765"/>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22E2E1AF-DFF6-4C27-9C0B-C1F090FA6A85}"/>
              </a:ext>
            </a:extLst>
          </p:cNvPr>
          <p:cNvSpPr txBox="1"/>
          <p:nvPr/>
        </p:nvSpPr>
        <p:spPr>
          <a:xfrm>
            <a:off x="796954" y="2699417"/>
            <a:ext cx="5712903" cy="267765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a:t>本を借りる</a:t>
            </a:r>
            <a:endParaRPr kumimoji="1" lang="en-US" altLang="ja-JP" sz="2800"/>
          </a:p>
          <a:p>
            <a:pPr marL="285750" indent="-285750">
              <a:buFont typeface="Arial" panose="020B0604020202020204" pitchFamily="34" charset="0"/>
              <a:buChar char="•"/>
            </a:pPr>
            <a:r>
              <a:rPr kumimoji="1" lang="ja-JP" altLang="en-US" sz="2800"/>
              <a:t>本を返す</a:t>
            </a:r>
            <a:endParaRPr kumimoji="1" lang="en-US" altLang="ja-JP" sz="2800"/>
          </a:p>
          <a:p>
            <a:pPr marL="742950" lvl="1" indent="-285750">
              <a:buFont typeface="Arial" panose="020B0604020202020204" pitchFamily="34" charset="0"/>
              <a:buChar char="•"/>
            </a:pPr>
            <a:r>
              <a:rPr kumimoji="1" lang="ja-JP" altLang="en-US" sz="2800"/>
              <a:t>借りている本の一覧表示</a:t>
            </a:r>
            <a:endParaRPr kumimoji="1" lang="en-US" altLang="ja-JP" sz="2800"/>
          </a:p>
          <a:p>
            <a:pPr marL="285750" indent="-285750">
              <a:buFont typeface="Arial" panose="020B0604020202020204" pitchFamily="34" charset="0"/>
              <a:buChar char="•"/>
            </a:pPr>
            <a:r>
              <a:rPr kumimoji="1" lang="ja-JP" altLang="en-US" sz="2800"/>
              <a:t>本を予約する</a:t>
            </a:r>
            <a:endParaRPr kumimoji="1" lang="en-US" altLang="ja-JP" sz="2800"/>
          </a:p>
          <a:p>
            <a:pPr marL="285750" indent="-285750">
              <a:buFont typeface="Arial" panose="020B0604020202020204" pitchFamily="34" charset="0"/>
              <a:buChar char="•"/>
            </a:pPr>
            <a:r>
              <a:rPr kumimoji="1" lang="ja-JP" altLang="en-US" sz="2800"/>
              <a:t>予約一覧</a:t>
            </a:r>
            <a:endParaRPr kumimoji="1" lang="en-US" altLang="ja-JP" sz="2800"/>
          </a:p>
          <a:p>
            <a:pPr marL="742950" lvl="1" indent="-285750">
              <a:buFont typeface="Arial" panose="020B0604020202020204" pitchFamily="34" charset="0"/>
              <a:buChar char="•"/>
            </a:pPr>
            <a:r>
              <a:rPr kumimoji="1" lang="ja-JP" altLang="en-US" sz="2800"/>
              <a:t>自分が予約している本の確認</a:t>
            </a:r>
          </a:p>
        </p:txBody>
      </p:sp>
    </p:spTree>
    <p:extLst>
      <p:ext uri="{BB962C8B-B14F-4D97-AF65-F5344CB8AC3E}">
        <p14:creationId xmlns:p14="http://schemas.microsoft.com/office/powerpoint/2010/main" val="315832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C871ED5-F602-4741-8DD3-B15D16D86B8B}"/>
              </a:ext>
            </a:extLst>
          </p:cNvPr>
          <p:cNvPicPr>
            <a:picLocks noChangeAspect="1"/>
          </p:cNvPicPr>
          <p:nvPr/>
        </p:nvPicPr>
        <p:blipFill>
          <a:blip r:embed="rId2"/>
          <a:stretch>
            <a:fillRect/>
          </a:stretch>
        </p:blipFill>
        <p:spPr>
          <a:xfrm>
            <a:off x="6692388" y="0"/>
            <a:ext cx="4931185" cy="6858000"/>
          </a:xfrm>
          <a:prstGeom prst="rect">
            <a:avLst/>
          </a:prstGeom>
        </p:spPr>
      </p:pic>
      <p:sp>
        <p:nvSpPr>
          <p:cNvPr id="4" name="テキスト ボックス 3">
            <a:extLst>
              <a:ext uri="{FF2B5EF4-FFF2-40B4-BE49-F238E27FC236}">
                <a16:creationId xmlns:a16="http://schemas.microsoft.com/office/drawing/2014/main" id="{D2EEFC22-3A0C-4F15-965A-0712311B77D9}"/>
              </a:ext>
            </a:extLst>
          </p:cNvPr>
          <p:cNvSpPr txBox="1"/>
          <p:nvPr/>
        </p:nvSpPr>
        <p:spPr>
          <a:xfrm>
            <a:off x="461396" y="1708732"/>
            <a:ext cx="4288353" cy="707886"/>
          </a:xfrm>
          <a:prstGeom prst="rect">
            <a:avLst/>
          </a:prstGeom>
          <a:noFill/>
        </p:spPr>
        <p:txBody>
          <a:bodyPr wrap="none" rtlCol="0">
            <a:spAutoFit/>
          </a:bodyPr>
          <a:lstStyle/>
          <a:p>
            <a:r>
              <a:rPr kumimoji="1" lang="ja-JP" altLang="en-US" sz="4000"/>
              <a:t>機能：本を借りる</a:t>
            </a:r>
          </a:p>
        </p:txBody>
      </p:sp>
      <p:sp>
        <p:nvSpPr>
          <p:cNvPr id="5" name="テキスト ボックス 4">
            <a:extLst>
              <a:ext uri="{FF2B5EF4-FFF2-40B4-BE49-F238E27FC236}">
                <a16:creationId xmlns:a16="http://schemas.microsoft.com/office/drawing/2014/main" id="{6659D57C-7BCB-4589-8C29-E0685C4453B5}"/>
              </a:ext>
            </a:extLst>
          </p:cNvPr>
          <p:cNvSpPr txBox="1"/>
          <p:nvPr/>
        </p:nvSpPr>
        <p:spPr>
          <a:xfrm>
            <a:off x="1121632" y="2621122"/>
            <a:ext cx="5570756" cy="2677656"/>
          </a:xfrm>
          <a:prstGeom prst="rect">
            <a:avLst/>
          </a:prstGeom>
          <a:noFill/>
        </p:spPr>
        <p:txBody>
          <a:bodyPr wrap="none" rtlCol="0">
            <a:spAutoFit/>
          </a:bodyPr>
          <a:lstStyle/>
          <a:p>
            <a:r>
              <a:rPr kumimoji="1" lang="ja-JP" altLang="en-US" sz="2800"/>
              <a:t>借りることができる本を</a:t>
            </a:r>
            <a:endParaRPr kumimoji="1" lang="en-US" altLang="ja-JP" sz="2800"/>
          </a:p>
          <a:p>
            <a:r>
              <a:rPr kumimoji="1" lang="en-US" altLang="ja-JP" sz="2800"/>
              <a:t>line</a:t>
            </a:r>
            <a:r>
              <a:rPr kumimoji="1" lang="ja-JP" altLang="en-US" sz="2800"/>
              <a:t>のカルーセルを利用して</a:t>
            </a:r>
            <a:endParaRPr kumimoji="1" lang="en-US" altLang="ja-JP" sz="2800"/>
          </a:p>
          <a:p>
            <a:r>
              <a:rPr kumimoji="1" lang="ja-JP" altLang="en-US" sz="2800"/>
              <a:t>表示します。</a:t>
            </a:r>
            <a:endParaRPr kumimoji="1" lang="en-US" altLang="ja-JP" sz="2800"/>
          </a:p>
          <a:p>
            <a:endParaRPr kumimoji="1" lang="en-US" altLang="ja-JP" sz="2800"/>
          </a:p>
          <a:p>
            <a:r>
              <a:rPr kumimoji="1" lang="ja-JP" altLang="en-US" sz="2800"/>
              <a:t>借りるを押下すると借りることが</a:t>
            </a:r>
            <a:endParaRPr kumimoji="1" lang="en-US" altLang="ja-JP" sz="2800"/>
          </a:p>
          <a:p>
            <a:r>
              <a:rPr kumimoji="1" lang="ja-JP" altLang="en-US" sz="2800"/>
              <a:t>できます。</a:t>
            </a:r>
          </a:p>
        </p:txBody>
      </p:sp>
    </p:spTree>
    <p:extLst>
      <p:ext uri="{BB962C8B-B14F-4D97-AF65-F5344CB8AC3E}">
        <p14:creationId xmlns:p14="http://schemas.microsoft.com/office/powerpoint/2010/main" val="15452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2EEFC22-3A0C-4F15-965A-0712311B77D9}"/>
              </a:ext>
            </a:extLst>
          </p:cNvPr>
          <p:cNvSpPr txBox="1"/>
          <p:nvPr/>
        </p:nvSpPr>
        <p:spPr>
          <a:xfrm>
            <a:off x="394284" y="2004969"/>
            <a:ext cx="3775393" cy="707886"/>
          </a:xfrm>
          <a:prstGeom prst="rect">
            <a:avLst/>
          </a:prstGeom>
          <a:noFill/>
        </p:spPr>
        <p:txBody>
          <a:bodyPr wrap="none" rtlCol="0">
            <a:spAutoFit/>
          </a:bodyPr>
          <a:lstStyle/>
          <a:p>
            <a:r>
              <a:rPr kumimoji="1" lang="ja-JP" altLang="en-US" sz="4000"/>
              <a:t>機能：本を返す</a:t>
            </a:r>
          </a:p>
        </p:txBody>
      </p:sp>
      <p:sp>
        <p:nvSpPr>
          <p:cNvPr id="5" name="テキスト ボックス 4">
            <a:extLst>
              <a:ext uri="{FF2B5EF4-FFF2-40B4-BE49-F238E27FC236}">
                <a16:creationId xmlns:a16="http://schemas.microsoft.com/office/drawing/2014/main" id="{6659D57C-7BCB-4589-8C29-E0685C4453B5}"/>
              </a:ext>
            </a:extLst>
          </p:cNvPr>
          <p:cNvSpPr txBox="1"/>
          <p:nvPr/>
        </p:nvSpPr>
        <p:spPr>
          <a:xfrm>
            <a:off x="1006678" y="3226853"/>
            <a:ext cx="5763238" cy="1384995"/>
          </a:xfrm>
          <a:prstGeom prst="rect">
            <a:avLst/>
          </a:prstGeom>
          <a:noFill/>
        </p:spPr>
        <p:txBody>
          <a:bodyPr wrap="square" rtlCol="0">
            <a:spAutoFit/>
          </a:bodyPr>
          <a:lstStyle/>
          <a:p>
            <a:r>
              <a:rPr kumimoji="1" lang="ja-JP" altLang="en-US" sz="2800"/>
              <a:t>現在借りている本の一覧が表示</a:t>
            </a:r>
            <a:endParaRPr kumimoji="1" lang="en-US" altLang="ja-JP" sz="2800"/>
          </a:p>
          <a:p>
            <a:r>
              <a:rPr kumimoji="1" lang="ja-JP" altLang="en-US" sz="2800"/>
              <a:t>されるので返したい本を選択して返却します。</a:t>
            </a:r>
            <a:endParaRPr kumimoji="1" lang="en-US" altLang="ja-JP" sz="2800"/>
          </a:p>
        </p:txBody>
      </p:sp>
      <p:pic>
        <p:nvPicPr>
          <p:cNvPr id="6" name="図 5">
            <a:extLst>
              <a:ext uri="{FF2B5EF4-FFF2-40B4-BE49-F238E27FC236}">
                <a16:creationId xmlns:a16="http://schemas.microsoft.com/office/drawing/2014/main" id="{D7182F8E-ACFB-4D74-8326-262D953765C9}"/>
              </a:ext>
            </a:extLst>
          </p:cNvPr>
          <p:cNvPicPr>
            <a:picLocks noChangeAspect="1"/>
          </p:cNvPicPr>
          <p:nvPr/>
        </p:nvPicPr>
        <p:blipFill>
          <a:blip r:embed="rId2"/>
          <a:stretch>
            <a:fillRect/>
          </a:stretch>
        </p:blipFill>
        <p:spPr>
          <a:xfrm>
            <a:off x="6863636" y="0"/>
            <a:ext cx="4866968" cy="6858000"/>
          </a:xfrm>
          <a:prstGeom prst="rect">
            <a:avLst/>
          </a:prstGeom>
        </p:spPr>
      </p:pic>
    </p:spTree>
    <p:extLst>
      <p:ext uri="{BB962C8B-B14F-4D97-AF65-F5344CB8AC3E}">
        <p14:creationId xmlns:p14="http://schemas.microsoft.com/office/powerpoint/2010/main" val="2402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2EEFC22-3A0C-4F15-965A-0712311B77D9}"/>
              </a:ext>
            </a:extLst>
          </p:cNvPr>
          <p:cNvSpPr txBox="1"/>
          <p:nvPr/>
        </p:nvSpPr>
        <p:spPr>
          <a:xfrm>
            <a:off x="377506" y="2197916"/>
            <a:ext cx="4801314" cy="707886"/>
          </a:xfrm>
          <a:prstGeom prst="rect">
            <a:avLst/>
          </a:prstGeom>
          <a:noFill/>
        </p:spPr>
        <p:txBody>
          <a:bodyPr wrap="none" rtlCol="0">
            <a:spAutoFit/>
          </a:bodyPr>
          <a:lstStyle/>
          <a:p>
            <a:r>
              <a:rPr kumimoji="1" lang="ja-JP" altLang="en-US" sz="4000"/>
              <a:t>機能：本を予約する</a:t>
            </a:r>
          </a:p>
        </p:txBody>
      </p:sp>
      <p:sp>
        <p:nvSpPr>
          <p:cNvPr id="5" name="テキスト ボックス 4">
            <a:extLst>
              <a:ext uri="{FF2B5EF4-FFF2-40B4-BE49-F238E27FC236}">
                <a16:creationId xmlns:a16="http://schemas.microsoft.com/office/drawing/2014/main" id="{6659D57C-7BCB-4589-8C29-E0685C4453B5}"/>
              </a:ext>
            </a:extLst>
          </p:cNvPr>
          <p:cNvSpPr txBox="1"/>
          <p:nvPr/>
        </p:nvSpPr>
        <p:spPr>
          <a:xfrm>
            <a:off x="805342" y="3429000"/>
            <a:ext cx="5763238" cy="1384995"/>
          </a:xfrm>
          <a:prstGeom prst="rect">
            <a:avLst/>
          </a:prstGeom>
          <a:noFill/>
        </p:spPr>
        <p:txBody>
          <a:bodyPr wrap="square" rtlCol="0">
            <a:spAutoFit/>
          </a:bodyPr>
          <a:lstStyle/>
          <a:p>
            <a:r>
              <a:rPr kumimoji="1" lang="ja-JP" altLang="en-US" sz="2800"/>
              <a:t>現在他の人が借りている本の一覧が表示されるので予約したい本を選択して</a:t>
            </a:r>
            <a:r>
              <a:rPr lang="ja-JP" altLang="en-US" sz="2800"/>
              <a:t>予約</a:t>
            </a:r>
            <a:r>
              <a:rPr kumimoji="1" lang="ja-JP" altLang="en-US" sz="2800"/>
              <a:t>します。</a:t>
            </a:r>
            <a:endParaRPr kumimoji="1" lang="en-US" altLang="ja-JP" sz="2800"/>
          </a:p>
        </p:txBody>
      </p:sp>
      <p:pic>
        <p:nvPicPr>
          <p:cNvPr id="3" name="図 2">
            <a:extLst>
              <a:ext uri="{FF2B5EF4-FFF2-40B4-BE49-F238E27FC236}">
                <a16:creationId xmlns:a16="http://schemas.microsoft.com/office/drawing/2014/main" id="{85210D4B-5A36-4DFE-B4CF-72C439D0BA59}"/>
              </a:ext>
            </a:extLst>
          </p:cNvPr>
          <p:cNvPicPr>
            <a:picLocks noChangeAspect="1"/>
          </p:cNvPicPr>
          <p:nvPr/>
        </p:nvPicPr>
        <p:blipFill>
          <a:blip r:embed="rId2"/>
          <a:stretch>
            <a:fillRect/>
          </a:stretch>
        </p:blipFill>
        <p:spPr>
          <a:xfrm>
            <a:off x="6847769" y="0"/>
            <a:ext cx="4888871" cy="6858000"/>
          </a:xfrm>
          <a:prstGeom prst="rect">
            <a:avLst/>
          </a:prstGeom>
        </p:spPr>
      </p:pic>
    </p:spTree>
    <p:extLst>
      <p:ext uri="{BB962C8B-B14F-4D97-AF65-F5344CB8AC3E}">
        <p14:creationId xmlns:p14="http://schemas.microsoft.com/office/powerpoint/2010/main" val="141428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2EEFC22-3A0C-4F15-965A-0712311B77D9}"/>
              </a:ext>
            </a:extLst>
          </p:cNvPr>
          <p:cNvSpPr txBox="1"/>
          <p:nvPr/>
        </p:nvSpPr>
        <p:spPr>
          <a:xfrm>
            <a:off x="377506" y="2197916"/>
            <a:ext cx="5939446" cy="707886"/>
          </a:xfrm>
          <a:prstGeom prst="rect">
            <a:avLst/>
          </a:prstGeom>
          <a:noFill/>
        </p:spPr>
        <p:txBody>
          <a:bodyPr wrap="none" rtlCol="0">
            <a:spAutoFit/>
          </a:bodyPr>
          <a:lstStyle/>
          <a:p>
            <a:r>
              <a:rPr kumimoji="1" lang="ja-JP" altLang="en-US" sz="4000"/>
              <a:t>機能：本</a:t>
            </a:r>
            <a:r>
              <a:rPr lang="ja-JP" altLang="en-US" sz="4000"/>
              <a:t>の予約一覧をみる</a:t>
            </a:r>
            <a:endParaRPr kumimoji="1" lang="ja-JP" altLang="en-US" sz="4000"/>
          </a:p>
        </p:txBody>
      </p:sp>
      <p:sp>
        <p:nvSpPr>
          <p:cNvPr id="5" name="テキスト ボックス 4">
            <a:extLst>
              <a:ext uri="{FF2B5EF4-FFF2-40B4-BE49-F238E27FC236}">
                <a16:creationId xmlns:a16="http://schemas.microsoft.com/office/drawing/2014/main" id="{6659D57C-7BCB-4589-8C29-E0685C4453B5}"/>
              </a:ext>
            </a:extLst>
          </p:cNvPr>
          <p:cNvSpPr txBox="1"/>
          <p:nvPr/>
        </p:nvSpPr>
        <p:spPr>
          <a:xfrm>
            <a:off x="805342" y="3429000"/>
            <a:ext cx="5763238" cy="1384995"/>
          </a:xfrm>
          <a:prstGeom prst="rect">
            <a:avLst/>
          </a:prstGeom>
          <a:noFill/>
        </p:spPr>
        <p:txBody>
          <a:bodyPr wrap="square" rtlCol="0">
            <a:spAutoFit/>
          </a:bodyPr>
          <a:lstStyle/>
          <a:p>
            <a:r>
              <a:rPr kumimoji="1" lang="ja-JP" altLang="en-US" sz="2800"/>
              <a:t>自分が予約した本の一覧が確認できます。</a:t>
            </a:r>
            <a:endParaRPr kumimoji="1" lang="en-US" altLang="ja-JP" sz="2800"/>
          </a:p>
          <a:p>
            <a:r>
              <a:rPr lang="ja-JP" altLang="en-US" sz="2800"/>
              <a:t>キャンセルなども行えます。</a:t>
            </a:r>
            <a:endParaRPr kumimoji="1" lang="en-US" altLang="ja-JP" sz="2800"/>
          </a:p>
        </p:txBody>
      </p:sp>
      <p:pic>
        <p:nvPicPr>
          <p:cNvPr id="3" name="図 2">
            <a:extLst>
              <a:ext uri="{FF2B5EF4-FFF2-40B4-BE49-F238E27FC236}">
                <a16:creationId xmlns:a16="http://schemas.microsoft.com/office/drawing/2014/main" id="{4E86BC75-A7C8-4499-BED5-E9207A711F74}"/>
              </a:ext>
            </a:extLst>
          </p:cNvPr>
          <p:cNvPicPr>
            <a:picLocks noChangeAspect="1"/>
          </p:cNvPicPr>
          <p:nvPr/>
        </p:nvPicPr>
        <p:blipFill>
          <a:blip r:embed="rId2"/>
          <a:stretch>
            <a:fillRect/>
          </a:stretch>
        </p:blipFill>
        <p:spPr>
          <a:xfrm>
            <a:off x="7101468" y="0"/>
            <a:ext cx="4285190" cy="6858000"/>
          </a:xfrm>
          <a:prstGeom prst="rect">
            <a:avLst/>
          </a:prstGeom>
        </p:spPr>
      </p:pic>
    </p:spTree>
    <p:extLst>
      <p:ext uri="{BB962C8B-B14F-4D97-AF65-F5344CB8AC3E}">
        <p14:creationId xmlns:p14="http://schemas.microsoft.com/office/powerpoint/2010/main" val="158151176"/>
      </p:ext>
    </p:extLst>
  </p:cSld>
  <p:clrMapOvr>
    <a:masterClrMapping/>
  </p:clrMapOvr>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298B4DB20C2D94F9C42937F8998F6B3" ma:contentTypeVersion="12" ma:contentTypeDescription="新しいドキュメントを作成します。" ma:contentTypeScope="" ma:versionID="3d1b6736fcf505f78c6e40404acbad89">
  <xsd:schema xmlns:xsd="http://www.w3.org/2001/XMLSchema" xmlns:xs="http://www.w3.org/2001/XMLSchema" xmlns:p="http://schemas.microsoft.com/office/2006/metadata/properties" xmlns:ns3="3d903c5b-6dc3-4933-8639-03144a23af80" xmlns:ns4="cd5375d6-e499-4fdb-9cce-ea117f8c36ec" targetNamespace="http://schemas.microsoft.com/office/2006/metadata/properties" ma:root="true" ma:fieldsID="c0d5e4c689eafd9b76061d8fcf3ce62c" ns3:_="" ns4:_="">
    <xsd:import namespace="3d903c5b-6dc3-4933-8639-03144a23af80"/>
    <xsd:import namespace="cd5375d6-e499-4fdb-9cce-ea117f8c36e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903c5b-6dc3-4933-8639-03144a23af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5375d6-e499-4fdb-9cce-ea117f8c36ec"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21C27B-50A0-4586-9B51-4BEEEBA13209}">
  <ds:schemaRefs>
    <ds:schemaRef ds:uri="http://schemas.microsoft.com/sharepoint/v3/contenttype/forms"/>
  </ds:schemaRefs>
</ds:datastoreItem>
</file>

<file path=customXml/itemProps2.xml><?xml version="1.0" encoding="utf-8"?>
<ds:datastoreItem xmlns:ds="http://schemas.openxmlformats.org/officeDocument/2006/customXml" ds:itemID="{68687AA7-49C9-4BB5-9D74-E77BFFEFA98D}">
  <ds:schemaRefs>
    <ds:schemaRef ds:uri="http://schemas.microsoft.com/office/infopath/2007/PartnerControls"/>
    <ds:schemaRef ds:uri="http://purl.org/dc/elements/1.1/"/>
    <ds:schemaRef ds:uri="http://schemas.openxmlformats.org/package/2006/metadata/core-properties"/>
    <ds:schemaRef ds:uri="http://purl.org/dc/terms/"/>
    <ds:schemaRef ds:uri="http://purl.org/dc/dcmitype/"/>
    <ds:schemaRef ds:uri="http://schemas.microsoft.com/office/2006/metadata/properties"/>
    <ds:schemaRef ds:uri="http://schemas.microsoft.com/office/2006/documentManagement/types"/>
    <ds:schemaRef ds:uri="cd5375d6-e499-4fdb-9cce-ea117f8c36ec"/>
    <ds:schemaRef ds:uri="3d903c5b-6dc3-4933-8639-03144a23af80"/>
    <ds:schemaRef ds:uri="http://www.w3.org/XML/1998/namespace"/>
  </ds:schemaRefs>
</ds:datastoreItem>
</file>

<file path=customXml/itemProps3.xml><?xml version="1.0" encoding="utf-8"?>
<ds:datastoreItem xmlns:ds="http://schemas.openxmlformats.org/officeDocument/2006/customXml" ds:itemID="{21FD6BBA-F1BB-4B8E-8944-955C7E208657}">
  <ds:schemaRefs>
    <ds:schemaRef ds:uri="3d903c5b-6dc3-4933-8639-03144a23af80"/>
    <ds:schemaRef ds:uri="cd5375d6-e499-4fdb-9cce-ea117f8c36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197</Words>
  <Application>Microsoft Office PowerPoint</Application>
  <PresentationFormat>ワイド画面</PresentationFormat>
  <Paragraphs>35</Paragraphs>
  <Slides>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9</vt:i4>
      </vt:variant>
    </vt:vector>
  </HeadingPairs>
  <TitlesOfParts>
    <vt:vector size="12" baseType="lpstr">
      <vt:lpstr>Arial</vt:lpstr>
      <vt:lpstr>Century Gothic</vt:lpstr>
      <vt:lpstr>飛行機雲</vt:lpstr>
      <vt:lpstr>bookbook</vt:lpstr>
      <vt:lpstr>テーマ=ダジャレ開発</vt:lpstr>
      <vt:lpstr>サービス構成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加藤　愛斗</dc:creator>
  <cp:lastModifiedBy>加藤　愛斗（豊田高専）</cp:lastModifiedBy>
  <cp:revision>2</cp:revision>
  <dcterms:created xsi:type="dcterms:W3CDTF">2021-11-01T03:40:59Z</dcterms:created>
  <dcterms:modified xsi:type="dcterms:W3CDTF">2021-11-20T04:45:05Z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0x0101000298B4DB20C2D94F9C42937F8998F6B3</vt:lpwstr>
  </property>
</Properties>
</file>