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5486400" cy="3657600"/>
            <a:chOff x="457200" y="1600200"/>
            <a:chExt cx="5486400" cy="3657600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3825171" y="337590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031290" y="289539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657241" y="359932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036468" y="414027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437974" y="361611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939946" y="295769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969844" y="366471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467136" y="349667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884239" y="326176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151552" y="310950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779520" y="340532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568507" y="332977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333923" y="319579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237131" y="366384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535739" y="321818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078079" y="280178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456039" y="395461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291993" y="346348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64056" y="303127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960238" y="309848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87583" y="349687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668896" y="305328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557600" y="352589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13447" y="351485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250869" y="303452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531524" y="342965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969197" y="345142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128826" y="329934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689184" y="315231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727509" y="331915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728109" y="407055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254838" y="321024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614960" y="383668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784740" y="324444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951640" y="321774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547015" y="331015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785659" y="348373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969060" y="397302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033324" y="42176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187866" y="365914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556790" y="23888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804513" y="303362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646538" y="260544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89917" y="314507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779538" y="339578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23130" y="309459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368658" y="336805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879977" y="339208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946864" y="315769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233922" y="349163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160035" y="258503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184452" y="335169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452088" y="382208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214737" y="283089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79000" y="330043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89186" y="299250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817043" y="329796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830256" y="410104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558036" y="282276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372565" y="330225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621489" y="315602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988547" y="392695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732391" y="303020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281056" y="389887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786129" y="329009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457444" y="321943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257217" y="301182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771706" y="302569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361786" y="328527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029471" y="330083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355084" y="33080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782652" y="309663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286324" y="315910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790768" y="383583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796812" y="315565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574938" y="284802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270066" y="358829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990744" y="371912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828029" y="284941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395425" y="313039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230928" y="319592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150545" y="367651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913865" y="298386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965548" y="319935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829933" y="267700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606908" y="338443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837208" y="318855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896192" y="350020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027023" y="321728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806243" y="365490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453264" y="341565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940717" y="354417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327255" y="315283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143036" y="328782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611521" y="349449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811965" y="305664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886090" y="301383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612908" y="360361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914281" y="345369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808194" y="319012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676361" y="4325112"/>
              <a:ext cx="3130009" cy="0"/>
            </a:xfrm>
            <a:custGeom>
              <a:avLst/>
              <a:pathLst>
                <a:path w="3130009" h="0">
                  <a:moveTo>
                    <a:pt x="0" y="0"/>
                  </a:moveTo>
                  <a:lnTo>
                    <a:pt x="31300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676361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458863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241366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023868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806370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1633982" y="4542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16484" y="4542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156608" y="4542972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939110" y="4544758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721613" y="4544758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1207008" y="2568329"/>
              <a:ext cx="0" cy="1459981"/>
            </a:xfrm>
            <a:custGeom>
              <a:avLst/>
              <a:pathLst>
                <a:path w="0" h="1459981">
                  <a:moveTo>
                    <a:pt x="0" y="14599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115568" y="402831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115568" y="3663315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115568" y="3298320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115568" y="2933325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115568" y="2568329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 rot="-5400000">
              <a:off x="847132" y="3972649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98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847132" y="3607654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804753" y="3242658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804753" y="2512668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102</a:t>
              </a:r>
            </a:p>
          </p:txBody>
        </p:sp>
        <p:sp>
          <p:nvSpPr>
            <p:cNvPr id="125" name="pl125"/>
            <p:cNvSpPr/>
            <p:nvPr/>
          </p:nvSpPr>
          <p:spPr>
            <a:xfrm>
              <a:off x="1207008" y="2350008"/>
              <a:ext cx="4352544" cy="1975104"/>
            </a:xfrm>
            <a:custGeom>
              <a:avLst/>
              <a:pathLst>
                <a:path w="4352544" h="1975104">
                  <a:moveTo>
                    <a:pt x="0" y="1975104"/>
                  </a:moveTo>
                  <a:lnTo>
                    <a:pt x="4352544" y="1975104"/>
                  </a:lnTo>
                  <a:lnTo>
                    <a:pt x="4352544" y="0"/>
                  </a:lnTo>
                  <a:lnTo>
                    <a:pt x="0" y="0"/>
                  </a:lnTo>
                  <a:lnTo>
                    <a:pt x="0" y="19751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3032585" y="1909321"/>
              <a:ext cx="70138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Edit me!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196872" y="4885316"/>
              <a:ext cx="372814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dat$x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359780" y="3261955"/>
              <a:ext cx="372814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dat$y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katherinehoffman</cp:lastModifiedBy>
  <cp:revision>3</cp:revision>
  <dcterms:created xsi:type="dcterms:W3CDTF">2017-02-13T16:18:36Z</dcterms:created>
  <dcterms:modified xsi:type="dcterms:W3CDTF">2019-10-06T23:11:15Z</dcterms:modified>
  <cp:category/>
</cp:coreProperties>
</file>